
<file path=[Content_Types].xml><?xml version="1.0" encoding="utf-8"?>
<Types xmlns="http://schemas.openxmlformats.org/package/2006/content-types">
  <Default Extension="png" ContentType="image/png"/>
  <Default Extension="jpeg" ContentType="image/jpeg"/>
  <Default Extension="wmf" ContentType="image/x-wmf"/>
  <Default Extension="rels" ContentType="application/vnd.openxmlformats-package.relationships+xml"/>
  <Default Extension="xml" ContentType="application/xml"/>
  <Default Extension="wav" ContentType="audio/wav"/>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1.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1" r:id="rId1"/>
  </p:sldMasterIdLst>
  <p:notesMasterIdLst>
    <p:notesMasterId r:id="rId50"/>
  </p:notesMasterIdLst>
  <p:handoutMasterIdLst>
    <p:handoutMasterId r:id="rId51"/>
  </p:handoutMasterIdLst>
  <p:sldIdLst>
    <p:sldId id="256" r:id="rId2"/>
    <p:sldId id="257" r:id="rId3"/>
    <p:sldId id="261" r:id="rId4"/>
    <p:sldId id="329" r:id="rId5"/>
    <p:sldId id="288" r:id="rId6"/>
    <p:sldId id="308" r:id="rId7"/>
    <p:sldId id="263" r:id="rId8"/>
    <p:sldId id="264" r:id="rId9"/>
    <p:sldId id="265" r:id="rId10"/>
    <p:sldId id="266" r:id="rId11"/>
    <p:sldId id="273" r:id="rId12"/>
    <p:sldId id="267" r:id="rId13"/>
    <p:sldId id="274" r:id="rId14"/>
    <p:sldId id="287" r:id="rId15"/>
    <p:sldId id="289" r:id="rId16"/>
    <p:sldId id="330" r:id="rId17"/>
    <p:sldId id="275" r:id="rId18"/>
    <p:sldId id="309" r:id="rId19"/>
    <p:sldId id="327" r:id="rId20"/>
    <p:sldId id="328" r:id="rId21"/>
    <p:sldId id="310" r:id="rId22"/>
    <p:sldId id="311" r:id="rId23"/>
    <p:sldId id="312" r:id="rId24"/>
    <p:sldId id="316" r:id="rId25"/>
    <p:sldId id="314" r:id="rId26"/>
    <p:sldId id="315" r:id="rId27"/>
    <p:sldId id="318" r:id="rId28"/>
    <p:sldId id="319" r:id="rId29"/>
    <p:sldId id="323" r:id="rId30"/>
    <p:sldId id="324" r:id="rId31"/>
    <p:sldId id="325" r:id="rId32"/>
    <p:sldId id="326" r:id="rId33"/>
    <p:sldId id="278" r:id="rId34"/>
    <p:sldId id="279" r:id="rId35"/>
    <p:sldId id="280" r:id="rId36"/>
    <p:sldId id="281" r:id="rId37"/>
    <p:sldId id="282" r:id="rId38"/>
    <p:sldId id="283" r:id="rId39"/>
    <p:sldId id="284" r:id="rId40"/>
    <p:sldId id="285" r:id="rId41"/>
    <p:sldId id="291" r:id="rId42"/>
    <p:sldId id="292" r:id="rId43"/>
    <p:sldId id="293" r:id="rId44"/>
    <p:sldId id="294" r:id="rId45"/>
    <p:sldId id="306" r:id="rId46"/>
    <p:sldId id="304" r:id="rId47"/>
    <p:sldId id="305" r:id="rId48"/>
    <p:sldId id="307" r:id="rId49"/>
  </p:sldIdLst>
  <p:sldSz cx="9144000" cy="6858000" type="screen4x3"/>
  <p:notesSz cx="6858000" cy="9144000"/>
  <p:defaultTextStyle>
    <a:defPPr>
      <a:defRPr lang="en-US"/>
    </a:defPPr>
    <a:lvl1pPr algn="ctr" rtl="0" eaLnBrk="0" fontAlgn="base" hangingPunct="0">
      <a:spcBef>
        <a:spcPct val="0"/>
      </a:spcBef>
      <a:spcAft>
        <a:spcPct val="0"/>
      </a:spcAft>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1pPr>
    <a:lvl2pPr marL="457200" algn="ctr" rtl="0" eaLnBrk="0" fontAlgn="base" hangingPunct="0">
      <a:spcBef>
        <a:spcPct val="0"/>
      </a:spcBef>
      <a:spcAft>
        <a:spcPct val="0"/>
      </a:spcAft>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2pPr>
    <a:lvl3pPr marL="914400" algn="ctr" rtl="0" eaLnBrk="0" fontAlgn="base" hangingPunct="0">
      <a:spcBef>
        <a:spcPct val="0"/>
      </a:spcBef>
      <a:spcAft>
        <a:spcPct val="0"/>
      </a:spcAft>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3pPr>
    <a:lvl4pPr marL="1371600" algn="ctr" rtl="0" eaLnBrk="0" fontAlgn="base" hangingPunct="0">
      <a:spcBef>
        <a:spcPct val="0"/>
      </a:spcBef>
      <a:spcAft>
        <a:spcPct val="0"/>
      </a:spcAft>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4pPr>
    <a:lvl5pPr marL="1828800" algn="ctr" rtl="0" eaLnBrk="0" fontAlgn="base" hangingPunct="0">
      <a:spcBef>
        <a:spcPct val="0"/>
      </a:spcBef>
      <a:spcAft>
        <a:spcPct val="0"/>
      </a:spcAft>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5pPr>
    <a:lvl6pPr marL="2286000" algn="l" defTabSz="914400" rtl="0" eaLnBrk="1" latinLnBrk="0" hangingPunct="1">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6pPr>
    <a:lvl7pPr marL="2743200" algn="l" defTabSz="914400" rtl="0" eaLnBrk="1" latinLnBrk="0" hangingPunct="1">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7pPr>
    <a:lvl8pPr marL="3200400" algn="l" defTabSz="914400" rtl="0" eaLnBrk="1" latinLnBrk="0" hangingPunct="1">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8pPr>
    <a:lvl9pPr marL="3657600" algn="l" defTabSz="914400" rtl="0" eaLnBrk="1" latinLnBrk="0" hangingPunct="1">
      <a:defRPr sz="2000" kern="1200">
        <a:solidFill>
          <a:schemeClr val="tx1"/>
        </a:solidFill>
        <a:effectLst>
          <a:outerShdw blurRad="38100" dist="38100" dir="2700000" algn="tl">
            <a:srgbClr val="000000">
              <a:alpha val="43137"/>
            </a:srgbClr>
          </a:outerShdw>
        </a:effectLst>
        <a:latin typeface="SegoeBook" pitchFamily="68" charset="0"/>
        <a:ea typeface="+mn-ea"/>
        <a:cs typeface="Arial" pitchFamily="34"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E0000"/>
    <a:srgbClr val="FF9966"/>
    <a:srgbClr val="FF9933"/>
    <a:srgbClr val="008000"/>
    <a:srgbClr val="99FF99"/>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Estilo medio 2 - Énfasis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543" autoAdjust="0"/>
    <p:restoredTop sz="93427" autoAdjust="0"/>
  </p:normalViewPr>
  <p:slideViewPr>
    <p:cSldViewPr>
      <p:cViewPr>
        <p:scale>
          <a:sx n="75" d="100"/>
          <a:sy n="75" d="100"/>
        </p:scale>
        <p:origin x="-876" y="216"/>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notesMaster" Target="notesMasters/notesMaster1.xml"/><Relationship Id="rId55" Type="http://schemas.openxmlformats.org/officeDocument/2006/relationships/tableStyles" Target="tableStyle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8" Type="http://schemas.openxmlformats.org/officeDocument/2006/relationships/slide" Target="slides/slide7.xml"/><Relationship Id="rId51" Type="http://schemas.openxmlformats.org/officeDocument/2006/relationships/handoutMaster" Target="handoutMasters/handoutMaster1.xml"/><Relationship Id="rId3"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9026"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200">
                <a:effectLst/>
                <a:latin typeface="Arial" pitchFamily="34" charset="0"/>
              </a:defRPr>
            </a:lvl1pPr>
          </a:lstStyle>
          <a:p>
            <a:endParaRPr lang="es-MX"/>
          </a:p>
        </p:txBody>
      </p:sp>
      <p:sp>
        <p:nvSpPr>
          <p:cNvPr id="129027" name="Rectangle 3"/>
          <p:cNvSpPr>
            <a:spLocks noGrp="1" noChangeArrowheads="1"/>
          </p:cNvSpPr>
          <p:nvPr>
            <p:ph type="dt" sz="quarter"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effectLst/>
                <a:latin typeface="Arial" pitchFamily="34" charset="0"/>
              </a:defRPr>
            </a:lvl1pPr>
          </a:lstStyle>
          <a:p>
            <a:endParaRPr lang="es-MX"/>
          </a:p>
        </p:txBody>
      </p:sp>
      <p:sp>
        <p:nvSpPr>
          <p:cNvPr id="129028" name="Rectangle 4"/>
          <p:cNvSpPr>
            <a:spLocks noGrp="1" noChangeArrowheads="1"/>
          </p:cNvSpPr>
          <p:nvPr>
            <p:ph type="ftr" sz="quarter" idx="2"/>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eaLnBrk="1" hangingPunct="1">
              <a:defRPr sz="1200">
                <a:effectLst/>
                <a:latin typeface="Arial" pitchFamily="34" charset="0"/>
              </a:defRPr>
            </a:lvl1pPr>
          </a:lstStyle>
          <a:p>
            <a:endParaRPr lang="es-MX"/>
          </a:p>
        </p:txBody>
      </p:sp>
      <p:sp>
        <p:nvSpPr>
          <p:cNvPr id="129029" name="Rectangle 5"/>
          <p:cNvSpPr>
            <a:spLocks noGrp="1" noChangeArrowheads="1"/>
          </p:cNvSpPr>
          <p:nvPr>
            <p:ph type="sldNum" sz="quarter" idx="3"/>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effectLst/>
                <a:latin typeface="Arial" pitchFamily="34" charset="0"/>
              </a:defRPr>
            </a:lvl1pPr>
          </a:lstStyle>
          <a:p>
            <a:fld id="{2D54E8F6-A1C1-4083-B1BC-808A26CD4FF8}" type="slidenum">
              <a:rPr lang="es-MX"/>
              <a:pPr/>
              <a:t>‹Nº›</a:t>
            </a:fld>
            <a:endParaRPr lang="es-MX"/>
          </a:p>
        </p:txBody>
      </p:sp>
    </p:spTree>
    <p:extLst>
      <p:ext uri="{BB962C8B-B14F-4D97-AF65-F5344CB8AC3E}">
        <p14:creationId xmlns:p14="http://schemas.microsoft.com/office/powerpoint/2010/main" val="272363800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194"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defRPr sz="1200">
                <a:effectLst/>
                <a:latin typeface="Arial" pitchFamily="34" charset="0"/>
              </a:defRPr>
            </a:lvl1pPr>
          </a:lstStyle>
          <a:p>
            <a:endParaRPr lang="en-US"/>
          </a:p>
        </p:txBody>
      </p:sp>
      <p:sp>
        <p:nvSpPr>
          <p:cNvPr id="8195" name="Rectangle 3"/>
          <p:cNvSpPr>
            <a:spLocks noGrp="1" noChangeArrowheads="1"/>
          </p:cNvSpPr>
          <p:nvPr>
            <p:ph type="dt"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200">
                <a:effectLst/>
                <a:latin typeface="Arial" pitchFamily="34" charset="0"/>
              </a:defRPr>
            </a:lvl1pPr>
          </a:lstStyle>
          <a:p>
            <a:endParaRPr lang="en-US"/>
          </a:p>
        </p:txBody>
      </p:sp>
      <p:sp>
        <p:nvSpPr>
          <p:cNvPr id="819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p:spPr>
      </p:sp>
      <p:sp>
        <p:nvSpPr>
          <p:cNvPr id="8197"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8198"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eaLnBrk="1" hangingPunct="1">
              <a:defRPr sz="1200">
                <a:effectLst/>
                <a:latin typeface="Arial" pitchFamily="34" charset="0"/>
              </a:defRPr>
            </a:lvl1pPr>
          </a:lstStyle>
          <a:p>
            <a:endParaRPr lang="en-US"/>
          </a:p>
        </p:txBody>
      </p:sp>
      <p:sp>
        <p:nvSpPr>
          <p:cNvPr id="8199"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effectLst/>
                <a:latin typeface="Arial" pitchFamily="34" charset="0"/>
              </a:defRPr>
            </a:lvl1pPr>
          </a:lstStyle>
          <a:p>
            <a:fld id="{6D5E9D9F-CCAC-403D-9E57-ECC83BF44C97}" type="slidenum">
              <a:rPr lang="en-US"/>
              <a:pPr/>
              <a:t>‹Nº›</a:t>
            </a:fld>
            <a:endParaRPr lang="en-US"/>
          </a:p>
        </p:txBody>
      </p:sp>
    </p:spTree>
    <p:extLst>
      <p:ext uri="{BB962C8B-B14F-4D97-AF65-F5344CB8AC3E}">
        <p14:creationId xmlns:p14="http://schemas.microsoft.com/office/powerpoint/2010/main" val="773776800"/>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Arial" pitchFamily="34" charset="0"/>
        <a:ea typeface="+mn-ea"/>
        <a:cs typeface="Arial" pitchFamily="34" charset="0"/>
      </a:defRPr>
    </a:lvl1pPr>
    <a:lvl2pPr marL="457200" algn="l" rtl="0" fontAlgn="base">
      <a:spcBef>
        <a:spcPct val="30000"/>
      </a:spcBef>
      <a:spcAft>
        <a:spcPct val="0"/>
      </a:spcAft>
      <a:defRPr sz="1200" kern="1200">
        <a:solidFill>
          <a:schemeClr val="tx1"/>
        </a:solidFill>
        <a:latin typeface="Arial" pitchFamily="34" charset="0"/>
        <a:ea typeface="+mn-ea"/>
        <a:cs typeface="Arial" pitchFamily="34" charset="0"/>
      </a:defRPr>
    </a:lvl2pPr>
    <a:lvl3pPr marL="914400" algn="l" rtl="0" fontAlgn="base">
      <a:spcBef>
        <a:spcPct val="30000"/>
      </a:spcBef>
      <a:spcAft>
        <a:spcPct val="0"/>
      </a:spcAft>
      <a:defRPr sz="1200" kern="1200">
        <a:solidFill>
          <a:schemeClr val="tx1"/>
        </a:solidFill>
        <a:latin typeface="Arial" pitchFamily="34" charset="0"/>
        <a:ea typeface="+mn-ea"/>
        <a:cs typeface="Arial" pitchFamily="34" charset="0"/>
      </a:defRPr>
    </a:lvl3pPr>
    <a:lvl4pPr marL="1371600" algn="l" rtl="0" fontAlgn="base">
      <a:spcBef>
        <a:spcPct val="30000"/>
      </a:spcBef>
      <a:spcAft>
        <a:spcPct val="0"/>
      </a:spcAft>
      <a:defRPr sz="1200" kern="1200">
        <a:solidFill>
          <a:schemeClr val="tx1"/>
        </a:solidFill>
        <a:latin typeface="Arial" pitchFamily="34" charset="0"/>
        <a:ea typeface="+mn-ea"/>
        <a:cs typeface="Arial" pitchFamily="34" charset="0"/>
      </a:defRPr>
    </a:lvl4pPr>
    <a:lvl5pPr marL="1828800" algn="l" rtl="0" fontAlgn="base">
      <a:spcBef>
        <a:spcPct val="30000"/>
      </a:spcBef>
      <a:spcAft>
        <a:spcPct val="0"/>
      </a:spcAft>
      <a:defRPr sz="1200" kern="1200">
        <a:solidFill>
          <a:schemeClr val="tx1"/>
        </a:solidFill>
        <a:latin typeface="Arial" pitchFamily="34" charset="0"/>
        <a:ea typeface="+mn-ea"/>
        <a:cs typeface="Arial" pitchFamily="34"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27A39BB-01B0-48FB-BAE1-CC6339122672}" type="slidenum">
              <a:rPr lang="en-US"/>
              <a:pPr/>
              <a:t>1</a:t>
            </a:fld>
            <a:endParaRPr lang="en-US"/>
          </a:p>
        </p:txBody>
      </p:sp>
      <p:sp>
        <p:nvSpPr>
          <p:cNvPr id="9218" name="Rectangle 2"/>
          <p:cNvSpPr>
            <a:spLocks noGrp="1" noRot="1" noChangeAspect="1" noChangeArrowheads="1" noTextEdit="1"/>
          </p:cNvSpPr>
          <p:nvPr>
            <p:ph type="sldImg"/>
          </p:nvPr>
        </p:nvSpPr>
        <p:spPr>
          <a:ln/>
        </p:spPr>
      </p:sp>
      <p:sp>
        <p:nvSpPr>
          <p:cNvPr id="9219" name="Rectangle 3"/>
          <p:cNvSpPr>
            <a:spLocks noGrp="1" noChangeArrowheads="1"/>
          </p:cNvSpPr>
          <p:nvPr>
            <p:ph type="body" idx="1"/>
          </p:nvPr>
        </p:nvSpPr>
        <p:spPr/>
        <p:txBody>
          <a:bodyPr/>
          <a:lstStyle/>
          <a:p>
            <a:endParaRPr lang="es-MX"/>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C1BE350-F54D-45E9-AE50-8DA80A654BF2}" type="slidenum">
              <a:rPr lang="en-US"/>
              <a:pPr/>
              <a:t>2</a:t>
            </a:fld>
            <a:endParaRPr lang="en-US"/>
          </a:p>
        </p:txBody>
      </p:sp>
      <p:sp>
        <p:nvSpPr>
          <p:cNvPr id="11266" name="Rectangle 2"/>
          <p:cNvSpPr>
            <a:spLocks noGrp="1" noRot="1" noChangeAspect="1" noChangeArrowheads="1" noTextEdit="1"/>
          </p:cNvSpPr>
          <p:nvPr>
            <p:ph type="sldImg"/>
          </p:nvPr>
        </p:nvSpPr>
        <p:spPr>
          <a:ln/>
        </p:spPr>
      </p:sp>
      <p:sp>
        <p:nvSpPr>
          <p:cNvPr id="11267" name="Rectangle 3"/>
          <p:cNvSpPr>
            <a:spLocks noGrp="1" noChangeArrowheads="1"/>
          </p:cNvSpPr>
          <p:nvPr>
            <p:ph type="body" idx="1"/>
          </p:nvPr>
        </p:nvSpPr>
        <p:spPr/>
        <p:txBody>
          <a:bodyPr/>
          <a:lstStyle/>
          <a:p>
            <a:endParaRPr lang="es-MX"/>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CD3AB79-1137-455C-A672-46917890F90E}" type="slidenum">
              <a:rPr lang="en-US"/>
              <a:pPr/>
              <a:t>3</a:t>
            </a:fld>
            <a:endParaRPr lang="en-US"/>
          </a:p>
        </p:txBody>
      </p:sp>
      <p:sp>
        <p:nvSpPr>
          <p:cNvPr id="20482" name="Rectangle 2"/>
          <p:cNvSpPr>
            <a:spLocks noGrp="1" noRot="1" noChangeAspect="1" noChangeArrowheads="1" noTextEdit="1"/>
          </p:cNvSpPr>
          <p:nvPr>
            <p:ph type="sldImg"/>
          </p:nvPr>
        </p:nvSpPr>
        <p:spPr>
          <a:ln/>
        </p:spPr>
      </p:sp>
      <p:sp>
        <p:nvSpPr>
          <p:cNvPr id="20483" name="Rectangle 3"/>
          <p:cNvSpPr>
            <a:spLocks noGrp="1" noChangeArrowheads="1"/>
          </p:cNvSpPr>
          <p:nvPr>
            <p:ph type="body" idx="1"/>
          </p:nvPr>
        </p:nvSpPr>
        <p:spPr/>
        <p:txBody>
          <a:bodyPr/>
          <a:lstStyle/>
          <a:p>
            <a:endParaRPr lang="es-MX"/>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fld id="{D015684C-2700-42BD-A494-CFDDD095BE86}" type="slidenum">
              <a:rPr lang="en-US"/>
              <a:pPr/>
              <a:t>5</a:t>
            </a:fld>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p:cNvSpPr>
            <a:spLocks noGrp="1" noChangeArrowheads="1"/>
          </p:cNvSpPr>
          <p:nvPr>
            <p:ph type="sldNum" sz="quarter" idx="5"/>
          </p:nvPr>
        </p:nvSpPr>
        <p:spPr>
          <a:noFill/>
        </p:spPr>
        <p:txBody>
          <a:bodyPr/>
          <a:lstStyle/>
          <a:p>
            <a:fld id="{7F651642-C3ED-46B1-9108-4CA135AE5E44}" type="slidenum">
              <a:rPr lang="en-US" smtClean="0">
                <a:latin typeface="Arial" pitchFamily="34" charset="0"/>
                <a:cs typeface="Arial" pitchFamily="34" charset="0"/>
              </a:rPr>
              <a:pPr/>
              <a:t>6</a:t>
            </a:fld>
            <a:endParaRPr lang="en-US" smtClean="0">
              <a:latin typeface="Arial" pitchFamily="34" charset="0"/>
              <a:cs typeface="Arial" pitchFamily="34" charset="0"/>
            </a:endParaRPr>
          </a:p>
        </p:txBody>
      </p:sp>
      <p:sp>
        <p:nvSpPr>
          <p:cNvPr id="50179" name="Rectangle 2"/>
          <p:cNvSpPr>
            <a:spLocks noGrp="1" noRot="1" noChangeAspect="1" noChangeArrowheads="1" noTextEdit="1"/>
          </p:cNvSpPr>
          <p:nvPr>
            <p:ph type="sldImg"/>
          </p:nvPr>
        </p:nvSpPr>
        <p:spPr>
          <a:ln/>
        </p:spPr>
      </p:sp>
      <p:sp>
        <p:nvSpPr>
          <p:cNvPr id="50180" name="Rectangle 3"/>
          <p:cNvSpPr>
            <a:spLocks noGrp="1" noChangeArrowheads="1"/>
          </p:cNvSpPr>
          <p:nvPr>
            <p:ph type="body" idx="1"/>
          </p:nvPr>
        </p:nvSpPr>
        <p:spPr>
          <a:noFill/>
          <a:ln/>
        </p:spPr>
        <p:txBody>
          <a:bodyPr/>
          <a:lstStyle/>
          <a:p>
            <a:pPr marL="228600" indent="-228600" eaLnBrk="1" hangingPunct="1"/>
            <a:r>
              <a:rPr lang="en-US" smtClean="0">
                <a:latin typeface="Arial" pitchFamily="34" charset="0"/>
                <a:cs typeface="Arial" pitchFamily="34" charset="0"/>
              </a:rPr>
              <a:t>Previously, Chip manufacturers were able to increase the performance of CPU’s by increasing the clock frequency significantly in a year.  Those frequency increases were a “free lunch” to software developers – who could simply await faster chips to get faster performance on a platform.</a:t>
            </a:r>
          </a:p>
          <a:p>
            <a:pPr marL="228600" indent="-228600" eaLnBrk="1" hangingPunct="1"/>
            <a:endParaRPr lang="en-US" smtClean="0">
              <a:latin typeface="Arial" pitchFamily="34" charset="0"/>
              <a:cs typeface="Arial" pitchFamily="34" charset="0"/>
            </a:endParaRPr>
          </a:p>
          <a:p>
            <a:pPr marL="228600" indent="-228600" eaLnBrk="1" hangingPunct="1"/>
            <a:r>
              <a:rPr lang="en-US" smtClean="0">
                <a:latin typeface="Arial" pitchFamily="34" charset="0"/>
                <a:cs typeface="Arial" pitchFamily="34" charset="0"/>
              </a:rPr>
              <a:t>Those days of the free lunch are over.  The technology that allowed for those continual frequency scalings is at a point where too much heat is generated due to leakage currents at high frequencies.  From the curve above you can see that as frequency has been increased the power required to light these CPUs has risen exponentially.  It is no longer economical to end users to pay for the power consumption as well as the power to cools these chips.</a:t>
            </a:r>
          </a:p>
          <a:p>
            <a:pPr marL="228600" indent="-228600" eaLnBrk="1" hangingPunct="1"/>
            <a:endParaRPr lang="en-US" smtClean="0">
              <a:latin typeface="Arial" pitchFamily="34" charset="0"/>
              <a:cs typeface="Arial" pitchFamily="34" charset="0"/>
            </a:endParaRPr>
          </a:p>
          <a:p>
            <a:pPr marL="228600" indent="-228600" eaLnBrk="1" hangingPunct="1"/>
            <a:r>
              <a:rPr lang="en-US" smtClean="0">
                <a:latin typeface="Arial" pitchFamily="34" charset="0"/>
                <a:cs typeface="Arial" pitchFamily="34" charset="0"/>
              </a:rPr>
              <a:t>Instead – if designers stay in the lower flatter portion of the curve below by fixing the frequeny – it becomes possible to use the lower power consumption in that region of the curve to actually power 2,4,8 or more chips within the same power budget a sinlge CPU designed and operated at the higher frequency range</a:t>
            </a:r>
          </a:p>
          <a:p>
            <a:pPr marL="228600" indent="-228600" eaLnBrk="1" hangingPunct="1"/>
            <a:endParaRPr lang="en-US" smtClean="0">
              <a:latin typeface="Arial" pitchFamily="34" charset="0"/>
              <a:cs typeface="Arial" pitchFamily="34" charset="0"/>
            </a:endParaRPr>
          </a:p>
          <a:p>
            <a:pPr marL="228600" indent="-228600" eaLnBrk="1" hangingPunct="1"/>
            <a:r>
              <a:rPr lang="en-US" smtClean="0">
                <a:latin typeface="Arial" pitchFamily="34" charset="0"/>
                <a:cs typeface="Arial" pitchFamily="34" charset="0"/>
              </a:rPr>
              <a:t>Lets consider the following equation that can be viewed as one way to measure computing power – the number of instructions that can be executed in a unit of time.</a:t>
            </a:r>
          </a:p>
          <a:p>
            <a:pPr marL="228600" indent="-228600" eaLnBrk="1" hangingPunct="1"/>
            <a:endParaRPr lang="en-US" smtClean="0">
              <a:latin typeface="Arial" pitchFamily="34" charset="0"/>
              <a:cs typeface="Arial" pitchFamily="34" charset="0"/>
            </a:endParaRPr>
          </a:p>
          <a:p>
            <a:pPr marL="228600" indent="-228600" eaLnBrk="1" hangingPunct="1"/>
            <a:r>
              <a:rPr lang="en-US" smtClean="0">
                <a:latin typeface="Arial" pitchFamily="34" charset="0"/>
                <a:cs typeface="Arial" pitchFamily="34" charset="0"/>
              </a:rPr>
              <a:t>Instructions/second = Instructions/cycle  * cycles/second</a:t>
            </a:r>
          </a:p>
          <a:p>
            <a:pPr marL="228600" indent="-228600" eaLnBrk="1" hangingPunct="1"/>
            <a:endParaRPr lang="en-US" smtClean="0">
              <a:latin typeface="Arial" pitchFamily="34" charset="0"/>
              <a:cs typeface="Arial" pitchFamily="34" charset="0"/>
            </a:endParaRPr>
          </a:p>
          <a:p>
            <a:pPr marL="228600" indent="-228600" eaLnBrk="1" hangingPunct="1"/>
            <a:r>
              <a:rPr lang="en-US" smtClean="0">
                <a:latin typeface="Arial" pitchFamily="34" charset="0"/>
                <a:cs typeface="Arial" pitchFamily="34" charset="0"/>
              </a:rPr>
              <a:t>Computing power can be equated  roughly as follows = instructions/cycle</a:t>
            </a:r>
          </a:p>
          <a:p>
            <a:pPr marL="228600" indent="-228600" eaLnBrk="1" hangingPunct="1"/>
            <a:r>
              <a:rPr lang="en-US" smtClean="0">
                <a:latin typeface="Arial" pitchFamily="34" charset="0"/>
                <a:cs typeface="Arial" pitchFamily="34" charset="0"/>
              </a:rPr>
              <a:t>Frequency measured in cycles per second</a:t>
            </a:r>
          </a:p>
          <a:p>
            <a:pPr marL="228600" indent="-228600" eaLnBrk="1" hangingPunct="1"/>
            <a:r>
              <a:rPr lang="en-US" smtClean="0">
                <a:latin typeface="Arial" pitchFamily="34" charset="0"/>
                <a:cs typeface="Arial" pitchFamily="34" charset="0"/>
              </a:rPr>
              <a:t>So computing power can be correlated to instructions per cycle if we hold frequency constant</a:t>
            </a:r>
          </a:p>
          <a:p>
            <a:pPr marL="228600" indent="-228600" eaLnBrk="1" hangingPunct="1"/>
            <a:endParaRPr lang="en-US" smtClean="0">
              <a:latin typeface="Arial" pitchFamily="34" charset="0"/>
              <a:cs typeface="Arial" pitchFamily="34" charset="0"/>
            </a:endParaRPr>
          </a:p>
          <a:p>
            <a:pPr marL="228600" indent="-228600" eaLnBrk="1" hangingPunct="1"/>
            <a:r>
              <a:rPr lang="en-US" smtClean="0">
                <a:latin typeface="Arial" pitchFamily="34" charset="0"/>
                <a:cs typeface="Arial" pitchFamily="34" charset="0"/>
              </a:rPr>
              <a:t>How can we increase instructions per cycle?  If we increase parallelism we can increase instructions per cycle</a:t>
            </a:r>
          </a:p>
          <a:p>
            <a:pPr marL="228600" indent="-228600" eaLnBrk="1" hangingPunct="1"/>
            <a:r>
              <a:rPr lang="en-US" smtClean="0">
                <a:latin typeface="Arial" pitchFamily="34" charset="0"/>
                <a:cs typeface="Arial" pitchFamily="34" charset="0"/>
              </a:rPr>
              <a:t>. Which is to say that we  increase the number of transistors in our budget that can do parallel work simultaneously.</a:t>
            </a:r>
          </a:p>
          <a:p>
            <a:pPr marL="228600" indent="-228600" eaLnBrk="1" hangingPunct="1"/>
            <a:endParaRPr lang="en-US" smtClean="0">
              <a:latin typeface="Arial" pitchFamily="34" charset="0"/>
              <a:cs typeface="Arial" pitchFamily="34" charset="0"/>
            </a:endParaRPr>
          </a:p>
          <a:p>
            <a:pPr marL="228600" indent="-228600" eaLnBrk="1" hangingPunct="1"/>
            <a:r>
              <a:rPr lang="en-US" smtClean="0">
                <a:latin typeface="Arial" pitchFamily="34" charset="0"/>
                <a:cs typeface="Arial" pitchFamily="34" charset="0"/>
              </a:rPr>
              <a:t>Lets consider two scenarios to double computing power:</a:t>
            </a:r>
          </a:p>
          <a:p>
            <a:pPr marL="228600" indent="-228600" eaLnBrk="1" hangingPunct="1">
              <a:buFontTx/>
              <a:buAutoNum type="arabicParenR"/>
            </a:pPr>
            <a:r>
              <a:rPr lang="en-US" smtClean="0">
                <a:latin typeface="Arial" pitchFamily="34" charset="0"/>
                <a:cs typeface="Arial" pitchFamily="34" charset="0"/>
              </a:rPr>
              <a:t>Old approach: Just double the frequency</a:t>
            </a:r>
            <a:br>
              <a:rPr lang="en-US" smtClean="0">
                <a:latin typeface="Arial" pitchFamily="34" charset="0"/>
                <a:cs typeface="Arial" pitchFamily="34" charset="0"/>
              </a:rPr>
            </a:br>
            <a:r>
              <a:rPr lang="en-US" smtClean="0">
                <a:latin typeface="Arial" pitchFamily="34" charset="0"/>
                <a:cs typeface="Arial" pitchFamily="34" charset="0"/>
              </a:rPr>
              <a:t>So doubling frequency does double our computational capability – but since Thermal power used is proportional to frequency, then a doubling of frequency means a quadrupling of consumed power</a:t>
            </a:r>
          </a:p>
          <a:p>
            <a:pPr marL="228600" indent="-228600" eaLnBrk="1" hangingPunct="1">
              <a:buFontTx/>
              <a:buAutoNum type="arabicParenR"/>
            </a:pPr>
            <a:r>
              <a:rPr lang="en-US" smtClean="0">
                <a:latin typeface="Arial" pitchFamily="34" charset="0"/>
                <a:cs typeface="Arial" pitchFamily="34" charset="0"/>
              </a:rPr>
              <a:t>Multi-core approach</a:t>
            </a:r>
            <a:br>
              <a:rPr lang="en-US" smtClean="0">
                <a:latin typeface="Arial" pitchFamily="34" charset="0"/>
                <a:cs typeface="Arial" pitchFamily="34" charset="0"/>
              </a:rPr>
            </a:br>
            <a:r>
              <a:rPr lang="en-US" smtClean="0">
                <a:latin typeface="Arial" pitchFamily="34" charset="0"/>
                <a:cs typeface="Arial" pitchFamily="34" charset="0"/>
              </a:rPr>
              <a:t>Hold freq roughly constant, but double the number of cores.  Doubling the number of cores (if we can keep both cores busy) means that we double instructions/cycle.  This means that instructions/second is also doubled.  But power consumed is also doubled – one unit of power for one core – another unit of power for the second core</a:t>
            </a:r>
          </a:p>
          <a:p>
            <a:pPr marL="228600" indent="-228600" eaLnBrk="1" hangingPunct="1">
              <a:buFontTx/>
              <a:buAutoNum type="arabicParenR"/>
            </a:pPr>
            <a:r>
              <a:rPr lang="en-US" smtClean="0">
                <a:latin typeface="Arial" pitchFamily="34" charset="0"/>
                <a:cs typeface="Arial" pitchFamily="34" charset="0"/>
              </a:rPr>
              <a:t>Summary: multi-core approach can yeild same doubling of computing but only consumes half the power as compared to the doubling the frequency approach</a:t>
            </a:r>
          </a:p>
          <a:p>
            <a:pPr marL="228600" indent="-228600" eaLnBrk="1" hangingPunct="1"/>
            <a:endParaRPr lang="en-US" smtClean="0">
              <a:latin typeface="Arial" pitchFamily="34" charset="0"/>
              <a:cs typeface="Arial" pitchFamily="34"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FB87E7-B60E-4E2F-AA08-387385D72CE7}" type="slidenum">
              <a:rPr lang="en-US"/>
              <a:pPr/>
              <a:t>7</a:t>
            </a:fld>
            <a:endParaRPr lang="en-US"/>
          </a:p>
        </p:txBody>
      </p:sp>
      <p:sp>
        <p:nvSpPr>
          <p:cNvPr id="23554" name="Rectangle 2"/>
          <p:cNvSpPr>
            <a:spLocks noGrp="1" noRot="1" noChangeAspect="1" noChangeArrowheads="1" noTextEdit="1"/>
          </p:cNvSpPr>
          <p:nvPr>
            <p:ph type="sldImg"/>
          </p:nvPr>
        </p:nvSpPr>
        <p:spPr>
          <a:xfrm>
            <a:off x="1144588" y="685800"/>
            <a:ext cx="4572000" cy="3429000"/>
          </a:xfrm>
          <a:ln/>
        </p:spPr>
      </p:sp>
      <p:sp>
        <p:nvSpPr>
          <p:cNvPr id="23555" name="Rectangle 3"/>
          <p:cNvSpPr>
            <a:spLocks noGrp="1" noChangeArrowheads="1"/>
          </p:cNvSpPr>
          <p:nvPr>
            <p:ph type="body" idx="1"/>
          </p:nvPr>
        </p:nvSpPr>
        <p:spPr/>
        <p:txBody>
          <a:bodyPr/>
          <a:lstStyle/>
          <a:p>
            <a:endParaRPr lang="es-MX"/>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561C8C5-FC18-4F94-813D-BFB57734EE00}" type="slidenum">
              <a:rPr lang="en-US"/>
              <a:pPr/>
              <a:t>8</a:t>
            </a:fld>
            <a:endParaRPr lang="en-US"/>
          </a:p>
        </p:txBody>
      </p:sp>
      <p:sp>
        <p:nvSpPr>
          <p:cNvPr id="25602" name="Rectangle 2"/>
          <p:cNvSpPr>
            <a:spLocks noGrp="1" noRot="1" noChangeAspect="1" noChangeArrowheads="1" noTextEdit="1"/>
          </p:cNvSpPr>
          <p:nvPr>
            <p:ph type="sldImg"/>
          </p:nvPr>
        </p:nvSpPr>
        <p:spPr>
          <a:xfrm>
            <a:off x="1144588" y="685800"/>
            <a:ext cx="4572000" cy="3429000"/>
          </a:xfrm>
          <a:ln/>
        </p:spPr>
      </p:sp>
      <p:sp>
        <p:nvSpPr>
          <p:cNvPr id="25603" name="Rectangle 3"/>
          <p:cNvSpPr>
            <a:spLocks noGrp="1" noChangeArrowheads="1"/>
          </p:cNvSpPr>
          <p:nvPr>
            <p:ph type="body" idx="1"/>
          </p:nvPr>
        </p:nvSpPr>
        <p:spPr/>
        <p:txBody>
          <a:bodyPr/>
          <a:lstStyle/>
          <a:p>
            <a:endParaRPr lang="es-MX"/>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74715A7-8AB4-4457-A824-9B3F6AEF2D53}" type="slidenum">
              <a:rPr lang="en-US"/>
              <a:pPr/>
              <a:t>9</a:t>
            </a:fld>
            <a:endParaRPr lang="en-US"/>
          </a:p>
        </p:txBody>
      </p:sp>
      <p:sp>
        <p:nvSpPr>
          <p:cNvPr id="27650" name="Rectangle 2"/>
          <p:cNvSpPr>
            <a:spLocks noGrp="1" noRot="1" noChangeAspect="1" noChangeArrowheads="1" noTextEdit="1"/>
          </p:cNvSpPr>
          <p:nvPr>
            <p:ph type="sldImg"/>
          </p:nvPr>
        </p:nvSpPr>
        <p:spPr>
          <a:xfrm>
            <a:off x="1144588" y="685800"/>
            <a:ext cx="4572000" cy="3429000"/>
          </a:xfrm>
          <a:ln/>
        </p:spPr>
      </p:sp>
      <p:sp>
        <p:nvSpPr>
          <p:cNvPr id="27651" name="Rectangle 3"/>
          <p:cNvSpPr>
            <a:spLocks noGrp="1" noChangeArrowheads="1"/>
          </p:cNvSpPr>
          <p:nvPr>
            <p:ph type="body" idx="1"/>
          </p:nvPr>
        </p:nvSpPr>
        <p:spPr/>
        <p:txBody>
          <a:bodyPr/>
          <a:lstStyle/>
          <a:p>
            <a:endParaRPr lang="es-MX"/>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938F518-0247-476A-BBA9-3FDE593408FB}" type="slidenum">
              <a:rPr lang="en-US"/>
              <a:pPr/>
              <a:t>10</a:t>
            </a:fld>
            <a:endParaRPr lang="en-US"/>
          </a:p>
        </p:txBody>
      </p:sp>
      <p:sp>
        <p:nvSpPr>
          <p:cNvPr id="29698" name="Rectangle 2"/>
          <p:cNvSpPr>
            <a:spLocks noGrp="1" noRot="1" noChangeAspect="1" noChangeArrowheads="1" noTextEdit="1"/>
          </p:cNvSpPr>
          <p:nvPr>
            <p:ph type="sldImg"/>
          </p:nvPr>
        </p:nvSpPr>
        <p:spPr>
          <a:xfrm>
            <a:off x="1144588" y="685800"/>
            <a:ext cx="4572000" cy="3429000"/>
          </a:xfrm>
          <a:ln/>
        </p:spPr>
      </p:sp>
      <p:sp>
        <p:nvSpPr>
          <p:cNvPr id="29699" name="Rectangle 3"/>
          <p:cNvSpPr>
            <a:spLocks noGrp="1" noChangeArrowheads="1"/>
          </p:cNvSpPr>
          <p:nvPr>
            <p:ph type="body" idx="1"/>
          </p:nvPr>
        </p:nvSpPr>
        <p:spPr/>
        <p:txBody>
          <a:bodyPr/>
          <a:lstStyle/>
          <a:p>
            <a:endParaRPr lang="es-MX"/>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37D1FA-436B-43CE-A38E-7D4484D418D0}" type="slidenum">
              <a:rPr lang="en-US"/>
              <a:pPr/>
              <a:t>11</a:t>
            </a:fld>
            <a:endParaRPr lang="en-US"/>
          </a:p>
        </p:txBody>
      </p:sp>
      <p:sp>
        <p:nvSpPr>
          <p:cNvPr id="50178" name="Rectangle 2"/>
          <p:cNvSpPr>
            <a:spLocks noGrp="1" noRot="1" noChangeAspect="1" noChangeArrowheads="1" noTextEdit="1"/>
          </p:cNvSpPr>
          <p:nvPr>
            <p:ph type="sldImg"/>
          </p:nvPr>
        </p:nvSpPr>
        <p:spPr>
          <a:xfrm>
            <a:off x="1057275" y="850900"/>
            <a:ext cx="4573588" cy="3430588"/>
          </a:xfrm>
          <a:ln/>
        </p:spPr>
      </p:sp>
      <p:sp>
        <p:nvSpPr>
          <p:cNvPr id="50179" name="Rectangle 3"/>
          <p:cNvSpPr>
            <a:spLocks noGrp="1" noChangeArrowheads="1"/>
          </p:cNvSpPr>
          <p:nvPr>
            <p:ph type="body" idx="1"/>
          </p:nvPr>
        </p:nvSpPr>
        <p:spPr>
          <a:xfrm>
            <a:off x="227013" y="4419600"/>
            <a:ext cx="6418262" cy="3711575"/>
          </a:xfrm>
        </p:spPr>
        <p:txBody>
          <a:bodyPr/>
          <a:lstStyle/>
          <a:p>
            <a:endParaRPr lang="es-MX"/>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C499C3D-4864-49CC-837E-6FA478BBFB80}" type="slidenum">
              <a:rPr lang="en-US"/>
              <a:pPr/>
              <a:t>12</a:t>
            </a:fld>
            <a:endParaRPr lang="en-US"/>
          </a:p>
        </p:txBody>
      </p:sp>
      <p:sp>
        <p:nvSpPr>
          <p:cNvPr id="35842" name="Rectangle 2"/>
          <p:cNvSpPr>
            <a:spLocks noGrp="1" noRot="1" noChangeAspect="1" noChangeArrowheads="1" noTextEdit="1"/>
          </p:cNvSpPr>
          <p:nvPr>
            <p:ph type="sldImg"/>
          </p:nvPr>
        </p:nvSpPr>
        <p:spPr>
          <a:ln/>
        </p:spPr>
      </p:sp>
      <p:sp>
        <p:nvSpPr>
          <p:cNvPr id="35843" name="Rectangle 3"/>
          <p:cNvSpPr>
            <a:spLocks noGrp="1" noChangeArrowheads="1"/>
          </p:cNvSpPr>
          <p:nvPr>
            <p:ph type="body" idx="1"/>
          </p:nvPr>
        </p:nvSpPr>
        <p:spPr/>
        <p:txBody>
          <a:bodyPr/>
          <a:lstStyle/>
          <a:p>
            <a:endParaRPr lang="es-MX"/>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ED0C31B-C4A2-4A37-B7E6-F905A51F4DBD}" type="slidenum">
              <a:rPr lang="en-US"/>
              <a:pPr/>
              <a:t>13</a:t>
            </a:fld>
            <a:endParaRPr lang="en-US"/>
          </a:p>
        </p:txBody>
      </p:sp>
      <p:sp>
        <p:nvSpPr>
          <p:cNvPr id="52226" name="Rectangle 2"/>
          <p:cNvSpPr>
            <a:spLocks noGrp="1" noRot="1" noChangeAspect="1" noChangeArrowheads="1" noTextEdit="1"/>
          </p:cNvSpPr>
          <p:nvPr>
            <p:ph type="sldImg"/>
          </p:nvPr>
        </p:nvSpPr>
        <p:spPr>
          <a:xfrm>
            <a:off x="1144588" y="685800"/>
            <a:ext cx="4572000" cy="3429000"/>
          </a:xfrm>
          <a:ln/>
        </p:spPr>
      </p:sp>
      <p:sp>
        <p:nvSpPr>
          <p:cNvPr id="52227" name="Rectangle 3"/>
          <p:cNvSpPr>
            <a:spLocks noGrp="1" noChangeArrowheads="1"/>
          </p:cNvSpPr>
          <p:nvPr>
            <p:ph type="body" idx="1"/>
          </p:nvPr>
        </p:nvSpPr>
        <p:spPr>
          <a:xfrm>
            <a:off x="685800" y="4341813"/>
            <a:ext cx="5486400" cy="4116387"/>
          </a:xfrm>
        </p:spPr>
        <p:txBody>
          <a:bodyPr/>
          <a:lstStyle/>
          <a:p>
            <a:endParaRPr lang="es-MX"/>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BAF5B2F-46AE-480F-A9FC-3FBD93DBACE6}" type="slidenum">
              <a:rPr lang="en-US"/>
              <a:pPr/>
              <a:t>14</a:t>
            </a:fld>
            <a:endParaRPr lang="en-US"/>
          </a:p>
        </p:txBody>
      </p:sp>
      <p:sp>
        <p:nvSpPr>
          <p:cNvPr id="83970" name="Rectangle 2"/>
          <p:cNvSpPr>
            <a:spLocks noGrp="1" noRot="1" noChangeAspect="1" noChangeArrowheads="1" noTextEdit="1"/>
          </p:cNvSpPr>
          <p:nvPr>
            <p:ph type="sldImg"/>
          </p:nvPr>
        </p:nvSpPr>
        <p:spPr>
          <a:xfrm>
            <a:off x="1155700" y="682625"/>
            <a:ext cx="4548188" cy="3411538"/>
          </a:xfrm>
          <a:ln/>
        </p:spPr>
      </p:sp>
      <p:sp>
        <p:nvSpPr>
          <p:cNvPr id="83971" name="Rectangle 3"/>
          <p:cNvSpPr>
            <a:spLocks noGrp="1" noChangeArrowheads="1"/>
          </p:cNvSpPr>
          <p:nvPr>
            <p:ph type="body" idx="1"/>
          </p:nvPr>
        </p:nvSpPr>
        <p:spPr>
          <a:xfrm>
            <a:off x="914400" y="4321175"/>
            <a:ext cx="5029200" cy="4170363"/>
          </a:xfrm>
        </p:spPr>
        <p:txBody>
          <a:bodyPr/>
          <a:lstStyle/>
          <a:p>
            <a:endParaRPr lang="es-MX"/>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48BA2E9-A65B-4050-83B8-972D5A00D8B2}" type="slidenum">
              <a:rPr lang="en-US"/>
              <a:pPr/>
              <a:t>15</a:t>
            </a:fld>
            <a:endParaRPr lang="en-US"/>
          </a:p>
        </p:txBody>
      </p:sp>
      <p:sp>
        <p:nvSpPr>
          <p:cNvPr id="91138" name="Rectangle 2"/>
          <p:cNvSpPr>
            <a:spLocks noGrp="1" noRot="1" noChangeAspect="1" noChangeArrowheads="1" noTextEdit="1"/>
          </p:cNvSpPr>
          <p:nvPr>
            <p:ph type="sldImg"/>
          </p:nvPr>
        </p:nvSpPr>
        <p:spPr>
          <a:ln/>
        </p:spPr>
      </p:sp>
      <p:sp>
        <p:nvSpPr>
          <p:cNvPr id="91139" name="Rectangle 3"/>
          <p:cNvSpPr>
            <a:spLocks noGrp="1" noChangeArrowheads="1"/>
          </p:cNvSpPr>
          <p:nvPr>
            <p:ph type="body" idx="1"/>
          </p:nvPr>
        </p:nvSpPr>
        <p:spPr/>
        <p:txBody>
          <a:bodyPr/>
          <a:lstStyle/>
          <a:p>
            <a:endParaRPr lang="es-MX"/>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4179D7B-D5F1-4AAD-8375-36B66A8D39A5}" type="slidenum">
              <a:rPr lang="en-US"/>
              <a:pPr/>
              <a:t>16</a:t>
            </a:fld>
            <a:endParaRPr lang="en-US"/>
          </a:p>
        </p:txBody>
      </p:sp>
      <p:sp>
        <p:nvSpPr>
          <p:cNvPr id="1631234" name="Rectangle 2"/>
          <p:cNvSpPr>
            <a:spLocks noGrp="1" noRot="1" noChangeAspect="1" noChangeArrowheads="1" noTextEdit="1"/>
          </p:cNvSpPr>
          <p:nvPr>
            <p:ph type="sldImg"/>
          </p:nvPr>
        </p:nvSpPr>
        <p:spPr>
          <a:xfrm>
            <a:off x="1144588" y="687388"/>
            <a:ext cx="4572000" cy="3429000"/>
          </a:xfrm>
          <a:ln/>
        </p:spPr>
      </p:sp>
      <p:sp>
        <p:nvSpPr>
          <p:cNvPr id="1631235" name="Rectangle 3"/>
          <p:cNvSpPr>
            <a:spLocks noGrp="1" noChangeArrowheads="1"/>
          </p:cNvSpPr>
          <p:nvPr>
            <p:ph type="body" idx="1"/>
          </p:nvPr>
        </p:nvSpPr>
        <p:spPr>
          <a:xfrm>
            <a:off x="686421" y="4344025"/>
            <a:ext cx="5485158" cy="4112926"/>
          </a:xfrm>
          <a:noFill/>
          <a:ln/>
        </p:spPr>
        <p:txBody>
          <a:bodyPr lIns="86459" tIns="43230" rIns="86459" bIns="43230"/>
          <a:lstStyle/>
          <a:p>
            <a:pPr algn="ctr"/>
            <a:r>
              <a:rPr lang="en-US" b="1" u="sng">
                <a:solidFill>
                  <a:srgbClr val="0860A8"/>
                </a:solidFill>
              </a:rPr>
              <a:t>Multi-core Programming: Basic Concepts Speaker’s Notes</a:t>
            </a:r>
          </a:p>
          <a:p>
            <a:endParaRPr lang="en-US" b="1" u="sng">
              <a:solidFill>
                <a:srgbClr val="0860A8"/>
              </a:solidFill>
            </a:endParaRPr>
          </a:p>
          <a:p>
            <a:r>
              <a:rPr lang="en-US" b="1"/>
              <a:t>[Purpose of this Slide]</a:t>
            </a:r>
          </a:p>
          <a:p>
            <a:r>
              <a:rPr lang="en-US"/>
              <a:t>Show the difference between processes (which students should have heard about) and threads (which the students may not know).</a:t>
            </a:r>
          </a:p>
          <a:p>
            <a:endParaRPr lang="en-US"/>
          </a:p>
          <a:p>
            <a:r>
              <a:rPr lang="en-US" b="1"/>
              <a:t>[Details]</a:t>
            </a:r>
          </a:p>
          <a:p>
            <a:r>
              <a:rPr lang="en-US"/>
              <a:t>Operating system theory categorizes processes as having the two roles listed here. Resource holder refers to the job of the process to “hold” memory, file pointers, and other resources of the system that have been assigned to the process.  Execution is the thread within the process that processes the instructions of the code and utilizes the resources held.</a:t>
            </a:r>
          </a:p>
          <a:p>
            <a:r>
              <a:rPr lang="en-US"/>
              <a:t>When the process is terminated, all resources are returned to the system.  Also, any active threads that might be running are terminated and the resources assigned to them (stack and other local storage, etc) are returned to the system</a:t>
            </a:r>
          </a:p>
          <a:p>
            <a:endParaRPr lang="en-US"/>
          </a:p>
          <a:p>
            <a:r>
              <a:rPr lang="en-US" b="1"/>
              <a:t>[Background]</a:t>
            </a:r>
          </a:p>
          <a:p>
            <a:r>
              <a:rPr lang="en-US"/>
              <a:t>There are ways to have threads continue to execute after the parent process has terminated, but this topic will not be covered.</a:t>
            </a:r>
          </a:p>
          <a:p>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EEF233-6C8F-45B1-9F12-DCB66CF8BDA9}" type="slidenum">
              <a:rPr lang="en-US"/>
              <a:pPr/>
              <a:t>17</a:t>
            </a:fld>
            <a:endParaRPr lang="en-US"/>
          </a:p>
        </p:txBody>
      </p:sp>
      <p:sp>
        <p:nvSpPr>
          <p:cNvPr id="54274" name="Rectangle 2"/>
          <p:cNvSpPr>
            <a:spLocks noGrp="1" noRot="1" noChangeAspect="1" noChangeArrowheads="1" noTextEdit="1"/>
          </p:cNvSpPr>
          <p:nvPr>
            <p:ph type="sldImg"/>
          </p:nvPr>
        </p:nvSpPr>
        <p:spPr>
          <a:xfrm>
            <a:off x="1144588" y="685800"/>
            <a:ext cx="4572000" cy="3429000"/>
          </a:xfrm>
          <a:ln/>
        </p:spPr>
      </p:sp>
      <p:sp>
        <p:nvSpPr>
          <p:cNvPr id="54275" name="Rectangle 3"/>
          <p:cNvSpPr>
            <a:spLocks noGrp="1" noChangeArrowheads="1"/>
          </p:cNvSpPr>
          <p:nvPr>
            <p:ph type="body" idx="1"/>
          </p:nvPr>
        </p:nvSpPr>
        <p:spPr>
          <a:xfrm>
            <a:off x="685800" y="4341813"/>
            <a:ext cx="5486400" cy="4116387"/>
          </a:xfrm>
        </p:spPr>
        <p:txBody>
          <a:bodyPr/>
          <a:lstStyle/>
          <a:p>
            <a:r>
              <a:rPr lang="en-US"/>
              <a:t>1. Automated Animation</a:t>
            </a:r>
          </a:p>
          <a:p>
            <a:r>
              <a:rPr lang="en-US"/>
              <a:t>2. Click to load ‘Thread’ definition.</a:t>
            </a:r>
          </a:p>
          <a:p>
            <a:r>
              <a:rPr lang="en-US"/>
              <a:t>3. Click to Advance.</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74BD18-1B23-4708-824D-09A244070C4C}" type="slidenum">
              <a:rPr lang="en-US"/>
              <a:pPr/>
              <a:t>29</a:t>
            </a:fld>
            <a:endParaRPr lang="en-US"/>
          </a:p>
        </p:txBody>
      </p:sp>
      <p:sp>
        <p:nvSpPr>
          <p:cNvPr id="58370" name="Rectangle 2"/>
          <p:cNvSpPr>
            <a:spLocks noGrp="1" noRot="1" noChangeAspect="1" noChangeArrowheads="1" noTextEdit="1"/>
          </p:cNvSpPr>
          <p:nvPr>
            <p:ph type="sldImg"/>
          </p:nvPr>
        </p:nvSpPr>
        <p:spPr>
          <a:ln/>
        </p:spPr>
      </p:sp>
      <p:sp>
        <p:nvSpPr>
          <p:cNvPr id="58371" name="Rectangle 3"/>
          <p:cNvSpPr>
            <a:spLocks noGrp="1" noChangeArrowheads="1"/>
          </p:cNvSpPr>
          <p:nvPr>
            <p:ph type="body" idx="1"/>
          </p:nvPr>
        </p:nvSpPr>
        <p:spPr/>
        <p:txBody>
          <a:bodyPr/>
          <a:lstStyle/>
          <a:p>
            <a:pPr marL="228600" indent="-228600">
              <a:buFontTx/>
              <a:buAutoNum type="arabicPeriod"/>
            </a:pPr>
            <a:r>
              <a:rPr lang="en-US"/>
              <a:t>Automated Animation</a:t>
            </a:r>
          </a:p>
          <a:p>
            <a:pPr marL="228600" indent="-228600">
              <a:buFontTx/>
              <a:buAutoNum type="arabicPeriod"/>
            </a:pPr>
            <a:r>
              <a:rPr lang="en-US"/>
              <a:t>Click for ‘Performance’</a:t>
            </a:r>
          </a:p>
          <a:p>
            <a:pPr marL="228600" indent="-228600">
              <a:buFontTx/>
              <a:buAutoNum type="arabicPeriod"/>
            </a:pPr>
            <a:r>
              <a:rPr lang="en-US"/>
              <a:t>Click to Advance</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D66BEE-78DF-45DA-BFE6-DA72B5E9547A}" type="slidenum">
              <a:rPr lang="en-US"/>
              <a:pPr/>
              <a:t>30</a:t>
            </a:fld>
            <a:endParaRPr lang="en-US"/>
          </a:p>
        </p:txBody>
      </p:sp>
      <p:sp>
        <p:nvSpPr>
          <p:cNvPr id="1640450" name="Rectangle 2"/>
          <p:cNvSpPr>
            <a:spLocks noGrp="1" noRot="1" noChangeAspect="1" noChangeArrowheads="1" noTextEdit="1"/>
          </p:cNvSpPr>
          <p:nvPr>
            <p:ph type="sldImg"/>
          </p:nvPr>
        </p:nvSpPr>
        <p:spPr>
          <a:ln/>
        </p:spPr>
      </p:sp>
      <p:sp>
        <p:nvSpPr>
          <p:cNvPr id="1640451" name="Rectangle 3"/>
          <p:cNvSpPr>
            <a:spLocks noGrp="1" noChangeArrowheads="1"/>
          </p:cNvSpPr>
          <p:nvPr>
            <p:ph type="body" idx="1"/>
          </p:nvPr>
        </p:nvSpPr>
        <p:spPr/>
        <p:txBody>
          <a:bodyPr/>
          <a:lstStyle/>
          <a:p>
            <a:pPr algn="ctr"/>
            <a:r>
              <a:rPr lang="en-US" b="1" u="sng">
                <a:solidFill>
                  <a:srgbClr val="0860A8"/>
                </a:solidFill>
              </a:rPr>
              <a:t>Multi-core Programming: Basic Concepts Speaker’s Notes</a:t>
            </a:r>
          </a:p>
          <a:p>
            <a:endParaRPr lang="en-US" b="1" u="sng">
              <a:solidFill>
                <a:srgbClr val="0860A8"/>
              </a:solidFill>
            </a:endParaRPr>
          </a:p>
          <a:p>
            <a:r>
              <a:rPr lang="en-US" b="1"/>
              <a:t>[Purpose of this Slide]</a:t>
            </a:r>
          </a:p>
          <a:p>
            <a:r>
              <a:rPr lang="en-US"/>
              <a:t>Describe and define the idea of threading for functionality.</a:t>
            </a:r>
          </a:p>
          <a:p>
            <a:endParaRPr lang="en-US"/>
          </a:p>
          <a:p>
            <a:r>
              <a:rPr lang="en-US" b="1"/>
              <a:t>[Background]</a:t>
            </a:r>
          </a:p>
          <a:p>
            <a:r>
              <a:rPr lang="en-US"/>
              <a:t>This is the most likely case of how applications are threaded if ISVs claim to have threaded applications.  A thread for input, a thread for the GUI, a thread for the computation, and a thread for output.  This kind of scheme can make it easier to control the execution of the concurrent functions within an application.  Much easier than trying to switch functionality within a completely serial code.</a:t>
            </a:r>
          </a:p>
          <a:p>
            <a:endParaRPr lang="en-US"/>
          </a:p>
          <a:p>
            <a:r>
              <a:rPr lang="en-US" b="1"/>
              <a:t>[Questions to ask Students]</a:t>
            </a:r>
          </a:p>
          <a:p>
            <a:r>
              <a:rPr lang="en-US"/>
              <a:t>Q: What kinds of dependencies are there between the tasks that go into building a house? </a:t>
            </a:r>
          </a:p>
          <a:p>
            <a:r>
              <a:rPr lang="en-US"/>
              <a:t>A: Things like cannot start the roof until the walls are build; can’t put down carpet until the floor has been installed.</a:t>
            </a:r>
          </a:p>
          <a:p>
            <a:endParaRPr 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DFFE99-782D-4B1F-99F8-7AA9BEEB2D76}" type="slidenum">
              <a:rPr lang="en-US"/>
              <a:pPr/>
              <a:t>31</a:t>
            </a:fld>
            <a:endParaRPr lang="en-US"/>
          </a:p>
        </p:txBody>
      </p:sp>
      <p:sp>
        <p:nvSpPr>
          <p:cNvPr id="1644546" name="Rectangle 2"/>
          <p:cNvSpPr>
            <a:spLocks noGrp="1" noRot="1" noChangeAspect="1" noChangeArrowheads="1" noTextEdit="1"/>
          </p:cNvSpPr>
          <p:nvPr>
            <p:ph type="sldImg"/>
          </p:nvPr>
        </p:nvSpPr>
        <p:spPr>
          <a:ln/>
        </p:spPr>
      </p:sp>
      <p:sp>
        <p:nvSpPr>
          <p:cNvPr id="1644547" name="Rectangle 3"/>
          <p:cNvSpPr>
            <a:spLocks noGrp="1" noChangeArrowheads="1"/>
          </p:cNvSpPr>
          <p:nvPr>
            <p:ph type="body" idx="1"/>
          </p:nvPr>
        </p:nvSpPr>
        <p:spPr/>
        <p:txBody>
          <a:bodyPr/>
          <a:lstStyle/>
          <a:p>
            <a:pPr algn="ctr">
              <a:lnSpc>
                <a:spcPct val="90000"/>
              </a:lnSpc>
            </a:pPr>
            <a:r>
              <a:rPr lang="en-US" b="1" u="sng">
                <a:solidFill>
                  <a:srgbClr val="0860A8"/>
                </a:solidFill>
              </a:rPr>
              <a:t>Multi-core Programming: Basic Concepts Speaker’s Notes</a:t>
            </a:r>
          </a:p>
          <a:p>
            <a:pPr>
              <a:lnSpc>
                <a:spcPct val="90000"/>
              </a:lnSpc>
            </a:pPr>
            <a:endParaRPr lang="en-US" b="1" u="sng">
              <a:solidFill>
                <a:srgbClr val="0860A8"/>
              </a:solidFill>
            </a:endParaRPr>
          </a:p>
          <a:p>
            <a:pPr>
              <a:lnSpc>
                <a:spcPct val="90000"/>
              </a:lnSpc>
            </a:pPr>
            <a:r>
              <a:rPr lang="en-US" b="1"/>
              <a:t>[Purpose of this Slide]</a:t>
            </a:r>
          </a:p>
          <a:p>
            <a:pPr>
              <a:lnSpc>
                <a:spcPct val="90000"/>
              </a:lnSpc>
            </a:pPr>
            <a:r>
              <a:rPr lang="en-US"/>
              <a:t>Define the concept of task decomposition for multithreaded apps.</a:t>
            </a:r>
          </a:p>
          <a:p>
            <a:pPr>
              <a:lnSpc>
                <a:spcPct val="90000"/>
              </a:lnSpc>
            </a:pPr>
            <a:endParaRPr lang="en-US"/>
          </a:p>
          <a:p>
            <a:pPr>
              <a:lnSpc>
                <a:spcPct val="90000"/>
              </a:lnSpc>
            </a:pPr>
            <a:r>
              <a:rPr lang="en-US" b="1"/>
              <a:t>[Details]</a:t>
            </a:r>
          </a:p>
          <a:p>
            <a:pPr>
              <a:lnSpc>
                <a:spcPct val="90000"/>
              </a:lnSpc>
            </a:pPr>
            <a:r>
              <a:rPr lang="en-US"/>
              <a:t>The build first shows a sample blank canvas.  Then, two artists are brought up.  Each artist would be assigned a subset of the colors and paints all the spaces with the appropriate labels.</a:t>
            </a:r>
          </a:p>
          <a:p>
            <a:pPr>
              <a:lnSpc>
                <a:spcPct val="90000"/>
              </a:lnSpc>
            </a:pPr>
            <a:endParaRPr lang="en-US"/>
          </a:p>
          <a:p>
            <a:pPr>
              <a:lnSpc>
                <a:spcPct val="90000"/>
              </a:lnSpc>
            </a:pPr>
            <a:r>
              <a:rPr lang="en-US" b="1"/>
              <a:t>[Background]</a:t>
            </a:r>
          </a:p>
          <a:p>
            <a:pPr>
              <a:lnSpc>
                <a:spcPct val="90000"/>
              </a:lnSpc>
            </a:pPr>
            <a:r>
              <a:rPr lang="en-US"/>
              <a:t>Paint-by-numbers was a popular hobby in the US in the ‘50s and ‘60s.  Kits that were available included paint (numbered, of course), brushes, and the blank picture with the appropriate numbers labeling each different color section.</a:t>
            </a:r>
          </a:p>
          <a:p>
            <a:pPr>
              <a:lnSpc>
                <a:spcPct val="90000"/>
              </a:lnSpc>
            </a:pPr>
            <a:endParaRPr lang="en-US"/>
          </a:p>
          <a:p>
            <a:pPr>
              <a:lnSpc>
                <a:spcPct val="90000"/>
              </a:lnSpc>
            </a:pPr>
            <a:r>
              <a:rPr lang="en-US"/>
              <a:t>Task decomposition and data decomposition can often be applied to the same problem.  They are not necessarily exclusive.  It may just be a matter of perspective on the part of the programmer as to which method is chosen.  The picture can be divided into two halves and each artist is assigned one half and all the colors needed.  This would be a data decomposition of the example.</a:t>
            </a:r>
          </a:p>
          <a:p>
            <a:pPr>
              <a:lnSpc>
                <a:spcPct val="90000"/>
              </a:lnSpc>
            </a:pPr>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C08D590-8FD8-4AFA-8590-32D16129D6FC}" type="slidenum">
              <a:rPr lang="en-US"/>
              <a:pPr/>
              <a:t>32</a:t>
            </a:fld>
            <a:endParaRPr lang="en-US"/>
          </a:p>
        </p:txBody>
      </p:sp>
      <p:sp>
        <p:nvSpPr>
          <p:cNvPr id="1645570" name="Rectangle 2"/>
          <p:cNvSpPr>
            <a:spLocks noGrp="1" noRot="1" noChangeAspect="1" noChangeArrowheads="1" noTextEdit="1"/>
          </p:cNvSpPr>
          <p:nvPr>
            <p:ph type="sldImg"/>
          </p:nvPr>
        </p:nvSpPr>
        <p:spPr>
          <a:ln/>
        </p:spPr>
      </p:sp>
      <p:sp>
        <p:nvSpPr>
          <p:cNvPr id="1645571" name="Rectangle 3"/>
          <p:cNvSpPr>
            <a:spLocks noGrp="1" noChangeArrowheads="1"/>
          </p:cNvSpPr>
          <p:nvPr>
            <p:ph type="body" idx="1"/>
          </p:nvPr>
        </p:nvSpPr>
        <p:spPr/>
        <p:txBody>
          <a:bodyPr/>
          <a:lstStyle/>
          <a:p>
            <a:pPr algn="ctr"/>
            <a:r>
              <a:rPr lang="en-US" sz="1000" b="1" u="sng" dirty="0">
                <a:solidFill>
                  <a:srgbClr val="0860A8"/>
                </a:solidFill>
              </a:rPr>
              <a:t>Multi-core Programming: Basic Concepts Speaker’s Notes</a:t>
            </a:r>
          </a:p>
          <a:p>
            <a:endParaRPr lang="en-US" sz="1000" b="1" u="sng" dirty="0">
              <a:solidFill>
                <a:srgbClr val="0860A8"/>
              </a:solidFill>
            </a:endParaRPr>
          </a:p>
          <a:p>
            <a:r>
              <a:rPr lang="en-US" sz="1000" b="1" dirty="0"/>
              <a:t>[Purpose of this Slide]</a:t>
            </a:r>
          </a:p>
          <a:p>
            <a:r>
              <a:rPr lang="en-US" sz="1000" dirty="0"/>
              <a:t>Define the concept of data decomposition for multithreaded apps.</a:t>
            </a:r>
          </a:p>
          <a:p>
            <a:endParaRPr lang="en-US" sz="1000" dirty="0"/>
          </a:p>
          <a:p>
            <a:r>
              <a:rPr lang="en-US" sz="1000" b="1" dirty="0"/>
              <a:t>[Details]</a:t>
            </a:r>
          </a:p>
          <a:p>
            <a:r>
              <a:rPr lang="en-US" sz="1000" dirty="0"/>
              <a:t>The large stack of tests to be graded is the data for the job.</a:t>
            </a:r>
          </a:p>
          <a:p>
            <a:r>
              <a:rPr lang="en-US" sz="1000" dirty="0"/>
              <a:t>In order to cut down on cheating, multiple variations of the test could be created and delivered.  Two different versions could be used to alternate exams within a row, and two other versions could be used to alternate exams from one row to the next.  Thus, four exam versions would prevent anyone from being able to copy answers from the persons to their left, right, in front, or behind.  With four different versions of the exam and four different keys, would this still need a data decomposition or a task decomposition solution.  (A: Depends.  If each grader has all four keys and know how to determine which key should be used, this is still data decomposition; if graders take a single key, then that would be a task decomposition.)</a:t>
            </a:r>
          </a:p>
          <a:p>
            <a:endParaRPr lang="en-US" sz="1000" dirty="0"/>
          </a:p>
          <a:p>
            <a:r>
              <a:rPr lang="en-US" sz="1000" b="1" dirty="0"/>
              <a:t>[Background]</a:t>
            </a:r>
          </a:p>
          <a:p>
            <a:r>
              <a:rPr lang="en-US" sz="1000" dirty="0"/>
              <a:t>Task decomposition and data decomposition can often be applied to the same problem.  They are not necessarily exclusive.  It may just be a matter of perspective on the part of the programmer as to which method is chosen.  If there are different types of questions in the exam (multiple choice, true/false, essay, etc.), the job of grading could be divided based on the tasks to specialists in each of those question types.</a:t>
            </a:r>
          </a:p>
          <a:p>
            <a:endParaRPr lang="en-US" sz="1000" dirty="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D66F1BC-0EB5-43E2-8590-58D64E8009D1}" type="slidenum">
              <a:rPr lang="en-US"/>
              <a:pPr/>
              <a:t>33</a:t>
            </a:fld>
            <a:endParaRPr lang="en-US"/>
          </a:p>
        </p:txBody>
      </p:sp>
      <p:sp>
        <p:nvSpPr>
          <p:cNvPr id="60418" name="Rectangle 2"/>
          <p:cNvSpPr>
            <a:spLocks noGrp="1" noRot="1" noChangeAspect="1" noChangeArrowheads="1" noTextEdit="1"/>
          </p:cNvSpPr>
          <p:nvPr>
            <p:ph type="sldImg"/>
          </p:nvPr>
        </p:nvSpPr>
        <p:spPr>
          <a:xfrm>
            <a:off x="1144588" y="685800"/>
            <a:ext cx="4572000" cy="3429000"/>
          </a:xfrm>
          <a:ln/>
        </p:spPr>
      </p:sp>
      <p:sp>
        <p:nvSpPr>
          <p:cNvPr id="60419" name="Rectangle 3"/>
          <p:cNvSpPr>
            <a:spLocks noGrp="1" noChangeArrowheads="1"/>
          </p:cNvSpPr>
          <p:nvPr>
            <p:ph type="body" idx="1"/>
          </p:nvPr>
        </p:nvSpPr>
        <p:spPr>
          <a:xfrm>
            <a:off x="685800" y="4341813"/>
            <a:ext cx="5486400" cy="4116387"/>
          </a:xfrm>
        </p:spPr>
        <p:txBody>
          <a:bodyPr/>
          <a:lstStyle/>
          <a:p>
            <a:pPr marL="228600" indent="-228600">
              <a:buFontTx/>
              <a:buAutoNum type="arabicPeriod"/>
            </a:pPr>
            <a:r>
              <a:rPr lang="en-US"/>
              <a:t>Automated Animation</a:t>
            </a:r>
          </a:p>
          <a:p>
            <a:pPr marL="228600" indent="-228600">
              <a:buFontTx/>
              <a:buAutoNum type="arabicPeriod"/>
            </a:pPr>
            <a:r>
              <a:rPr lang="en-US"/>
              <a:t>Click to Advance</a:t>
            </a:r>
          </a:p>
          <a:p>
            <a:pPr marL="228600" indent="-228600"/>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5C5C3AD-A71E-4F9D-92B4-02D60B5F828A}" type="slidenum">
              <a:rPr lang="en-US"/>
              <a:pPr/>
              <a:t>34</a:t>
            </a:fld>
            <a:endParaRPr lang="en-US"/>
          </a:p>
        </p:txBody>
      </p:sp>
      <p:sp>
        <p:nvSpPr>
          <p:cNvPr id="62466" name="Rectangle 2"/>
          <p:cNvSpPr>
            <a:spLocks noGrp="1" noRot="1" noChangeAspect="1" noChangeArrowheads="1" noTextEdit="1"/>
          </p:cNvSpPr>
          <p:nvPr>
            <p:ph type="sldImg"/>
          </p:nvPr>
        </p:nvSpPr>
        <p:spPr>
          <a:xfrm>
            <a:off x="1144588" y="685800"/>
            <a:ext cx="4572000" cy="3429000"/>
          </a:xfrm>
          <a:ln/>
        </p:spPr>
      </p:sp>
      <p:sp>
        <p:nvSpPr>
          <p:cNvPr id="62467" name="Rectangle 3"/>
          <p:cNvSpPr>
            <a:spLocks noGrp="1" noChangeArrowheads="1"/>
          </p:cNvSpPr>
          <p:nvPr>
            <p:ph type="body" idx="1"/>
          </p:nvPr>
        </p:nvSpPr>
        <p:spPr>
          <a:xfrm>
            <a:off x="685800" y="4341813"/>
            <a:ext cx="5486400" cy="4116387"/>
          </a:xfrm>
        </p:spPr>
        <p:txBody>
          <a:bodyPr/>
          <a:lstStyle/>
          <a:p>
            <a:pPr marL="228600" indent="-228600">
              <a:buFontTx/>
              <a:buAutoNum type="arabicPeriod"/>
            </a:pPr>
            <a:r>
              <a:rPr lang="en-US"/>
              <a:t>Click to load highway</a:t>
            </a:r>
          </a:p>
          <a:p>
            <a:pPr marL="228600" indent="-228600">
              <a:buFontTx/>
              <a:buAutoNum type="arabicPeriod"/>
            </a:pPr>
            <a:r>
              <a:rPr lang="en-US"/>
              <a:t>Click to zoom in</a:t>
            </a:r>
          </a:p>
          <a:p>
            <a:pPr marL="228600" indent="-228600">
              <a:buFontTx/>
              <a:buAutoNum type="arabicPeriod"/>
            </a:pPr>
            <a:r>
              <a:rPr lang="en-US"/>
              <a:t>Click to advance</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502404-B563-454A-9202-90AFDBA4CA7F}" type="slidenum">
              <a:rPr lang="en-US"/>
              <a:pPr/>
              <a:t>35</a:t>
            </a:fld>
            <a:endParaRPr lang="en-US"/>
          </a:p>
        </p:txBody>
      </p:sp>
      <p:sp>
        <p:nvSpPr>
          <p:cNvPr id="64514" name="Rectangle 2"/>
          <p:cNvSpPr>
            <a:spLocks noGrp="1" noRot="1" noChangeAspect="1" noChangeArrowheads="1" noTextEdit="1"/>
          </p:cNvSpPr>
          <p:nvPr>
            <p:ph type="sldImg"/>
          </p:nvPr>
        </p:nvSpPr>
        <p:spPr>
          <a:xfrm>
            <a:off x="1144588" y="685800"/>
            <a:ext cx="4572000" cy="3429000"/>
          </a:xfrm>
          <a:ln/>
        </p:spPr>
      </p:sp>
      <p:sp>
        <p:nvSpPr>
          <p:cNvPr id="64515" name="Rectangle 3"/>
          <p:cNvSpPr>
            <a:spLocks noGrp="1" noChangeArrowheads="1"/>
          </p:cNvSpPr>
          <p:nvPr>
            <p:ph type="body" idx="1"/>
          </p:nvPr>
        </p:nvSpPr>
        <p:spPr>
          <a:xfrm>
            <a:off x="685800" y="4341813"/>
            <a:ext cx="5486400" cy="4116387"/>
          </a:xfrm>
        </p:spPr>
        <p:txBody>
          <a:bodyPr/>
          <a:lstStyle/>
          <a:p>
            <a:pPr marL="228600" indent="-228600">
              <a:buFontTx/>
              <a:buAutoNum type="arabicPeriod"/>
            </a:pPr>
            <a:r>
              <a:rPr lang="en-US"/>
              <a:t>Automated Animation to ‘A single thread’</a:t>
            </a:r>
          </a:p>
          <a:p>
            <a:pPr marL="228600" indent="-228600">
              <a:buFontTx/>
              <a:buAutoNum type="arabicPeriod"/>
            </a:pPr>
            <a:r>
              <a:rPr lang="en-US"/>
              <a:t>Click for ‘combo option’</a:t>
            </a:r>
          </a:p>
          <a:p>
            <a:pPr marL="228600" indent="-228600">
              <a:buFontTx/>
              <a:buAutoNum type="arabicPeriod"/>
            </a:pPr>
            <a:r>
              <a:rPr lang="en-US"/>
              <a:t>Click for all racecars</a:t>
            </a:r>
          </a:p>
          <a:p>
            <a:pPr marL="228600" indent="-228600">
              <a:buFontTx/>
              <a:buAutoNum type="arabicPeriod"/>
            </a:pPr>
            <a:r>
              <a:rPr lang="en-US"/>
              <a:t>Click to advance</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C7F9E0-BB03-41DC-9517-C95AF9A6C001}" type="slidenum">
              <a:rPr lang="en-US"/>
              <a:pPr/>
              <a:t>36</a:t>
            </a:fld>
            <a:endParaRPr lang="en-US"/>
          </a:p>
        </p:txBody>
      </p:sp>
      <p:sp>
        <p:nvSpPr>
          <p:cNvPr id="66562" name="Rectangle 2"/>
          <p:cNvSpPr>
            <a:spLocks noGrp="1" noRot="1" noChangeAspect="1" noChangeArrowheads="1" noTextEdit="1"/>
          </p:cNvSpPr>
          <p:nvPr>
            <p:ph type="sldImg"/>
          </p:nvPr>
        </p:nvSpPr>
        <p:spPr>
          <a:xfrm>
            <a:off x="1144588" y="685800"/>
            <a:ext cx="4572000" cy="3429000"/>
          </a:xfrm>
          <a:ln/>
        </p:spPr>
      </p:sp>
      <p:sp>
        <p:nvSpPr>
          <p:cNvPr id="66563" name="Rectangle 3"/>
          <p:cNvSpPr>
            <a:spLocks noGrp="1" noChangeArrowheads="1"/>
          </p:cNvSpPr>
          <p:nvPr>
            <p:ph type="body" idx="1"/>
          </p:nvPr>
        </p:nvSpPr>
        <p:spPr>
          <a:xfrm>
            <a:off x="685800" y="4341813"/>
            <a:ext cx="5486400" cy="4116387"/>
          </a:xfrm>
        </p:spPr>
        <p:txBody>
          <a:bodyPr/>
          <a:lstStyle/>
          <a:p>
            <a:pPr marL="228600" indent="-228600">
              <a:buFontTx/>
              <a:buAutoNum type="arabicPeriod"/>
            </a:pPr>
            <a:r>
              <a:rPr lang="en-US"/>
              <a:t>Automated Animation</a:t>
            </a:r>
          </a:p>
          <a:p>
            <a:pPr marL="228600" indent="-228600">
              <a:buFontTx/>
              <a:buAutoNum type="arabicPeriod"/>
            </a:pPr>
            <a:r>
              <a:rPr lang="en-US"/>
              <a:t>Click for 1 truck</a:t>
            </a:r>
          </a:p>
          <a:p>
            <a:pPr marL="228600" indent="-228600">
              <a:buFontTx/>
              <a:buAutoNum type="arabicPeriod"/>
            </a:pPr>
            <a:r>
              <a:rPr lang="en-US"/>
              <a:t>Click for 4 trucks</a:t>
            </a:r>
          </a:p>
          <a:p>
            <a:pPr marL="228600" indent="-228600">
              <a:buFontTx/>
              <a:buAutoNum type="arabicPeriod"/>
            </a:pPr>
            <a:r>
              <a:rPr lang="en-US"/>
              <a:t>Click for 4 trucks on 4 lanes</a:t>
            </a:r>
          </a:p>
          <a:p>
            <a:pPr marL="228600" indent="-228600">
              <a:buFontTx/>
              <a:buAutoNum type="arabicPeriod"/>
            </a:pPr>
            <a:r>
              <a:rPr lang="en-US"/>
              <a:t>Click for drive</a:t>
            </a:r>
          </a:p>
          <a:p>
            <a:pPr marL="228600" indent="-228600">
              <a:buFontTx/>
              <a:buAutoNum type="arabicPeriod"/>
            </a:pPr>
            <a:r>
              <a:rPr lang="en-US"/>
              <a:t>Click to advance</a:t>
            </a:r>
          </a:p>
          <a:p>
            <a:pPr marL="228600" indent="-228600"/>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DD3FBCB-165A-4616-A031-0588FF83E487}" type="slidenum">
              <a:rPr lang="en-US"/>
              <a:pPr/>
              <a:t>37</a:t>
            </a:fld>
            <a:endParaRPr lang="en-US"/>
          </a:p>
        </p:txBody>
      </p:sp>
      <p:sp>
        <p:nvSpPr>
          <p:cNvPr id="68610" name="Rectangle 2"/>
          <p:cNvSpPr>
            <a:spLocks noGrp="1" noRot="1" noChangeAspect="1" noChangeArrowheads="1" noTextEdit="1"/>
          </p:cNvSpPr>
          <p:nvPr>
            <p:ph type="sldImg"/>
          </p:nvPr>
        </p:nvSpPr>
        <p:spPr>
          <a:xfrm>
            <a:off x="1144588" y="685800"/>
            <a:ext cx="4572000" cy="3429000"/>
          </a:xfrm>
          <a:ln/>
        </p:spPr>
      </p:sp>
      <p:sp>
        <p:nvSpPr>
          <p:cNvPr id="68611" name="Rectangle 3"/>
          <p:cNvSpPr>
            <a:spLocks noGrp="1" noChangeArrowheads="1"/>
          </p:cNvSpPr>
          <p:nvPr>
            <p:ph type="body" idx="1"/>
          </p:nvPr>
        </p:nvSpPr>
        <p:spPr>
          <a:xfrm>
            <a:off x="685800" y="4341813"/>
            <a:ext cx="5486400" cy="4116387"/>
          </a:xfrm>
        </p:spPr>
        <p:txBody>
          <a:bodyPr/>
          <a:lstStyle/>
          <a:p>
            <a:pPr marL="228600" indent="-228600">
              <a:buFontTx/>
              <a:buAutoNum type="arabicPeriod"/>
            </a:pPr>
            <a:r>
              <a:rPr lang="en-US"/>
              <a:t>Automated animation</a:t>
            </a:r>
          </a:p>
          <a:p>
            <a:pPr marL="228600" indent="-228600">
              <a:buFontTx/>
              <a:buAutoNum type="arabicPeriod"/>
            </a:pPr>
            <a:r>
              <a:rPr lang="en-US"/>
              <a:t>Click for independent vehicles</a:t>
            </a:r>
          </a:p>
          <a:p>
            <a:pPr marL="228600" indent="-228600">
              <a:buFontTx/>
              <a:buAutoNum type="arabicPeriod"/>
            </a:pPr>
            <a:r>
              <a:rPr lang="en-US"/>
              <a:t>Click for dependent vehicles</a:t>
            </a:r>
          </a:p>
          <a:p>
            <a:pPr marL="228600" indent="-228600">
              <a:buFontTx/>
              <a:buAutoNum type="arabicPeriod"/>
            </a:pPr>
            <a:r>
              <a:rPr lang="en-US"/>
              <a:t>Click for red double-edged arrows</a:t>
            </a:r>
          </a:p>
          <a:p>
            <a:pPr marL="228600" indent="-228600">
              <a:buFontTx/>
              <a:buAutoNum type="arabicPeriod"/>
            </a:pPr>
            <a:r>
              <a:rPr lang="en-US"/>
              <a:t>Click to advance</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9468308-6E0B-4F10-A3C6-CB0BB8D50531}" type="slidenum">
              <a:rPr lang="en-US"/>
              <a:pPr/>
              <a:t>38</a:t>
            </a:fld>
            <a:endParaRPr lang="en-US"/>
          </a:p>
        </p:txBody>
      </p:sp>
      <p:sp>
        <p:nvSpPr>
          <p:cNvPr id="70658" name="Rectangle 2"/>
          <p:cNvSpPr>
            <a:spLocks noGrp="1" noRot="1" noChangeAspect="1" noChangeArrowheads="1" noTextEdit="1"/>
          </p:cNvSpPr>
          <p:nvPr>
            <p:ph type="sldImg"/>
          </p:nvPr>
        </p:nvSpPr>
        <p:spPr>
          <a:xfrm>
            <a:off x="1144588" y="685800"/>
            <a:ext cx="4572000" cy="3429000"/>
          </a:xfrm>
          <a:ln/>
        </p:spPr>
      </p:sp>
      <p:sp>
        <p:nvSpPr>
          <p:cNvPr id="70659" name="Rectangle 3"/>
          <p:cNvSpPr>
            <a:spLocks noGrp="1" noChangeArrowheads="1"/>
          </p:cNvSpPr>
          <p:nvPr>
            <p:ph type="body" idx="1"/>
          </p:nvPr>
        </p:nvSpPr>
        <p:spPr>
          <a:xfrm>
            <a:off x="685800" y="4341813"/>
            <a:ext cx="5486400" cy="4116387"/>
          </a:xfrm>
        </p:spPr>
        <p:txBody>
          <a:bodyPr/>
          <a:lstStyle/>
          <a:p>
            <a:pPr marL="228600" indent="-228600">
              <a:buFontTx/>
              <a:buAutoNum type="arabicPeriod"/>
            </a:pPr>
            <a:r>
              <a:rPr lang="en-US" dirty="0"/>
              <a:t>Automated animation</a:t>
            </a:r>
          </a:p>
          <a:p>
            <a:pPr marL="228600" indent="-228600">
              <a:buFontTx/>
              <a:buAutoNum type="arabicPeriod"/>
            </a:pPr>
            <a:r>
              <a:rPr lang="en-US" dirty="0"/>
              <a:t>Click to move truck</a:t>
            </a:r>
          </a:p>
          <a:p>
            <a:pPr marL="228600" indent="-228600">
              <a:buFontTx/>
              <a:buAutoNum type="arabicPeriod"/>
            </a:pPr>
            <a:r>
              <a:rPr lang="en-US" dirty="0"/>
              <a:t>Click to move yellow car</a:t>
            </a:r>
          </a:p>
          <a:p>
            <a:pPr marL="228600" indent="-228600">
              <a:buFontTx/>
              <a:buAutoNum type="arabicPeriod"/>
            </a:pPr>
            <a:r>
              <a:rPr lang="en-US" dirty="0"/>
              <a:t>Click to move green car</a:t>
            </a:r>
          </a:p>
          <a:p>
            <a:pPr marL="228600" indent="-228600">
              <a:buFontTx/>
              <a:buAutoNum type="arabicPeriod"/>
            </a:pPr>
            <a:r>
              <a:rPr lang="en-US" dirty="0"/>
              <a:t>Click to advance</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C17D78-4A05-41CE-9451-FAC36E3AAF0B}" type="slidenum">
              <a:rPr lang="en-US"/>
              <a:pPr/>
              <a:t>39</a:t>
            </a:fld>
            <a:endParaRPr lang="en-US"/>
          </a:p>
        </p:txBody>
      </p:sp>
      <p:sp>
        <p:nvSpPr>
          <p:cNvPr id="76802" name="Rectangle 2"/>
          <p:cNvSpPr>
            <a:spLocks noGrp="1" noRot="1" noChangeAspect="1" noChangeArrowheads="1" noTextEdit="1"/>
          </p:cNvSpPr>
          <p:nvPr>
            <p:ph type="sldImg"/>
          </p:nvPr>
        </p:nvSpPr>
        <p:spPr>
          <a:xfrm>
            <a:off x="1144588" y="685800"/>
            <a:ext cx="4572000" cy="3429000"/>
          </a:xfrm>
          <a:ln/>
        </p:spPr>
      </p:sp>
      <p:sp>
        <p:nvSpPr>
          <p:cNvPr id="76803" name="Rectangle 3"/>
          <p:cNvSpPr>
            <a:spLocks noGrp="1" noChangeArrowheads="1"/>
          </p:cNvSpPr>
          <p:nvPr>
            <p:ph type="body" idx="1"/>
          </p:nvPr>
        </p:nvSpPr>
        <p:spPr>
          <a:xfrm>
            <a:off x="685800" y="4341813"/>
            <a:ext cx="5486400" cy="4116387"/>
          </a:xfrm>
        </p:spPr>
        <p:txBody>
          <a:bodyPr/>
          <a:lstStyle/>
          <a:p>
            <a:pPr marL="228600" indent="-228600">
              <a:buFontTx/>
              <a:buAutoNum type="arabicPeriod"/>
            </a:pPr>
            <a:r>
              <a:rPr lang="en-US"/>
              <a:t>Automated advancement</a:t>
            </a:r>
          </a:p>
          <a:p>
            <a:pPr marL="228600" indent="-228600">
              <a:buFontTx/>
              <a:buAutoNum type="arabicPeriod"/>
            </a:pPr>
            <a:r>
              <a:rPr lang="en-US"/>
              <a:t>Click to drive</a:t>
            </a:r>
          </a:p>
          <a:p>
            <a:pPr marL="228600" indent="-228600">
              <a:buFontTx/>
              <a:buAutoNum type="arabicPeriod"/>
            </a:pPr>
            <a:r>
              <a:rPr lang="en-US"/>
              <a:t>Click to advance</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EA30E7-2FAF-426E-8243-E77518C3359D}" type="slidenum">
              <a:rPr lang="en-US"/>
              <a:pPr/>
              <a:t>40</a:t>
            </a:fld>
            <a:endParaRPr lang="en-US"/>
          </a:p>
        </p:txBody>
      </p:sp>
      <p:sp>
        <p:nvSpPr>
          <p:cNvPr id="78850" name="Rectangle 2"/>
          <p:cNvSpPr>
            <a:spLocks noGrp="1" noRot="1" noChangeAspect="1" noChangeArrowheads="1" noTextEdit="1"/>
          </p:cNvSpPr>
          <p:nvPr>
            <p:ph type="sldImg"/>
          </p:nvPr>
        </p:nvSpPr>
        <p:spPr>
          <a:xfrm>
            <a:off x="1144588" y="685800"/>
            <a:ext cx="4572000" cy="3429000"/>
          </a:xfrm>
          <a:ln/>
        </p:spPr>
      </p:sp>
      <p:sp>
        <p:nvSpPr>
          <p:cNvPr id="78851" name="Rectangle 3"/>
          <p:cNvSpPr>
            <a:spLocks noGrp="1" noChangeArrowheads="1"/>
          </p:cNvSpPr>
          <p:nvPr>
            <p:ph type="body" idx="1"/>
          </p:nvPr>
        </p:nvSpPr>
        <p:spPr>
          <a:xfrm>
            <a:off x="685800" y="4341813"/>
            <a:ext cx="5486400" cy="4116387"/>
          </a:xfrm>
        </p:spPr>
        <p:txBody>
          <a:bodyPr/>
          <a:lstStyle/>
          <a:p>
            <a:r>
              <a:rPr lang="en-US"/>
              <a:t>Automated animation</a:t>
            </a:r>
          </a:p>
          <a:p>
            <a:r>
              <a:rPr lang="en-US"/>
              <a:t>Click to advance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83DB39-F53C-4AF4-846F-AF40A40A5E6B}" type="slidenum">
              <a:rPr lang="en-US"/>
              <a:pPr/>
              <a:t>41</a:t>
            </a:fld>
            <a:endParaRPr lang="en-US"/>
          </a:p>
        </p:txBody>
      </p:sp>
      <p:sp>
        <p:nvSpPr>
          <p:cNvPr id="95234" name="Rectangle 2"/>
          <p:cNvSpPr>
            <a:spLocks noGrp="1" noRot="1" noChangeAspect="1" noChangeArrowheads="1" noTextEdit="1"/>
          </p:cNvSpPr>
          <p:nvPr>
            <p:ph type="sldImg"/>
          </p:nvPr>
        </p:nvSpPr>
        <p:spPr>
          <a:ln/>
        </p:spPr>
      </p:sp>
      <p:sp>
        <p:nvSpPr>
          <p:cNvPr id="95235" name="Rectangle 3"/>
          <p:cNvSpPr>
            <a:spLocks noGrp="1" noChangeArrowheads="1"/>
          </p:cNvSpPr>
          <p:nvPr>
            <p:ph type="body" idx="1"/>
          </p:nvPr>
        </p:nvSpPr>
        <p:spPr>
          <a:xfrm>
            <a:off x="914400" y="4343400"/>
            <a:ext cx="5029200" cy="4114800"/>
          </a:xfrm>
        </p:spPr>
        <p:txBody>
          <a:bodyPr/>
          <a:lstStyle/>
          <a:p>
            <a:endParaRPr lang="es-MX"/>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6A53D9-A540-48EC-9425-A7E54ECD9AD3}" type="slidenum">
              <a:rPr lang="en-US"/>
              <a:pPr/>
              <a:t>42</a:t>
            </a:fld>
            <a:endParaRPr lang="en-US"/>
          </a:p>
        </p:txBody>
      </p:sp>
      <p:sp>
        <p:nvSpPr>
          <p:cNvPr id="97282" name="Rectangle 2"/>
          <p:cNvSpPr>
            <a:spLocks noGrp="1" noRot="1" noChangeAspect="1" noChangeArrowheads="1" noTextEdit="1"/>
          </p:cNvSpPr>
          <p:nvPr>
            <p:ph type="sldImg"/>
          </p:nvPr>
        </p:nvSpPr>
        <p:spPr>
          <a:ln/>
        </p:spPr>
      </p:sp>
      <p:sp>
        <p:nvSpPr>
          <p:cNvPr id="97283" name="Rectangle 3"/>
          <p:cNvSpPr>
            <a:spLocks noGrp="1" noChangeArrowheads="1"/>
          </p:cNvSpPr>
          <p:nvPr>
            <p:ph type="body" idx="1"/>
          </p:nvPr>
        </p:nvSpPr>
        <p:spPr>
          <a:xfrm>
            <a:off x="914400" y="4343400"/>
            <a:ext cx="5029200" cy="4114800"/>
          </a:xfrm>
        </p:spPr>
        <p:txBody>
          <a:bodyPr/>
          <a:lstStyle/>
          <a:p>
            <a:endParaRPr lang="es-MX"/>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B7B3DEA-72EF-4463-B43C-E8A2C874BFAA}" type="slidenum">
              <a:rPr lang="en-US"/>
              <a:pPr/>
              <a:t>43</a:t>
            </a:fld>
            <a:endParaRPr lang="en-US"/>
          </a:p>
        </p:txBody>
      </p:sp>
      <p:sp>
        <p:nvSpPr>
          <p:cNvPr id="99330" name="Rectangle 2"/>
          <p:cNvSpPr>
            <a:spLocks noGrp="1" noRot="1" noChangeAspect="1" noChangeArrowheads="1" noTextEdit="1"/>
          </p:cNvSpPr>
          <p:nvPr>
            <p:ph type="sldImg"/>
          </p:nvPr>
        </p:nvSpPr>
        <p:spPr>
          <a:ln/>
        </p:spPr>
      </p:sp>
      <p:sp>
        <p:nvSpPr>
          <p:cNvPr id="99331" name="Rectangle 3"/>
          <p:cNvSpPr>
            <a:spLocks noGrp="1" noChangeArrowheads="1"/>
          </p:cNvSpPr>
          <p:nvPr>
            <p:ph type="body" idx="1"/>
          </p:nvPr>
        </p:nvSpPr>
        <p:spPr>
          <a:xfrm>
            <a:off x="914400" y="4343400"/>
            <a:ext cx="5029200" cy="4114800"/>
          </a:xfrm>
        </p:spPr>
        <p:txBody>
          <a:bodyPr/>
          <a:lstStyle/>
          <a:p>
            <a:endParaRPr lang="es-MX"/>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8962CD5-7909-425A-A17E-15E9D724EF9A}" type="slidenum">
              <a:rPr lang="en-US"/>
              <a:pPr/>
              <a:t>44</a:t>
            </a:fld>
            <a:endParaRPr lang="en-US"/>
          </a:p>
        </p:txBody>
      </p:sp>
      <p:sp>
        <p:nvSpPr>
          <p:cNvPr id="101378" name="Rectangle 2"/>
          <p:cNvSpPr>
            <a:spLocks noGrp="1" noRot="1" noChangeAspect="1" noChangeArrowheads="1" noTextEdit="1"/>
          </p:cNvSpPr>
          <p:nvPr>
            <p:ph type="sldImg"/>
          </p:nvPr>
        </p:nvSpPr>
        <p:spPr>
          <a:ln/>
        </p:spPr>
      </p:sp>
      <p:sp>
        <p:nvSpPr>
          <p:cNvPr id="101379" name="Rectangle 3"/>
          <p:cNvSpPr>
            <a:spLocks noGrp="1" noChangeArrowheads="1"/>
          </p:cNvSpPr>
          <p:nvPr>
            <p:ph type="body" idx="1"/>
          </p:nvPr>
        </p:nvSpPr>
        <p:spPr>
          <a:xfrm>
            <a:off x="914400" y="4343400"/>
            <a:ext cx="5029200" cy="4114800"/>
          </a:xfrm>
        </p:spPr>
        <p:txBody>
          <a:bodyPr/>
          <a:lstStyle/>
          <a:p>
            <a:endParaRPr lang="es-MX"/>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EF1C585-517D-47BA-A6E2-CC0EEB687C84}" type="slidenum">
              <a:rPr lang="en-US"/>
              <a:pPr/>
              <a:t>45</a:t>
            </a:fld>
            <a:endParaRPr lang="en-US"/>
          </a:p>
        </p:txBody>
      </p:sp>
      <p:sp>
        <p:nvSpPr>
          <p:cNvPr id="135170" name="Rectangle 2"/>
          <p:cNvSpPr>
            <a:spLocks noGrp="1" noRot="1" noChangeAspect="1" noChangeArrowheads="1" noTextEdit="1"/>
          </p:cNvSpPr>
          <p:nvPr>
            <p:ph type="sldImg"/>
          </p:nvPr>
        </p:nvSpPr>
        <p:spPr>
          <a:ln/>
        </p:spPr>
      </p:sp>
      <p:sp>
        <p:nvSpPr>
          <p:cNvPr id="135171" name="Rectangle 3"/>
          <p:cNvSpPr>
            <a:spLocks noGrp="1" noChangeArrowheads="1"/>
          </p:cNvSpPr>
          <p:nvPr>
            <p:ph type="body" idx="1"/>
          </p:nvPr>
        </p:nvSpPr>
        <p:spPr/>
        <p:txBody>
          <a:bodyPr/>
          <a:lstStyle/>
          <a:p>
            <a:pPr algn="ctr"/>
            <a:r>
              <a:rPr lang="en-US" b="1" u="sng">
                <a:solidFill>
                  <a:srgbClr val="0860A8"/>
                </a:solidFill>
              </a:rPr>
              <a:t>Multi-core Programming: Basic Concepts Speaker’s Notes</a:t>
            </a:r>
          </a:p>
          <a:p>
            <a:endParaRPr lang="en-US" b="1" u="sng">
              <a:solidFill>
                <a:srgbClr val="0860A8"/>
              </a:solidFill>
            </a:endParaRPr>
          </a:p>
          <a:p>
            <a:r>
              <a:rPr lang="en-US" b="1"/>
              <a:t>[Purpose of this Slide]</a:t>
            </a:r>
          </a:p>
          <a:p>
            <a:r>
              <a:rPr lang="en-US"/>
              <a:t>Define the concept of speedup as a metric of how well performance improves from serial execution to threaded.</a:t>
            </a:r>
          </a:p>
          <a:p>
            <a:endParaRPr lang="en-US"/>
          </a:p>
          <a:p>
            <a:r>
              <a:rPr lang="en-US" b="1"/>
              <a:t>[Details]</a:t>
            </a:r>
          </a:p>
          <a:p>
            <a:r>
              <a:rPr lang="en-US"/>
              <a:t>There are several different types of speedup in the literature.  We are going to use the most basic, and simple version.</a:t>
            </a:r>
          </a:p>
          <a:p>
            <a:r>
              <a:rPr lang="en-US"/>
              <a:t>The fence used in the example can be any kind of fence that has small atomic units: bricks, slats, stones.</a:t>
            </a:r>
          </a:p>
          <a:p>
            <a:r>
              <a:rPr lang="en-US"/>
              <a:t>Serial preparation time would include things like getting tarps laid out, shaking and opening paint cans, getting brushes out.  Serial cleanup time would be putting things away or washed up.</a:t>
            </a:r>
          </a:p>
          <a:p>
            <a:endParaRPr lang="en-US"/>
          </a:p>
          <a:p>
            <a:r>
              <a:rPr lang="en-US" b="1"/>
              <a:t>[Transition]</a:t>
            </a:r>
          </a:p>
          <a:p>
            <a:r>
              <a:rPr lang="en-US"/>
              <a:t>“If everyone understands the parameters of the example, let’s see how we compute the speedup when using different numbers of painters.”</a:t>
            </a:r>
          </a:p>
          <a:p>
            <a:endParaRPr lang="en-US"/>
          </a:p>
          <a:p>
            <a:endParaRPr lang="en-US"/>
          </a:p>
          <a:p>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9160B8B-16C7-42B8-983B-74D8D5FFB243}" type="slidenum">
              <a:rPr lang="en-US"/>
              <a:pPr/>
              <a:t>46</a:t>
            </a:fld>
            <a:endParaRPr lang="en-US"/>
          </a:p>
        </p:txBody>
      </p:sp>
      <p:sp>
        <p:nvSpPr>
          <p:cNvPr id="131074" name="Rectangle 2"/>
          <p:cNvSpPr>
            <a:spLocks noGrp="1" noRot="1" noChangeAspect="1" noChangeArrowheads="1" noTextEdit="1"/>
          </p:cNvSpPr>
          <p:nvPr>
            <p:ph type="sldImg"/>
          </p:nvPr>
        </p:nvSpPr>
        <p:spPr>
          <a:ln/>
        </p:spPr>
      </p:sp>
      <p:sp>
        <p:nvSpPr>
          <p:cNvPr id="131075" name="Rectangle 3"/>
          <p:cNvSpPr>
            <a:spLocks noGrp="1" noChangeArrowheads="1"/>
          </p:cNvSpPr>
          <p:nvPr>
            <p:ph type="body" idx="1"/>
          </p:nvPr>
        </p:nvSpPr>
        <p:spPr/>
        <p:txBody>
          <a:bodyPr/>
          <a:lstStyle/>
          <a:p>
            <a:pPr algn="ctr">
              <a:lnSpc>
                <a:spcPct val="90000"/>
              </a:lnSpc>
            </a:pPr>
            <a:r>
              <a:rPr lang="en-US" b="1" u="sng">
                <a:solidFill>
                  <a:srgbClr val="0860A8"/>
                </a:solidFill>
              </a:rPr>
              <a:t>Multi-core Programming: Basic Concepts Speaker’s Notes</a:t>
            </a:r>
          </a:p>
          <a:p>
            <a:pPr>
              <a:lnSpc>
                <a:spcPct val="90000"/>
              </a:lnSpc>
            </a:pPr>
            <a:endParaRPr lang="en-US" b="1" u="sng">
              <a:solidFill>
                <a:srgbClr val="0860A8"/>
              </a:solidFill>
            </a:endParaRPr>
          </a:p>
          <a:p>
            <a:pPr>
              <a:lnSpc>
                <a:spcPct val="90000"/>
              </a:lnSpc>
            </a:pPr>
            <a:r>
              <a:rPr lang="en-US" b="1"/>
              <a:t>[Purpose of this Slide]</a:t>
            </a:r>
          </a:p>
          <a:p>
            <a:pPr>
              <a:lnSpc>
                <a:spcPct val="90000"/>
              </a:lnSpc>
            </a:pPr>
            <a:r>
              <a:rPr lang="en-US"/>
              <a:t>Show how speedup is computed in fence painting example for various numbers of painters.</a:t>
            </a:r>
          </a:p>
          <a:p>
            <a:pPr>
              <a:lnSpc>
                <a:spcPct val="90000"/>
              </a:lnSpc>
            </a:pPr>
            <a:endParaRPr lang="en-US"/>
          </a:p>
          <a:p>
            <a:pPr>
              <a:lnSpc>
                <a:spcPct val="90000"/>
              </a:lnSpc>
            </a:pPr>
            <a:r>
              <a:rPr lang="en-US" b="1"/>
              <a:t>[Details]</a:t>
            </a:r>
          </a:p>
          <a:p>
            <a:pPr>
              <a:lnSpc>
                <a:spcPct val="90000"/>
              </a:lnSpc>
            </a:pPr>
            <a:r>
              <a:rPr lang="en-US"/>
              <a:t>The fence graphic along the right edge will be automatically put in after 5 seconds.  </a:t>
            </a:r>
          </a:p>
          <a:p>
            <a:pPr>
              <a:lnSpc>
                <a:spcPct val="90000"/>
              </a:lnSpc>
            </a:pPr>
            <a:r>
              <a:rPr lang="en-US"/>
              <a:t>Infinite painters is the theoretical maximum and means that the time to paint the fence can be as close to zero as desired.</a:t>
            </a:r>
          </a:p>
          <a:p>
            <a:pPr>
              <a:lnSpc>
                <a:spcPct val="90000"/>
              </a:lnSpc>
            </a:pPr>
            <a:r>
              <a:rPr lang="en-US"/>
              <a:t>Build shows box relating discussion to Amdahl’s law.</a:t>
            </a:r>
          </a:p>
          <a:p>
            <a:pPr>
              <a:lnSpc>
                <a:spcPct val="90000"/>
              </a:lnSpc>
            </a:pPr>
            <a:r>
              <a:rPr lang="en-US"/>
              <a:t>The use of a spray gun introduces a better serial algorithm.  Future speedup calculations must then use this serial algorithm timing (since no one would go back to an inferior serial algorithm when given the chance to use something better).  The new serial time with the spray gun is then 120 minutes (30 + 60 + 30) with the same serial setup and cleanup time. The assumption in the example is that the spray gun cannot be used if there are more than one painter, thus, there is no advantage from the spray gun in the parallel case.  The theoretical maximum speed up, in light of the spray gun, is 2.0X with an infinite number of painters (120 / 60 = 2.0).</a:t>
            </a:r>
          </a:p>
          <a:p>
            <a:pPr>
              <a:lnSpc>
                <a:spcPct val="90000"/>
              </a:lnSpc>
            </a:pPr>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69B54DA-AA5F-4EEB-8AEC-70AF3B7816AE}" type="slidenum">
              <a:rPr lang="en-US"/>
              <a:pPr/>
              <a:t>47</a:t>
            </a:fld>
            <a:endParaRPr lang="en-US"/>
          </a:p>
        </p:txBody>
      </p:sp>
      <p:sp>
        <p:nvSpPr>
          <p:cNvPr id="133122" name="Rectangle 2"/>
          <p:cNvSpPr>
            <a:spLocks noGrp="1" noRot="1" noChangeAspect="1" noChangeArrowheads="1" noTextEdit="1"/>
          </p:cNvSpPr>
          <p:nvPr>
            <p:ph type="sldImg"/>
          </p:nvPr>
        </p:nvSpPr>
        <p:spPr>
          <a:ln/>
        </p:spPr>
      </p:sp>
      <p:sp>
        <p:nvSpPr>
          <p:cNvPr id="133123" name="Rectangle 3"/>
          <p:cNvSpPr>
            <a:spLocks noGrp="1" noChangeArrowheads="1"/>
          </p:cNvSpPr>
          <p:nvPr>
            <p:ph type="body" idx="1"/>
          </p:nvPr>
        </p:nvSpPr>
        <p:spPr/>
        <p:txBody>
          <a:bodyPr/>
          <a:lstStyle/>
          <a:p>
            <a:pPr algn="ctr"/>
            <a:r>
              <a:rPr lang="en-US" b="1" u="sng">
                <a:solidFill>
                  <a:srgbClr val="0860A8"/>
                </a:solidFill>
              </a:rPr>
              <a:t>Multi-core Programming: Basic Concepts Speaker’s Notes</a:t>
            </a:r>
          </a:p>
          <a:p>
            <a:endParaRPr lang="en-US" b="1" u="sng">
              <a:solidFill>
                <a:srgbClr val="0860A8"/>
              </a:solidFill>
            </a:endParaRPr>
          </a:p>
          <a:p>
            <a:r>
              <a:rPr lang="en-US" b="1"/>
              <a:t>[Purpose of this Slide]</a:t>
            </a:r>
          </a:p>
          <a:p>
            <a:r>
              <a:rPr lang="en-US"/>
              <a:t>Define and show how to compute the Efficiency metric for parallel processors (threads).</a:t>
            </a:r>
          </a:p>
          <a:p>
            <a:endParaRPr lang="en-US"/>
          </a:p>
          <a:p>
            <a:r>
              <a:rPr lang="en-US" b="1"/>
              <a:t>[Details]</a:t>
            </a:r>
          </a:p>
          <a:p>
            <a:r>
              <a:rPr lang="en-US"/>
              <a:t>Efficiency is a measure of how busy the threads are during parallel computations.  Low efficiency numbers may prompt the user to run the application on fewer threads/processors and free up resources to run something else (another threaded process, other user’s codes).</a:t>
            </a:r>
          </a:p>
          <a:p>
            <a:r>
              <a:rPr lang="en-US"/>
              <a:t>Build transforms some potential workers into lay-abouts enjoying not having to do much work, but still getting paid for the whole time that the job is being conducted (all the serial time for set up and cleaning).</a:t>
            </a:r>
          </a:p>
          <a:p>
            <a:endParaRPr 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CF736D5-3873-422F-8D21-9ED1B68EFB24}" type="slidenum">
              <a:rPr lang="en-US"/>
              <a:pPr/>
              <a:t>48</a:t>
            </a:fld>
            <a:endParaRPr lang="en-US"/>
          </a:p>
        </p:txBody>
      </p:sp>
      <p:sp>
        <p:nvSpPr>
          <p:cNvPr id="137218" name="Rectangle 2"/>
          <p:cNvSpPr>
            <a:spLocks noGrp="1" noRot="1" noChangeAspect="1" noChangeArrowheads="1" noTextEdit="1"/>
          </p:cNvSpPr>
          <p:nvPr>
            <p:ph type="sldImg"/>
          </p:nvPr>
        </p:nvSpPr>
        <p:spPr>
          <a:ln/>
        </p:spPr>
      </p:sp>
      <p:sp>
        <p:nvSpPr>
          <p:cNvPr id="137219" name="Rectangle 3"/>
          <p:cNvSpPr>
            <a:spLocks noGrp="1" noChangeArrowheads="1"/>
          </p:cNvSpPr>
          <p:nvPr>
            <p:ph type="body" idx="1"/>
          </p:nvPr>
        </p:nvSpPr>
        <p:spPr>
          <a:xfrm>
            <a:off x="914400" y="4341813"/>
            <a:ext cx="5029200" cy="4116387"/>
          </a:xfrm>
        </p:spPr>
        <p:txBody>
          <a:bodyPr/>
          <a:lstStyle/>
          <a:p>
            <a:r>
              <a:rPr lang="en-US"/>
              <a:t>This should always be the last slide of </a:t>
            </a:r>
            <a:r>
              <a:rPr lang="en-US" i="1"/>
              <a:t>all</a:t>
            </a:r>
            <a:r>
              <a:rPr lang="en-US"/>
              <a:t> presentations.</a:t>
            </a: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Diapositiva de título">
    <p:bg>
      <p:bgPr>
        <a:solidFill>
          <a:srgbClr val="0860A8"/>
        </a:solidFill>
        <a:effectLst/>
      </p:bgPr>
    </p:bg>
    <p:spTree>
      <p:nvGrpSpPr>
        <p:cNvPr id="1" name=""/>
        <p:cNvGrpSpPr/>
        <p:nvPr/>
      </p:nvGrpSpPr>
      <p:grpSpPr>
        <a:xfrm>
          <a:off x="0" y="0"/>
          <a:ext cx="0" cy="0"/>
          <a:chOff x="0" y="0"/>
          <a:chExt cx="0" cy="0"/>
        </a:xfrm>
      </p:grpSpPr>
      <p:pic>
        <p:nvPicPr>
          <p:cNvPr id="125954" name="Picture 2" descr="4"/>
          <p:cNvPicPr>
            <a:picLocks noChangeAspect="1" noChangeArrowheads="1"/>
          </p:cNvPicPr>
          <p:nvPr/>
        </p:nvPicPr>
        <p:blipFill>
          <a:blip r:embed="rId2" cstate="print"/>
          <a:srcRect/>
          <a:stretch>
            <a:fillRect/>
          </a:stretch>
        </p:blipFill>
        <p:spPr bwMode="auto">
          <a:xfrm>
            <a:off x="0" y="0"/>
            <a:ext cx="9140825" cy="6854825"/>
          </a:xfrm>
          <a:prstGeom prst="rect">
            <a:avLst/>
          </a:prstGeom>
          <a:noFill/>
          <a:ln w="9525">
            <a:noFill/>
            <a:miter lim="800000"/>
            <a:headEnd/>
            <a:tailEnd/>
          </a:ln>
        </p:spPr>
      </p:pic>
      <p:sp>
        <p:nvSpPr>
          <p:cNvPr id="125955" name="Rectangle 3"/>
          <p:cNvSpPr>
            <a:spLocks noGrp="1" noChangeArrowheads="1"/>
          </p:cNvSpPr>
          <p:nvPr>
            <p:ph type="ctrTitle"/>
          </p:nvPr>
        </p:nvSpPr>
        <p:spPr>
          <a:xfrm>
            <a:off x="2420938" y="3651250"/>
            <a:ext cx="6265862" cy="457200"/>
          </a:xfrm>
        </p:spPr>
        <p:txBody>
          <a:bodyPr wrap="none" anchor="b"/>
          <a:lstStyle>
            <a:lvl1pPr algn="r">
              <a:defRPr sz="3000">
                <a:solidFill>
                  <a:srgbClr val="FFFFFF"/>
                </a:solidFill>
              </a:defRPr>
            </a:lvl1pPr>
          </a:lstStyle>
          <a:p>
            <a:r>
              <a:rPr lang="en-US" altLang="zh-CN"/>
              <a:t>Click to edit Master title style</a:t>
            </a:r>
          </a:p>
        </p:txBody>
      </p:sp>
      <p:sp>
        <p:nvSpPr>
          <p:cNvPr id="125956" name="Rectangle 4"/>
          <p:cNvSpPr>
            <a:spLocks noGrp="1" noChangeArrowheads="1"/>
          </p:cNvSpPr>
          <p:nvPr>
            <p:ph type="subTitle" idx="1"/>
          </p:nvPr>
        </p:nvSpPr>
        <p:spPr>
          <a:xfrm>
            <a:off x="2830513" y="4478338"/>
            <a:ext cx="5856287" cy="427037"/>
          </a:xfrm>
        </p:spPr>
        <p:txBody>
          <a:bodyPr wrap="none">
            <a:spAutoFit/>
          </a:bodyPr>
          <a:lstStyle>
            <a:lvl1pPr algn="r">
              <a:defRPr sz="2800">
                <a:solidFill>
                  <a:srgbClr val="FFFFFF"/>
                </a:solidFill>
              </a:defRPr>
            </a:lvl1pPr>
          </a:lstStyle>
          <a:p>
            <a:r>
              <a:rPr lang="en-US" altLang="zh-CN"/>
              <a:t>Click to edit Master subtitle style</a:t>
            </a:r>
          </a:p>
        </p:txBody>
      </p:sp>
      <p:pic>
        <p:nvPicPr>
          <p:cNvPr id="5" name="Picture 2" descr="C:\Users\José Luis\Pictures\iteso\logoITESO.jpg"/>
          <p:cNvPicPr>
            <a:picLocks noChangeAspect="1" noChangeArrowheads="1"/>
          </p:cNvPicPr>
          <p:nvPr userDrawn="1"/>
        </p:nvPicPr>
        <p:blipFill>
          <a:blip r:embed="rId3" cstate="print"/>
          <a:srcRect/>
          <a:stretch>
            <a:fillRect/>
          </a:stretch>
        </p:blipFill>
        <p:spPr bwMode="auto">
          <a:xfrm>
            <a:off x="762000" y="5257800"/>
            <a:ext cx="777510" cy="1349231"/>
          </a:xfrm>
          <a:prstGeom prst="rect">
            <a:avLst/>
          </a:prstGeom>
          <a:noFill/>
        </p:spPr>
      </p:pic>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MX"/>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fecha"/>
          <p:cNvSpPr>
            <a:spLocks noGrp="1"/>
          </p:cNvSpPr>
          <p:nvPr>
            <p:ph type="dt" sz="half" idx="10"/>
          </p:nvPr>
        </p:nvSpPr>
        <p:spPr/>
        <p:txBody>
          <a:bodyPr/>
          <a:lstStyle>
            <a:lvl1pPr>
              <a:defRPr/>
            </a:lvl1pPr>
          </a:lstStyle>
          <a:p>
            <a:endParaRPr lang="en-US" altLang="zh-CN"/>
          </a:p>
        </p:txBody>
      </p:sp>
      <p:sp>
        <p:nvSpPr>
          <p:cNvPr id="5" name="4 Marcador de número de diapositiva"/>
          <p:cNvSpPr>
            <a:spLocks noGrp="1"/>
          </p:cNvSpPr>
          <p:nvPr>
            <p:ph type="sldNum" sz="quarter" idx="11"/>
          </p:nvPr>
        </p:nvSpPr>
        <p:spPr/>
        <p:txBody>
          <a:bodyPr/>
          <a:lstStyle>
            <a:lvl1pPr>
              <a:defRPr/>
            </a:lvl1pPr>
          </a:lstStyle>
          <a:p>
            <a:fld id="{37571406-F694-454F-A679-075584D86B37}" type="slidenum">
              <a:rPr lang="zh-CN" altLang="en-US"/>
              <a:pPr/>
              <a:t>‹Nº›</a:t>
            </a:fld>
            <a:endParaRPr lang="en-US" altLang="zh-CN"/>
          </a:p>
        </p:txBody>
      </p:sp>
      <p:sp>
        <p:nvSpPr>
          <p:cNvPr id="6" name="5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lstStyle>
            <a:lvl1pPr algn="l">
              <a:defRPr sz="4000" b="1" cap="all"/>
            </a:lvl1pPr>
          </a:lstStyle>
          <a:p>
            <a:r>
              <a:rPr lang="es-ES" smtClean="0"/>
              <a:t>Haga clic para modificar el estilo de título del patrón</a:t>
            </a:r>
            <a:endParaRPr lang="es-MX"/>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a:defRPr/>
            </a:lvl1pPr>
          </a:lstStyle>
          <a:p>
            <a:endParaRPr lang="en-US" altLang="zh-CN"/>
          </a:p>
        </p:txBody>
      </p:sp>
      <p:sp>
        <p:nvSpPr>
          <p:cNvPr id="5" name="4 Marcador de número de diapositiva"/>
          <p:cNvSpPr>
            <a:spLocks noGrp="1"/>
          </p:cNvSpPr>
          <p:nvPr>
            <p:ph type="sldNum" sz="quarter" idx="11"/>
          </p:nvPr>
        </p:nvSpPr>
        <p:spPr/>
        <p:txBody>
          <a:bodyPr/>
          <a:lstStyle>
            <a:lvl1pPr>
              <a:defRPr/>
            </a:lvl1pPr>
          </a:lstStyle>
          <a:p>
            <a:fld id="{C6FFF1E0-E1B2-48E3-BE80-356B80777993}" type="slidenum">
              <a:rPr lang="zh-CN" altLang="en-US"/>
              <a:pPr/>
              <a:t>‹Nº›</a:t>
            </a:fld>
            <a:endParaRPr lang="en-US" altLang="zh-CN"/>
          </a:p>
        </p:txBody>
      </p:sp>
      <p:sp>
        <p:nvSpPr>
          <p:cNvPr id="6" name="5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MX"/>
          </a:p>
        </p:txBody>
      </p:sp>
      <p:sp>
        <p:nvSpPr>
          <p:cNvPr id="3" name="2 Marcador de contenido"/>
          <p:cNvSpPr>
            <a:spLocks noGrp="1"/>
          </p:cNvSpPr>
          <p:nvPr>
            <p:ph sz="half" idx="1"/>
          </p:nvPr>
        </p:nvSpPr>
        <p:spPr>
          <a:xfrm>
            <a:off x="455613" y="1371600"/>
            <a:ext cx="4041775" cy="4343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contenido"/>
          <p:cNvSpPr>
            <a:spLocks noGrp="1"/>
          </p:cNvSpPr>
          <p:nvPr>
            <p:ph sz="half" idx="2"/>
          </p:nvPr>
        </p:nvSpPr>
        <p:spPr>
          <a:xfrm>
            <a:off x="4649788" y="1371600"/>
            <a:ext cx="4043362" cy="4343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4 Marcador de fecha"/>
          <p:cNvSpPr>
            <a:spLocks noGrp="1"/>
          </p:cNvSpPr>
          <p:nvPr>
            <p:ph type="dt" sz="half" idx="10"/>
          </p:nvPr>
        </p:nvSpPr>
        <p:spPr/>
        <p:txBody>
          <a:bodyPr/>
          <a:lstStyle>
            <a:lvl1pPr>
              <a:defRPr/>
            </a:lvl1pPr>
          </a:lstStyle>
          <a:p>
            <a:endParaRPr lang="en-US" altLang="zh-CN"/>
          </a:p>
        </p:txBody>
      </p:sp>
      <p:sp>
        <p:nvSpPr>
          <p:cNvPr id="6" name="5 Marcador de número de diapositiva"/>
          <p:cNvSpPr>
            <a:spLocks noGrp="1"/>
          </p:cNvSpPr>
          <p:nvPr>
            <p:ph type="sldNum" sz="quarter" idx="11"/>
          </p:nvPr>
        </p:nvSpPr>
        <p:spPr/>
        <p:txBody>
          <a:bodyPr/>
          <a:lstStyle>
            <a:lvl1pPr>
              <a:defRPr/>
            </a:lvl1pPr>
          </a:lstStyle>
          <a:p>
            <a:fld id="{9E2F8511-0136-4FA5-B6EB-2B63BABB8C5C}" type="slidenum">
              <a:rPr lang="zh-CN" altLang="en-US"/>
              <a:pPr/>
              <a:t>‹Nº›</a:t>
            </a:fld>
            <a:endParaRPr lang="en-US" altLang="zh-CN"/>
          </a:p>
        </p:txBody>
      </p:sp>
      <p:sp>
        <p:nvSpPr>
          <p:cNvPr id="7" name="6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MX"/>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7" name="6 Marcador de fecha"/>
          <p:cNvSpPr>
            <a:spLocks noGrp="1"/>
          </p:cNvSpPr>
          <p:nvPr>
            <p:ph type="dt" sz="half" idx="10"/>
          </p:nvPr>
        </p:nvSpPr>
        <p:spPr/>
        <p:txBody>
          <a:bodyPr/>
          <a:lstStyle>
            <a:lvl1pPr>
              <a:defRPr/>
            </a:lvl1pPr>
          </a:lstStyle>
          <a:p>
            <a:endParaRPr lang="en-US" altLang="zh-CN"/>
          </a:p>
        </p:txBody>
      </p:sp>
      <p:sp>
        <p:nvSpPr>
          <p:cNvPr id="8" name="7 Marcador de número de diapositiva"/>
          <p:cNvSpPr>
            <a:spLocks noGrp="1"/>
          </p:cNvSpPr>
          <p:nvPr>
            <p:ph type="sldNum" sz="quarter" idx="11"/>
          </p:nvPr>
        </p:nvSpPr>
        <p:spPr/>
        <p:txBody>
          <a:bodyPr/>
          <a:lstStyle>
            <a:lvl1pPr>
              <a:defRPr/>
            </a:lvl1pPr>
          </a:lstStyle>
          <a:p>
            <a:fld id="{8DA8C31E-950D-4143-87A2-4B9360B48FA8}" type="slidenum">
              <a:rPr lang="zh-CN" altLang="en-US"/>
              <a:pPr/>
              <a:t>‹Nº›</a:t>
            </a:fld>
            <a:endParaRPr lang="en-US" altLang="zh-CN"/>
          </a:p>
        </p:txBody>
      </p:sp>
      <p:sp>
        <p:nvSpPr>
          <p:cNvPr id="9" name="8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MX"/>
          </a:p>
        </p:txBody>
      </p:sp>
      <p:sp>
        <p:nvSpPr>
          <p:cNvPr id="3" name="2 Marcador de fecha"/>
          <p:cNvSpPr>
            <a:spLocks noGrp="1"/>
          </p:cNvSpPr>
          <p:nvPr>
            <p:ph type="dt" sz="half" idx="10"/>
          </p:nvPr>
        </p:nvSpPr>
        <p:spPr/>
        <p:txBody>
          <a:bodyPr/>
          <a:lstStyle>
            <a:lvl1pPr>
              <a:defRPr/>
            </a:lvl1pPr>
          </a:lstStyle>
          <a:p>
            <a:endParaRPr lang="en-US" altLang="zh-CN" dirty="0"/>
          </a:p>
        </p:txBody>
      </p:sp>
      <p:sp>
        <p:nvSpPr>
          <p:cNvPr id="4" name="3 Marcador de número de diapositiva"/>
          <p:cNvSpPr>
            <a:spLocks noGrp="1"/>
          </p:cNvSpPr>
          <p:nvPr>
            <p:ph type="sldNum" sz="quarter" idx="11"/>
          </p:nvPr>
        </p:nvSpPr>
        <p:spPr/>
        <p:txBody>
          <a:bodyPr/>
          <a:lstStyle>
            <a:lvl1pPr>
              <a:defRPr/>
            </a:lvl1pPr>
          </a:lstStyle>
          <a:p>
            <a:fld id="{8CDDBCE9-8D86-460F-944F-ABF5A8D66210}" type="slidenum">
              <a:rPr lang="zh-CN" altLang="en-US"/>
              <a:pPr/>
              <a:t>‹Nº›</a:t>
            </a:fld>
            <a:endParaRPr lang="en-US" altLang="zh-CN"/>
          </a:p>
        </p:txBody>
      </p:sp>
      <p:sp>
        <p:nvSpPr>
          <p:cNvPr id="5" name="4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a:defRPr/>
            </a:lvl1pPr>
          </a:lstStyle>
          <a:p>
            <a:endParaRPr lang="en-US" altLang="zh-CN"/>
          </a:p>
        </p:txBody>
      </p:sp>
      <p:sp>
        <p:nvSpPr>
          <p:cNvPr id="3" name="2 Marcador de número de diapositiva"/>
          <p:cNvSpPr>
            <a:spLocks noGrp="1"/>
          </p:cNvSpPr>
          <p:nvPr>
            <p:ph type="sldNum" sz="quarter" idx="11"/>
          </p:nvPr>
        </p:nvSpPr>
        <p:spPr/>
        <p:txBody>
          <a:bodyPr/>
          <a:lstStyle>
            <a:lvl1pPr>
              <a:defRPr/>
            </a:lvl1pPr>
          </a:lstStyle>
          <a:p>
            <a:fld id="{11DE58D9-B6AE-4736-B3D4-CF8AB33DE088}" type="slidenum">
              <a:rPr lang="zh-CN" altLang="en-US"/>
              <a:pPr/>
              <a:t>‹Nº›</a:t>
            </a:fld>
            <a:endParaRPr lang="en-US" altLang="zh-CN"/>
          </a:p>
        </p:txBody>
      </p:sp>
      <p:sp>
        <p:nvSpPr>
          <p:cNvPr id="4" name="3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MX"/>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a:defRPr/>
            </a:lvl1pPr>
          </a:lstStyle>
          <a:p>
            <a:endParaRPr lang="en-US" altLang="zh-CN"/>
          </a:p>
        </p:txBody>
      </p:sp>
      <p:sp>
        <p:nvSpPr>
          <p:cNvPr id="6" name="5 Marcador de número de diapositiva"/>
          <p:cNvSpPr>
            <a:spLocks noGrp="1"/>
          </p:cNvSpPr>
          <p:nvPr>
            <p:ph type="sldNum" sz="quarter" idx="11"/>
          </p:nvPr>
        </p:nvSpPr>
        <p:spPr/>
        <p:txBody>
          <a:bodyPr/>
          <a:lstStyle>
            <a:lvl1pPr>
              <a:defRPr/>
            </a:lvl1pPr>
          </a:lstStyle>
          <a:p>
            <a:fld id="{8345EB5B-7E70-492F-9072-F1489E59E750}" type="slidenum">
              <a:rPr lang="zh-CN" altLang="en-US"/>
              <a:pPr/>
              <a:t>‹Nº›</a:t>
            </a:fld>
            <a:endParaRPr lang="en-US" altLang="zh-CN"/>
          </a:p>
        </p:txBody>
      </p:sp>
      <p:sp>
        <p:nvSpPr>
          <p:cNvPr id="7" name="6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MX"/>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MX"/>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a:defRPr/>
            </a:lvl1pPr>
          </a:lstStyle>
          <a:p>
            <a:endParaRPr lang="en-US" altLang="zh-CN"/>
          </a:p>
        </p:txBody>
      </p:sp>
      <p:sp>
        <p:nvSpPr>
          <p:cNvPr id="6" name="5 Marcador de número de diapositiva"/>
          <p:cNvSpPr>
            <a:spLocks noGrp="1"/>
          </p:cNvSpPr>
          <p:nvPr>
            <p:ph type="sldNum" sz="quarter" idx="11"/>
          </p:nvPr>
        </p:nvSpPr>
        <p:spPr/>
        <p:txBody>
          <a:bodyPr/>
          <a:lstStyle>
            <a:lvl1pPr>
              <a:defRPr/>
            </a:lvl1pPr>
          </a:lstStyle>
          <a:p>
            <a:fld id="{FAF74D57-0510-45A0-B4C5-32D8C872C6E8}" type="slidenum">
              <a:rPr lang="zh-CN" altLang="en-US"/>
              <a:pPr/>
              <a:t>‹Nº›</a:t>
            </a:fld>
            <a:endParaRPr lang="en-US" altLang="zh-CN"/>
          </a:p>
        </p:txBody>
      </p:sp>
      <p:sp>
        <p:nvSpPr>
          <p:cNvPr id="7" name="6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MX"/>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fecha"/>
          <p:cNvSpPr>
            <a:spLocks noGrp="1"/>
          </p:cNvSpPr>
          <p:nvPr>
            <p:ph type="dt" sz="half" idx="10"/>
          </p:nvPr>
        </p:nvSpPr>
        <p:spPr/>
        <p:txBody>
          <a:bodyPr/>
          <a:lstStyle>
            <a:lvl1pPr>
              <a:defRPr/>
            </a:lvl1pPr>
          </a:lstStyle>
          <a:p>
            <a:endParaRPr lang="en-US" altLang="zh-CN"/>
          </a:p>
        </p:txBody>
      </p:sp>
      <p:sp>
        <p:nvSpPr>
          <p:cNvPr id="5" name="4 Marcador de número de diapositiva"/>
          <p:cNvSpPr>
            <a:spLocks noGrp="1"/>
          </p:cNvSpPr>
          <p:nvPr>
            <p:ph type="sldNum" sz="quarter" idx="11"/>
          </p:nvPr>
        </p:nvSpPr>
        <p:spPr/>
        <p:txBody>
          <a:bodyPr/>
          <a:lstStyle>
            <a:lvl1pPr>
              <a:defRPr/>
            </a:lvl1pPr>
          </a:lstStyle>
          <a:p>
            <a:fld id="{828BE1A9-AA05-41F0-AFB2-83A62C39F513}" type="slidenum">
              <a:rPr lang="zh-CN" altLang="en-US"/>
              <a:pPr/>
              <a:t>‹Nº›</a:t>
            </a:fld>
            <a:endParaRPr lang="en-US" altLang="zh-CN"/>
          </a:p>
        </p:txBody>
      </p:sp>
      <p:sp>
        <p:nvSpPr>
          <p:cNvPr id="6" name="5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34163" y="273050"/>
            <a:ext cx="2058987" cy="5441950"/>
          </a:xfrm>
        </p:spPr>
        <p:txBody>
          <a:bodyPr vert="eaVert"/>
          <a:lstStyle/>
          <a:p>
            <a:r>
              <a:rPr lang="es-ES" smtClean="0"/>
              <a:t>Haga clic para modificar el estilo de título del patrón</a:t>
            </a:r>
            <a:endParaRPr lang="es-MX"/>
          </a:p>
        </p:txBody>
      </p:sp>
      <p:sp>
        <p:nvSpPr>
          <p:cNvPr id="3" name="2 Marcador de texto vertical"/>
          <p:cNvSpPr>
            <a:spLocks noGrp="1"/>
          </p:cNvSpPr>
          <p:nvPr>
            <p:ph type="body" orient="vert" idx="1"/>
          </p:nvPr>
        </p:nvSpPr>
        <p:spPr>
          <a:xfrm>
            <a:off x="455613" y="273050"/>
            <a:ext cx="6026150" cy="544195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fecha"/>
          <p:cNvSpPr>
            <a:spLocks noGrp="1"/>
          </p:cNvSpPr>
          <p:nvPr>
            <p:ph type="dt" sz="half" idx="10"/>
          </p:nvPr>
        </p:nvSpPr>
        <p:spPr/>
        <p:txBody>
          <a:bodyPr/>
          <a:lstStyle>
            <a:lvl1pPr>
              <a:defRPr/>
            </a:lvl1pPr>
          </a:lstStyle>
          <a:p>
            <a:endParaRPr lang="en-US" altLang="zh-CN"/>
          </a:p>
        </p:txBody>
      </p:sp>
      <p:sp>
        <p:nvSpPr>
          <p:cNvPr id="5" name="4 Marcador de número de diapositiva"/>
          <p:cNvSpPr>
            <a:spLocks noGrp="1"/>
          </p:cNvSpPr>
          <p:nvPr>
            <p:ph type="sldNum" sz="quarter" idx="11"/>
          </p:nvPr>
        </p:nvSpPr>
        <p:spPr/>
        <p:txBody>
          <a:bodyPr/>
          <a:lstStyle>
            <a:lvl1pPr>
              <a:defRPr/>
            </a:lvl1pPr>
          </a:lstStyle>
          <a:p>
            <a:fld id="{8F255932-DE38-4FAC-9343-F6617C16D2E9}" type="slidenum">
              <a:rPr lang="zh-CN" altLang="en-US"/>
              <a:pPr/>
              <a:t>‹Nº›</a:t>
            </a:fld>
            <a:endParaRPr lang="en-US" altLang="zh-CN"/>
          </a:p>
        </p:txBody>
      </p:sp>
      <p:sp>
        <p:nvSpPr>
          <p:cNvPr id="6" name="5 Marcador de pie de página"/>
          <p:cNvSpPr>
            <a:spLocks noGrp="1"/>
          </p:cNvSpPr>
          <p:nvPr>
            <p:ph type="ftr" sz="quarter" idx="12"/>
          </p:nvPr>
        </p:nvSpPr>
        <p:spPr/>
        <p:txBody>
          <a:bodyPr/>
          <a:lstStyle>
            <a:lvl1pPr>
              <a:defRPr/>
            </a:lvl1pPr>
          </a:lstStyle>
          <a:p>
            <a:endParaRPr lang="en-US" altLang="zh-CN"/>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verTx" preserve="1">
  <p:cSld name="Título y objetos encima del texto">
    <p:spTree>
      <p:nvGrpSpPr>
        <p:cNvPr id="1" name=""/>
        <p:cNvGrpSpPr/>
        <p:nvPr/>
      </p:nvGrpSpPr>
      <p:grpSpPr>
        <a:xfrm>
          <a:off x="0" y="0"/>
          <a:ext cx="0" cy="0"/>
          <a:chOff x="0" y="0"/>
          <a:chExt cx="0" cy="0"/>
        </a:xfrm>
      </p:grpSpPr>
      <p:sp>
        <p:nvSpPr>
          <p:cNvPr id="2" name="1 Título"/>
          <p:cNvSpPr>
            <a:spLocks noGrp="1"/>
          </p:cNvSpPr>
          <p:nvPr>
            <p:ph type="title"/>
          </p:nvPr>
        </p:nvSpPr>
        <p:spPr>
          <a:xfrm>
            <a:off x="455613" y="273050"/>
            <a:ext cx="8237537" cy="396875"/>
          </a:xfrm>
        </p:spPr>
        <p:txBody>
          <a:bodyPr/>
          <a:lstStyle/>
          <a:p>
            <a:r>
              <a:rPr lang="es-ES" smtClean="0"/>
              <a:t>Haga clic para modificar el estilo de título del patrón</a:t>
            </a:r>
            <a:endParaRPr lang="es-MX"/>
          </a:p>
        </p:txBody>
      </p:sp>
      <p:sp>
        <p:nvSpPr>
          <p:cNvPr id="3" name="2 Marcador de contenido"/>
          <p:cNvSpPr>
            <a:spLocks noGrp="1"/>
          </p:cNvSpPr>
          <p:nvPr>
            <p:ph sz="half" idx="1"/>
          </p:nvPr>
        </p:nvSpPr>
        <p:spPr>
          <a:xfrm>
            <a:off x="455613" y="1371600"/>
            <a:ext cx="8237537" cy="20955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texto"/>
          <p:cNvSpPr>
            <a:spLocks noGrp="1"/>
          </p:cNvSpPr>
          <p:nvPr>
            <p:ph type="body" sz="half" idx="2"/>
          </p:nvPr>
        </p:nvSpPr>
        <p:spPr>
          <a:xfrm>
            <a:off x="455613" y="3619500"/>
            <a:ext cx="8237537" cy="20955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4 Marcador de fecha"/>
          <p:cNvSpPr>
            <a:spLocks noGrp="1"/>
          </p:cNvSpPr>
          <p:nvPr>
            <p:ph type="dt" sz="half" idx="10"/>
          </p:nvPr>
        </p:nvSpPr>
        <p:spPr>
          <a:xfrm>
            <a:off x="1400175" y="6200775"/>
            <a:ext cx="752475" cy="304800"/>
          </a:xfrm>
        </p:spPr>
        <p:txBody>
          <a:bodyPr/>
          <a:lstStyle>
            <a:lvl1pPr>
              <a:defRPr/>
            </a:lvl1pPr>
          </a:lstStyle>
          <a:p>
            <a:endParaRPr lang="en-US" altLang="zh-CN"/>
          </a:p>
        </p:txBody>
      </p:sp>
      <p:sp>
        <p:nvSpPr>
          <p:cNvPr id="6" name="5 Marcador de número de diapositiva"/>
          <p:cNvSpPr>
            <a:spLocks noGrp="1"/>
          </p:cNvSpPr>
          <p:nvPr>
            <p:ph type="sldNum" sz="quarter" idx="11"/>
          </p:nvPr>
        </p:nvSpPr>
        <p:spPr>
          <a:xfrm>
            <a:off x="941388" y="6200775"/>
            <a:ext cx="415925" cy="304800"/>
          </a:xfrm>
        </p:spPr>
        <p:txBody>
          <a:bodyPr/>
          <a:lstStyle>
            <a:lvl1pPr>
              <a:defRPr/>
            </a:lvl1pPr>
          </a:lstStyle>
          <a:p>
            <a:fld id="{D910FD4B-42A0-4A39-A81C-4925CD1806D6}" type="slidenum">
              <a:rPr lang="zh-CN" altLang="en-US"/>
              <a:pPr/>
              <a:t>‹Nº›</a:t>
            </a:fld>
            <a:endParaRPr lang="en-US" altLang="zh-CN"/>
          </a:p>
        </p:txBody>
      </p:sp>
      <p:sp>
        <p:nvSpPr>
          <p:cNvPr id="7" name="6 Marcador de pie de página"/>
          <p:cNvSpPr>
            <a:spLocks noGrp="1"/>
          </p:cNvSpPr>
          <p:nvPr>
            <p:ph type="ftr" sz="quarter" idx="12"/>
          </p:nvPr>
        </p:nvSpPr>
        <p:spPr>
          <a:xfrm>
            <a:off x="3025775" y="5999163"/>
            <a:ext cx="3660775" cy="304800"/>
          </a:xfrm>
        </p:spPr>
        <p:txBody>
          <a:bodyPr/>
          <a:lstStyle>
            <a:lvl1pPr>
              <a:defRPr/>
            </a:lvl1pPr>
          </a:lstStyle>
          <a:p>
            <a:endParaRPr lang="en-US" altLang="zh-CN"/>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reserve="1">
  <p:cSld name="Título, texto y objetos">
    <p:spTree>
      <p:nvGrpSpPr>
        <p:cNvPr id="1" name=""/>
        <p:cNvGrpSpPr/>
        <p:nvPr/>
      </p:nvGrpSpPr>
      <p:grpSpPr>
        <a:xfrm>
          <a:off x="0" y="0"/>
          <a:ext cx="0" cy="0"/>
          <a:chOff x="0" y="0"/>
          <a:chExt cx="0" cy="0"/>
        </a:xfrm>
      </p:grpSpPr>
      <p:sp>
        <p:nvSpPr>
          <p:cNvPr id="2" name="1 Título"/>
          <p:cNvSpPr>
            <a:spLocks noGrp="1"/>
          </p:cNvSpPr>
          <p:nvPr>
            <p:ph type="title"/>
          </p:nvPr>
        </p:nvSpPr>
        <p:spPr>
          <a:xfrm>
            <a:off x="455613" y="273050"/>
            <a:ext cx="8237537" cy="396875"/>
          </a:xfrm>
        </p:spPr>
        <p:txBody>
          <a:bodyPr/>
          <a:lstStyle/>
          <a:p>
            <a:r>
              <a:rPr lang="es-ES" smtClean="0"/>
              <a:t>Haga clic para modificar el estilo de título del patrón</a:t>
            </a:r>
            <a:endParaRPr lang="es-MX"/>
          </a:p>
        </p:txBody>
      </p:sp>
      <p:sp>
        <p:nvSpPr>
          <p:cNvPr id="3" name="2 Marcador de texto"/>
          <p:cNvSpPr>
            <a:spLocks noGrp="1"/>
          </p:cNvSpPr>
          <p:nvPr>
            <p:ph type="body" sz="half" idx="1"/>
          </p:nvPr>
        </p:nvSpPr>
        <p:spPr>
          <a:xfrm>
            <a:off x="455613" y="1371600"/>
            <a:ext cx="4041775" cy="43434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contenido"/>
          <p:cNvSpPr>
            <a:spLocks noGrp="1"/>
          </p:cNvSpPr>
          <p:nvPr>
            <p:ph sz="half" idx="2"/>
          </p:nvPr>
        </p:nvSpPr>
        <p:spPr>
          <a:xfrm>
            <a:off x="4649788" y="1371600"/>
            <a:ext cx="4043362" cy="43434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4 Marcador de fecha"/>
          <p:cNvSpPr>
            <a:spLocks noGrp="1"/>
          </p:cNvSpPr>
          <p:nvPr>
            <p:ph type="dt" sz="half" idx="10"/>
          </p:nvPr>
        </p:nvSpPr>
        <p:spPr>
          <a:xfrm>
            <a:off x="1400175" y="6200775"/>
            <a:ext cx="752475" cy="304800"/>
          </a:xfrm>
        </p:spPr>
        <p:txBody>
          <a:bodyPr/>
          <a:lstStyle>
            <a:lvl1pPr>
              <a:defRPr/>
            </a:lvl1pPr>
          </a:lstStyle>
          <a:p>
            <a:endParaRPr lang="en-US" altLang="zh-CN"/>
          </a:p>
        </p:txBody>
      </p:sp>
      <p:sp>
        <p:nvSpPr>
          <p:cNvPr id="6" name="5 Marcador de número de diapositiva"/>
          <p:cNvSpPr>
            <a:spLocks noGrp="1"/>
          </p:cNvSpPr>
          <p:nvPr>
            <p:ph type="sldNum" sz="quarter" idx="11"/>
          </p:nvPr>
        </p:nvSpPr>
        <p:spPr>
          <a:xfrm>
            <a:off x="941388" y="6200775"/>
            <a:ext cx="415925" cy="304800"/>
          </a:xfrm>
        </p:spPr>
        <p:txBody>
          <a:bodyPr/>
          <a:lstStyle>
            <a:lvl1pPr>
              <a:defRPr/>
            </a:lvl1pPr>
          </a:lstStyle>
          <a:p>
            <a:fld id="{5C3C42E7-5DEC-4F2B-8155-5C592DE8F960}" type="slidenum">
              <a:rPr lang="zh-CN" altLang="en-US"/>
              <a:pPr/>
              <a:t>‹Nº›</a:t>
            </a:fld>
            <a:endParaRPr lang="en-US" altLang="zh-CN"/>
          </a:p>
        </p:txBody>
      </p:sp>
      <p:sp>
        <p:nvSpPr>
          <p:cNvPr id="7" name="6 Marcador de pie de página"/>
          <p:cNvSpPr>
            <a:spLocks noGrp="1"/>
          </p:cNvSpPr>
          <p:nvPr>
            <p:ph type="ftr" sz="quarter" idx="12"/>
          </p:nvPr>
        </p:nvSpPr>
        <p:spPr>
          <a:xfrm>
            <a:off x="3025775" y="5999163"/>
            <a:ext cx="3660775" cy="304800"/>
          </a:xfrm>
        </p:spPr>
        <p:txBody>
          <a:bodyPr/>
          <a:lstStyle>
            <a:lvl1pPr>
              <a:defRPr/>
            </a:lvl1pPr>
          </a:lstStyle>
          <a:p>
            <a:endParaRPr lang="en-US" altLang="zh-CN"/>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AndTx">
  <p:cSld name="Título, objetos y texto">
    <p:spTree>
      <p:nvGrpSpPr>
        <p:cNvPr id="1" name=""/>
        <p:cNvGrpSpPr/>
        <p:nvPr/>
      </p:nvGrpSpPr>
      <p:grpSpPr>
        <a:xfrm>
          <a:off x="0" y="0"/>
          <a:ext cx="0" cy="0"/>
          <a:chOff x="0" y="0"/>
          <a:chExt cx="0" cy="0"/>
        </a:xfrm>
      </p:grpSpPr>
      <p:sp>
        <p:nvSpPr>
          <p:cNvPr id="2" name="1 Título"/>
          <p:cNvSpPr>
            <a:spLocks noGrp="1"/>
          </p:cNvSpPr>
          <p:nvPr>
            <p:ph type="title"/>
          </p:nvPr>
        </p:nvSpPr>
        <p:spPr>
          <a:xfrm>
            <a:off x="455613" y="273050"/>
            <a:ext cx="8237537" cy="889000"/>
          </a:xfrm>
        </p:spPr>
        <p:txBody>
          <a:bodyPr/>
          <a:lstStyle/>
          <a:p>
            <a:r>
              <a:rPr lang="es-ES" smtClean="0"/>
              <a:t>Haga clic para modificar el estilo de título del patrón</a:t>
            </a:r>
            <a:endParaRPr lang="es-MX"/>
          </a:p>
        </p:txBody>
      </p:sp>
      <p:sp>
        <p:nvSpPr>
          <p:cNvPr id="3" name="2 Marcador de contenido"/>
          <p:cNvSpPr>
            <a:spLocks noGrp="1"/>
          </p:cNvSpPr>
          <p:nvPr>
            <p:ph sz="half" idx="1"/>
          </p:nvPr>
        </p:nvSpPr>
        <p:spPr>
          <a:xfrm>
            <a:off x="455613" y="1371600"/>
            <a:ext cx="4041775" cy="43434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4" name="3 Marcador de texto"/>
          <p:cNvSpPr>
            <a:spLocks noGrp="1"/>
          </p:cNvSpPr>
          <p:nvPr>
            <p:ph type="body" sz="half" idx="2"/>
          </p:nvPr>
        </p:nvSpPr>
        <p:spPr>
          <a:xfrm>
            <a:off x="4649788" y="1371600"/>
            <a:ext cx="4043362" cy="43434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MX"/>
          </a:p>
        </p:txBody>
      </p:sp>
      <p:sp>
        <p:nvSpPr>
          <p:cNvPr id="5" name="4 Marcador de fecha"/>
          <p:cNvSpPr>
            <a:spLocks noGrp="1"/>
          </p:cNvSpPr>
          <p:nvPr>
            <p:ph type="dt" sz="half" idx="10"/>
          </p:nvPr>
        </p:nvSpPr>
        <p:spPr>
          <a:xfrm>
            <a:off x="1400175" y="6200775"/>
            <a:ext cx="752475" cy="304800"/>
          </a:xfrm>
        </p:spPr>
        <p:txBody>
          <a:bodyPr/>
          <a:lstStyle>
            <a:lvl1pPr>
              <a:defRPr/>
            </a:lvl1pPr>
          </a:lstStyle>
          <a:p>
            <a:endParaRPr lang="en-US"/>
          </a:p>
        </p:txBody>
      </p:sp>
      <p:sp>
        <p:nvSpPr>
          <p:cNvPr id="6" name="5 Marcador de número de diapositiva"/>
          <p:cNvSpPr>
            <a:spLocks noGrp="1"/>
          </p:cNvSpPr>
          <p:nvPr>
            <p:ph type="sldNum" sz="quarter" idx="11"/>
          </p:nvPr>
        </p:nvSpPr>
        <p:spPr>
          <a:xfrm>
            <a:off x="941388" y="6200775"/>
            <a:ext cx="415925" cy="304800"/>
          </a:xfrm>
        </p:spPr>
        <p:txBody>
          <a:bodyPr/>
          <a:lstStyle>
            <a:lvl1pPr>
              <a:defRPr/>
            </a:lvl1pPr>
          </a:lstStyle>
          <a:p>
            <a:fld id="{FF1BFC60-4EA9-4016-BE7D-1D2CCECF17DA}" type="slidenum">
              <a:rPr lang="en-US"/>
              <a:pPr/>
              <a:t>‹Nº›</a:t>
            </a:fld>
            <a:endParaRPr lang="en-US"/>
          </a:p>
        </p:txBody>
      </p:sp>
      <p:sp>
        <p:nvSpPr>
          <p:cNvPr id="7" name="6 Marcador de pie de página"/>
          <p:cNvSpPr>
            <a:spLocks noGrp="1"/>
          </p:cNvSpPr>
          <p:nvPr>
            <p:ph type="ftr" sz="quarter" idx="12"/>
          </p:nvPr>
        </p:nvSpPr>
        <p:spPr>
          <a:xfrm>
            <a:off x="3025775" y="5999163"/>
            <a:ext cx="3660775" cy="304800"/>
          </a:xfrm>
        </p:spPr>
        <p:txBody>
          <a:bodyPr/>
          <a:lstStyle>
            <a:lvl1pPr>
              <a:defRPr/>
            </a:lvl1pPr>
          </a:lstStyle>
          <a:p>
            <a:r>
              <a:rPr lang="en-US"/>
              <a:t>Multi-core Programming: Basic Concepts</a:t>
            </a: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3.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png"/><Relationship Id="rId2" Type="http://schemas.openxmlformats.org/officeDocument/2006/relationships/slideLayout" Target="../slideLayouts/slideLayout2.xml"/><Relationship Id="rId16"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096DBF"/>
        </a:solidFill>
        <a:effectLst/>
      </p:bgPr>
    </p:bg>
    <p:spTree>
      <p:nvGrpSpPr>
        <p:cNvPr id="1" name=""/>
        <p:cNvGrpSpPr/>
        <p:nvPr/>
      </p:nvGrpSpPr>
      <p:grpSpPr>
        <a:xfrm>
          <a:off x="0" y="0"/>
          <a:ext cx="0" cy="0"/>
          <a:chOff x="0" y="0"/>
          <a:chExt cx="0" cy="0"/>
        </a:xfrm>
      </p:grpSpPr>
      <p:sp>
        <p:nvSpPr>
          <p:cNvPr id="124930" name="Rectangle 2"/>
          <p:cNvSpPr>
            <a:spLocks noChangeArrowheads="1"/>
          </p:cNvSpPr>
          <p:nvPr/>
        </p:nvSpPr>
        <p:spPr bwMode="white">
          <a:xfrm>
            <a:off x="3175" y="6029325"/>
            <a:ext cx="9140825" cy="828675"/>
          </a:xfrm>
          <a:prstGeom prst="rect">
            <a:avLst/>
          </a:prstGeom>
          <a:solidFill>
            <a:srgbClr val="0860A8"/>
          </a:solidFill>
          <a:ln w="9525">
            <a:noFill/>
            <a:miter lim="800000"/>
            <a:headEnd/>
            <a:tailEnd/>
          </a:ln>
          <a:effectLst/>
        </p:spPr>
        <p:txBody>
          <a:bodyPr wrap="none" anchor="ctr"/>
          <a:lstStyle/>
          <a:p>
            <a:endParaRPr lang="es-MX"/>
          </a:p>
        </p:txBody>
      </p:sp>
      <p:sp>
        <p:nvSpPr>
          <p:cNvPr id="124931" name="Rectangle 3"/>
          <p:cNvSpPr>
            <a:spLocks noGrp="1" noChangeArrowheads="1"/>
          </p:cNvSpPr>
          <p:nvPr>
            <p:ph type="title"/>
          </p:nvPr>
        </p:nvSpPr>
        <p:spPr bwMode="auto">
          <a:xfrm>
            <a:off x="455613" y="273050"/>
            <a:ext cx="8237537" cy="396875"/>
          </a:xfrm>
          <a:prstGeom prst="rect">
            <a:avLst/>
          </a:prstGeom>
          <a:noFill/>
          <a:ln w="9525">
            <a:noFill/>
            <a:miter lim="800000"/>
            <a:headEnd/>
            <a:tailEnd/>
          </a:ln>
          <a:effectLst/>
        </p:spPr>
        <p:txBody>
          <a:bodyPr vert="horz" wrap="square" lIns="0" tIns="0" rIns="0" bIns="0" numCol="1" anchor="t" anchorCtr="0" compatLnSpc="1">
            <a:prstTxWarp prst="textNoShape">
              <a:avLst/>
            </a:prstTxWarp>
            <a:spAutoFit/>
          </a:bodyPr>
          <a:lstStyle/>
          <a:p>
            <a:pPr lvl="0"/>
            <a:r>
              <a:rPr lang="en-US" altLang="zh-CN" smtClean="0"/>
              <a:t>Click to edit Master title style</a:t>
            </a:r>
          </a:p>
        </p:txBody>
      </p:sp>
      <p:sp>
        <p:nvSpPr>
          <p:cNvPr id="124932" name="Rectangle 4"/>
          <p:cNvSpPr>
            <a:spLocks noGrp="1" noChangeArrowheads="1"/>
          </p:cNvSpPr>
          <p:nvPr>
            <p:ph type="body" idx="1"/>
          </p:nvPr>
        </p:nvSpPr>
        <p:spPr bwMode="auto">
          <a:xfrm>
            <a:off x="455613" y="1371600"/>
            <a:ext cx="8237537" cy="4343400"/>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p>
            <a:pPr lvl="0"/>
            <a:r>
              <a:rPr lang="en-US" altLang="zh-CN" smtClean="0"/>
              <a:t>Click to edit Master text styles</a:t>
            </a:r>
          </a:p>
          <a:p>
            <a:pPr lvl="1"/>
            <a:r>
              <a:rPr lang="en-US" altLang="zh-CN" smtClean="0"/>
              <a:t>Second level</a:t>
            </a:r>
          </a:p>
          <a:p>
            <a:pPr lvl="2"/>
            <a:r>
              <a:rPr lang="en-US" altLang="zh-CN" smtClean="0"/>
              <a:t>Third level</a:t>
            </a:r>
          </a:p>
          <a:p>
            <a:pPr lvl="3"/>
            <a:r>
              <a:rPr lang="en-US" altLang="zh-CN" smtClean="0"/>
              <a:t> Fourth level</a:t>
            </a:r>
          </a:p>
          <a:p>
            <a:pPr lvl="4"/>
            <a:r>
              <a:rPr lang="en-US" altLang="zh-CN" smtClean="0"/>
              <a:t>Fifth level</a:t>
            </a:r>
          </a:p>
        </p:txBody>
      </p:sp>
      <p:sp>
        <p:nvSpPr>
          <p:cNvPr id="124933" name="Rectangle 5"/>
          <p:cNvSpPr>
            <a:spLocks noChangeArrowheads="1"/>
          </p:cNvSpPr>
          <p:nvPr/>
        </p:nvSpPr>
        <p:spPr bwMode="white">
          <a:xfrm>
            <a:off x="3175" y="6029325"/>
            <a:ext cx="9140825" cy="828675"/>
          </a:xfrm>
          <a:prstGeom prst="rect">
            <a:avLst/>
          </a:prstGeom>
          <a:solidFill>
            <a:srgbClr val="0860A8"/>
          </a:solidFill>
          <a:ln w="9525">
            <a:noFill/>
            <a:miter lim="800000"/>
            <a:headEnd/>
            <a:tailEnd/>
          </a:ln>
          <a:effectLst/>
        </p:spPr>
        <p:txBody>
          <a:bodyPr wrap="none" anchor="ctr"/>
          <a:lstStyle/>
          <a:p>
            <a:endParaRPr lang="es-MX"/>
          </a:p>
        </p:txBody>
      </p:sp>
      <p:sp>
        <p:nvSpPr>
          <p:cNvPr id="124934" name="Rectangle 6"/>
          <p:cNvSpPr>
            <a:spLocks noGrp="1" noChangeArrowheads="1"/>
          </p:cNvSpPr>
          <p:nvPr>
            <p:ph type="dt" sz="half" idx="2"/>
          </p:nvPr>
        </p:nvSpPr>
        <p:spPr bwMode="auto">
          <a:xfrm>
            <a:off x="1400175" y="6200775"/>
            <a:ext cx="752475" cy="304800"/>
          </a:xfrm>
          <a:prstGeom prst="rect">
            <a:avLst/>
          </a:prstGeom>
          <a:noFill/>
          <a:ln w="9525">
            <a:noFill/>
            <a:miter lim="800000"/>
            <a:headEnd/>
            <a:tailEnd/>
          </a:ln>
          <a:effectLst/>
        </p:spPr>
        <p:txBody>
          <a:bodyPr vert="horz" wrap="square" lIns="0" tIns="0" rIns="0" bIns="0" numCol="1" anchor="b" anchorCtr="0" compatLnSpc="1">
            <a:prstTxWarp prst="textNoShape">
              <a:avLst/>
            </a:prstTxWarp>
          </a:bodyPr>
          <a:lstStyle>
            <a:lvl1pPr algn="l">
              <a:defRPr sz="800" b="1">
                <a:solidFill>
                  <a:srgbClr val="FFFFFF"/>
                </a:solidFill>
                <a:effectLst/>
                <a:latin typeface="+mn-lt"/>
                <a:ea typeface="SimSun" pitchFamily="2" charset="-122"/>
              </a:defRPr>
            </a:lvl1pPr>
          </a:lstStyle>
          <a:p>
            <a:endParaRPr lang="en-US" altLang="zh-CN"/>
          </a:p>
        </p:txBody>
      </p:sp>
      <p:sp>
        <p:nvSpPr>
          <p:cNvPr id="124935" name="Rectangle 7"/>
          <p:cNvSpPr>
            <a:spLocks noGrp="1" noChangeArrowheads="1"/>
          </p:cNvSpPr>
          <p:nvPr>
            <p:ph type="sldNum" sz="quarter" idx="4"/>
          </p:nvPr>
        </p:nvSpPr>
        <p:spPr bwMode="auto">
          <a:xfrm>
            <a:off x="941388" y="6200775"/>
            <a:ext cx="415925" cy="304800"/>
          </a:xfrm>
          <a:prstGeom prst="rect">
            <a:avLst/>
          </a:prstGeom>
          <a:noFill/>
          <a:ln w="9525">
            <a:noFill/>
            <a:miter lim="800000"/>
            <a:headEnd/>
            <a:tailEnd/>
          </a:ln>
          <a:effectLst/>
        </p:spPr>
        <p:txBody>
          <a:bodyPr vert="horz" wrap="square" lIns="0" tIns="0" rIns="0" bIns="0" numCol="1" anchor="b" anchorCtr="0" compatLnSpc="1">
            <a:prstTxWarp prst="textNoShape">
              <a:avLst/>
            </a:prstTxWarp>
          </a:bodyPr>
          <a:lstStyle>
            <a:lvl1pPr algn="l">
              <a:defRPr sz="800" b="1">
                <a:solidFill>
                  <a:srgbClr val="FFFFFF"/>
                </a:solidFill>
                <a:effectLst/>
                <a:latin typeface="+mn-lt"/>
                <a:ea typeface="SimSun" pitchFamily="2" charset="-122"/>
              </a:defRPr>
            </a:lvl1pPr>
          </a:lstStyle>
          <a:p>
            <a:fld id="{45ADCB4C-390E-4518-B4D0-CF323C8EAAF9}" type="slidenum">
              <a:rPr lang="zh-CN" altLang="en-US"/>
              <a:pPr/>
              <a:t>‹Nº›</a:t>
            </a:fld>
            <a:endParaRPr lang="en-US" altLang="zh-CN"/>
          </a:p>
        </p:txBody>
      </p:sp>
      <p:pic>
        <p:nvPicPr>
          <p:cNvPr id="124936" name="Picture 8" descr="Intel_white"/>
          <p:cNvPicPr>
            <a:picLocks noChangeAspect="1" noChangeArrowheads="1"/>
          </p:cNvPicPr>
          <p:nvPr/>
        </p:nvPicPr>
        <p:blipFill>
          <a:blip r:embed="rId16" cstate="print"/>
          <a:srcRect/>
          <a:stretch>
            <a:fillRect/>
          </a:stretch>
        </p:blipFill>
        <p:spPr bwMode="invGray">
          <a:xfrm>
            <a:off x="7889875" y="6176963"/>
            <a:ext cx="811213" cy="541337"/>
          </a:xfrm>
          <a:prstGeom prst="rect">
            <a:avLst/>
          </a:prstGeom>
          <a:noFill/>
        </p:spPr>
      </p:pic>
      <p:sp>
        <p:nvSpPr>
          <p:cNvPr id="124937" name="Rectangle 9"/>
          <p:cNvSpPr>
            <a:spLocks noChangeArrowheads="1"/>
          </p:cNvSpPr>
          <p:nvPr/>
        </p:nvSpPr>
        <p:spPr bwMode="auto">
          <a:xfrm>
            <a:off x="819150" y="6550025"/>
            <a:ext cx="6591300" cy="179388"/>
          </a:xfrm>
          <a:prstGeom prst="rect">
            <a:avLst/>
          </a:prstGeom>
          <a:noFill/>
          <a:ln w="50800" algn="ctr">
            <a:noFill/>
            <a:miter lim="800000"/>
            <a:headEnd/>
            <a:tailEnd/>
          </a:ln>
          <a:effectLst/>
        </p:spPr>
        <p:txBody>
          <a:bodyPr>
            <a:spAutoFit/>
          </a:bodyPr>
          <a:lstStyle/>
          <a:p>
            <a:pPr algn="l">
              <a:lnSpc>
                <a:spcPct val="95000"/>
              </a:lnSpc>
            </a:pPr>
            <a:r>
              <a:rPr lang="en-US" altLang="zh-CN" sz="600" dirty="0">
                <a:effectLst/>
                <a:latin typeface="Verdana" pitchFamily="34" charset="0"/>
                <a:ea typeface="SimSun" pitchFamily="2" charset="-122"/>
              </a:rPr>
              <a:t>Copyright © 2006, Intel Corporation. All rights reserved.  </a:t>
            </a:r>
          </a:p>
        </p:txBody>
      </p:sp>
      <p:pic>
        <p:nvPicPr>
          <p:cNvPr id="124938" name="Picture 10" descr="SW_4c_lrg"/>
          <p:cNvPicPr>
            <a:picLocks noChangeAspect="1" noChangeArrowheads="1"/>
          </p:cNvPicPr>
          <p:nvPr/>
        </p:nvPicPr>
        <p:blipFill>
          <a:blip r:embed="rId17" cstate="print"/>
          <a:srcRect/>
          <a:stretch>
            <a:fillRect/>
          </a:stretch>
        </p:blipFill>
        <p:spPr bwMode="auto">
          <a:xfrm>
            <a:off x="457200" y="6329363"/>
            <a:ext cx="447675" cy="528637"/>
          </a:xfrm>
          <a:prstGeom prst="rect">
            <a:avLst/>
          </a:prstGeom>
          <a:noFill/>
        </p:spPr>
      </p:pic>
      <p:sp>
        <p:nvSpPr>
          <p:cNvPr id="124939" name="Rectangle 11"/>
          <p:cNvSpPr>
            <a:spLocks noGrp="1" noChangeArrowheads="1"/>
          </p:cNvSpPr>
          <p:nvPr>
            <p:ph type="ftr" sz="quarter" idx="3"/>
          </p:nvPr>
        </p:nvSpPr>
        <p:spPr bwMode="auto">
          <a:xfrm>
            <a:off x="3025775" y="5999163"/>
            <a:ext cx="3660775" cy="304800"/>
          </a:xfrm>
          <a:prstGeom prst="rect">
            <a:avLst/>
          </a:prstGeom>
          <a:noFill/>
          <a:ln w="9525">
            <a:noFill/>
            <a:miter lim="800000"/>
            <a:headEnd/>
            <a:tailEnd/>
          </a:ln>
          <a:effectLst/>
        </p:spPr>
        <p:txBody>
          <a:bodyPr vert="horz" wrap="square" lIns="0" tIns="0" rIns="0" bIns="0" numCol="1" anchor="ctr" anchorCtr="0" compatLnSpc="1">
            <a:prstTxWarp prst="textNoShape">
              <a:avLst/>
            </a:prstTxWarp>
          </a:bodyPr>
          <a:lstStyle>
            <a:lvl1pPr>
              <a:defRPr sz="800" b="1">
                <a:solidFill>
                  <a:schemeClr val="accent1"/>
                </a:solidFill>
                <a:effectLst/>
                <a:latin typeface="+mn-lt"/>
                <a:ea typeface="MS PGothic" pitchFamily="34" charset="-128"/>
              </a:defRPr>
            </a:lvl1pPr>
          </a:lstStyle>
          <a:p>
            <a:endParaRPr lang="en-US" altLang="zh-CN"/>
          </a:p>
        </p:txBody>
      </p:sp>
      <p:sp>
        <p:nvSpPr>
          <p:cNvPr id="124940" name="Rectangle 12"/>
          <p:cNvSpPr>
            <a:spLocks noChangeArrowheads="1"/>
          </p:cNvSpPr>
          <p:nvPr/>
        </p:nvSpPr>
        <p:spPr bwMode="auto">
          <a:xfrm>
            <a:off x="819150" y="6673850"/>
            <a:ext cx="8477250" cy="184150"/>
          </a:xfrm>
          <a:prstGeom prst="rect">
            <a:avLst/>
          </a:prstGeom>
          <a:noFill/>
          <a:ln w="12700">
            <a:noFill/>
            <a:miter lim="800000"/>
            <a:headEnd type="none" w="sm" len="sm"/>
            <a:tailEnd type="none" w="sm" len="sm"/>
          </a:ln>
          <a:effectLst/>
        </p:spPr>
        <p:txBody>
          <a:bodyPr>
            <a:spAutoFit/>
          </a:bodyPr>
          <a:lstStyle/>
          <a:p>
            <a:pPr algn="l" eaLnBrk="1" hangingPunct="1"/>
            <a:r>
              <a:rPr lang="en-US" altLang="zh-CN" sz="600">
                <a:solidFill>
                  <a:srgbClr val="FFFFFF"/>
                </a:solidFill>
                <a:effectLst/>
                <a:latin typeface="Verdana" pitchFamily="34" charset="0"/>
                <a:ea typeface="SimSun" pitchFamily="2" charset="-122"/>
              </a:rPr>
              <a:t>Intel and the Intel logo are trademarks or registered trademarks of Intel Corporation or its subsidiaries in the United States or other countries. *Other brands and names are the property of their respective owners.</a:t>
            </a:r>
          </a:p>
        </p:txBody>
      </p:sp>
      <p:sp>
        <p:nvSpPr>
          <p:cNvPr id="124941" name="Text Box 13"/>
          <p:cNvSpPr txBox="1">
            <a:spLocks noChangeArrowheads="1"/>
          </p:cNvSpPr>
          <p:nvPr/>
        </p:nvSpPr>
        <p:spPr bwMode="auto">
          <a:xfrm>
            <a:off x="7321550" y="55563"/>
            <a:ext cx="1700213" cy="365125"/>
          </a:xfrm>
          <a:prstGeom prst="rect">
            <a:avLst/>
          </a:prstGeom>
          <a:noFill/>
          <a:ln w="50800" algn="ctr">
            <a:noFill/>
            <a:miter lim="800000"/>
            <a:headEnd/>
            <a:tailEnd/>
          </a:ln>
          <a:effectLst/>
        </p:spPr>
        <p:txBody>
          <a:bodyPr wrap="none">
            <a:spAutoFit/>
          </a:bodyPr>
          <a:lstStyle/>
          <a:p>
            <a:r>
              <a:rPr lang="en-US" altLang="zh-CN" sz="900" b="1">
                <a:effectLst/>
                <a:latin typeface="Verdana" pitchFamily="34" charset="0"/>
                <a:ea typeface="SimSun" pitchFamily="2" charset="-122"/>
              </a:rPr>
              <a:t>Intel</a:t>
            </a:r>
            <a:r>
              <a:rPr lang="en-US" altLang="zh-CN" sz="900" b="1" baseline="30000">
                <a:effectLst/>
                <a:latin typeface="Verdana" pitchFamily="34" charset="0"/>
                <a:ea typeface="SimSun" pitchFamily="2" charset="-122"/>
              </a:rPr>
              <a:t>®</a:t>
            </a:r>
            <a:r>
              <a:rPr lang="en-US" altLang="zh-CN" sz="900" b="1">
                <a:effectLst/>
                <a:latin typeface="Verdana" pitchFamily="34" charset="0"/>
                <a:ea typeface="SimSun" pitchFamily="2" charset="-122"/>
              </a:rPr>
              <a:t> Software College</a:t>
            </a:r>
            <a:br>
              <a:rPr lang="en-US" altLang="zh-CN" sz="900" b="1">
                <a:effectLst/>
                <a:latin typeface="Verdana" pitchFamily="34" charset="0"/>
                <a:ea typeface="SimSun" pitchFamily="2" charset="-122"/>
              </a:rPr>
            </a:br>
            <a:endParaRPr lang="en-US" altLang="zh-CN" sz="900" b="1">
              <a:effectLst/>
              <a:latin typeface="Verdana" pitchFamily="34" charset="0"/>
              <a:ea typeface="SimSun" pitchFamily="2" charset="-122"/>
            </a:endParaRPr>
          </a:p>
        </p:txBody>
      </p:sp>
      <p:pic>
        <p:nvPicPr>
          <p:cNvPr id="116738" name="Picture 2" descr="C:\Users\José Luis\Pictures\iteso\logoITESO.jpg"/>
          <p:cNvPicPr>
            <a:picLocks noChangeAspect="1" noChangeArrowheads="1"/>
          </p:cNvPicPr>
          <p:nvPr userDrawn="1"/>
        </p:nvPicPr>
        <p:blipFill>
          <a:blip r:embed="rId18" cstate="print"/>
          <a:srcRect/>
          <a:stretch>
            <a:fillRect/>
          </a:stretch>
        </p:blipFill>
        <p:spPr bwMode="auto">
          <a:xfrm>
            <a:off x="1" y="6064612"/>
            <a:ext cx="457199" cy="793388"/>
          </a:xfrm>
          <a:prstGeom prst="rect">
            <a:avLst/>
          </a:prstGeom>
          <a:noFill/>
        </p:spPr>
      </p:pic>
    </p:spTree>
  </p:cSld>
  <p:clrMap bg1="dk2" tx1="lt1" bg2="dk1" tx2="lt2" accent1="accent1" accent2="accent2" accent3="accent3" accent4="accent4" accent5="accent5" accent6="accent6" hlink="hlink" folHlink="folHlink"/>
  <p:sldLayoutIdLst>
    <p:sldLayoutId id="2147483652" r:id="rId1"/>
    <p:sldLayoutId id="2147483653" r:id="rId2"/>
    <p:sldLayoutId id="2147483654" r:id="rId3"/>
    <p:sldLayoutId id="2147483655" r:id="rId4"/>
    <p:sldLayoutId id="2147483656" r:id="rId5"/>
    <p:sldLayoutId id="2147483657" r:id="rId6"/>
    <p:sldLayoutId id="2147483658" r:id="rId7"/>
    <p:sldLayoutId id="2147483659" r:id="rId8"/>
    <p:sldLayoutId id="2147483660" r:id="rId9"/>
    <p:sldLayoutId id="2147483661" r:id="rId10"/>
    <p:sldLayoutId id="2147483662" r:id="rId11"/>
    <p:sldLayoutId id="2147483663" r:id="rId12"/>
    <p:sldLayoutId id="2147483664" r:id="rId13"/>
    <p:sldLayoutId id="2147483665" r:id="rId14"/>
  </p:sldLayoutIdLst>
  <p:timing>
    <p:tnLst>
      <p:par>
        <p:cTn id="1" dur="indefinite" restart="never" nodeType="tmRoot"/>
      </p:par>
    </p:tnLst>
  </p:timing>
  <p:hf hdr="0" ftr="0" dt="0"/>
  <p:txStyles>
    <p:titleStyle>
      <a:lvl1pPr algn="l" rtl="0" fontAlgn="base">
        <a:spcBef>
          <a:spcPct val="0"/>
        </a:spcBef>
        <a:spcAft>
          <a:spcPct val="0"/>
        </a:spcAft>
        <a:defRPr sz="2600" b="1">
          <a:solidFill>
            <a:schemeClr val="tx1"/>
          </a:solidFill>
          <a:latin typeface="+mj-lt"/>
          <a:ea typeface="+mj-ea"/>
          <a:cs typeface="+mj-cs"/>
        </a:defRPr>
      </a:lvl1pPr>
      <a:lvl2pPr algn="l" rtl="0" fontAlgn="base">
        <a:spcBef>
          <a:spcPct val="0"/>
        </a:spcBef>
        <a:spcAft>
          <a:spcPct val="0"/>
        </a:spcAft>
        <a:defRPr sz="2600" b="1">
          <a:solidFill>
            <a:schemeClr val="tx1"/>
          </a:solidFill>
          <a:latin typeface="Verdana" pitchFamily="34" charset="0"/>
        </a:defRPr>
      </a:lvl2pPr>
      <a:lvl3pPr algn="l" rtl="0" fontAlgn="base">
        <a:spcBef>
          <a:spcPct val="0"/>
        </a:spcBef>
        <a:spcAft>
          <a:spcPct val="0"/>
        </a:spcAft>
        <a:defRPr sz="2600" b="1">
          <a:solidFill>
            <a:schemeClr val="tx1"/>
          </a:solidFill>
          <a:latin typeface="Verdana" pitchFamily="34" charset="0"/>
        </a:defRPr>
      </a:lvl3pPr>
      <a:lvl4pPr algn="l" rtl="0" fontAlgn="base">
        <a:spcBef>
          <a:spcPct val="0"/>
        </a:spcBef>
        <a:spcAft>
          <a:spcPct val="0"/>
        </a:spcAft>
        <a:defRPr sz="2600" b="1">
          <a:solidFill>
            <a:schemeClr val="tx1"/>
          </a:solidFill>
          <a:latin typeface="Verdana" pitchFamily="34" charset="0"/>
        </a:defRPr>
      </a:lvl4pPr>
      <a:lvl5pPr algn="l" rtl="0" fontAlgn="base">
        <a:spcBef>
          <a:spcPct val="0"/>
        </a:spcBef>
        <a:spcAft>
          <a:spcPct val="0"/>
        </a:spcAft>
        <a:defRPr sz="2600" b="1">
          <a:solidFill>
            <a:schemeClr val="tx1"/>
          </a:solidFill>
          <a:latin typeface="Verdana" pitchFamily="34" charset="0"/>
        </a:defRPr>
      </a:lvl5pPr>
      <a:lvl6pPr marL="457200" algn="l" rtl="0" fontAlgn="base">
        <a:spcBef>
          <a:spcPct val="0"/>
        </a:spcBef>
        <a:spcAft>
          <a:spcPct val="0"/>
        </a:spcAft>
        <a:defRPr sz="2600" b="1">
          <a:solidFill>
            <a:schemeClr val="tx1"/>
          </a:solidFill>
          <a:latin typeface="Verdana" pitchFamily="34" charset="0"/>
        </a:defRPr>
      </a:lvl6pPr>
      <a:lvl7pPr marL="914400" algn="l" rtl="0" fontAlgn="base">
        <a:spcBef>
          <a:spcPct val="0"/>
        </a:spcBef>
        <a:spcAft>
          <a:spcPct val="0"/>
        </a:spcAft>
        <a:defRPr sz="2600" b="1">
          <a:solidFill>
            <a:schemeClr val="tx1"/>
          </a:solidFill>
          <a:latin typeface="Verdana" pitchFamily="34" charset="0"/>
        </a:defRPr>
      </a:lvl7pPr>
      <a:lvl8pPr marL="1371600" algn="l" rtl="0" fontAlgn="base">
        <a:spcBef>
          <a:spcPct val="0"/>
        </a:spcBef>
        <a:spcAft>
          <a:spcPct val="0"/>
        </a:spcAft>
        <a:defRPr sz="2600" b="1">
          <a:solidFill>
            <a:schemeClr val="tx1"/>
          </a:solidFill>
          <a:latin typeface="Verdana" pitchFamily="34" charset="0"/>
        </a:defRPr>
      </a:lvl8pPr>
      <a:lvl9pPr marL="1828800" algn="l" rtl="0" fontAlgn="base">
        <a:spcBef>
          <a:spcPct val="0"/>
        </a:spcBef>
        <a:spcAft>
          <a:spcPct val="0"/>
        </a:spcAft>
        <a:defRPr sz="2600" b="1">
          <a:solidFill>
            <a:schemeClr val="tx1"/>
          </a:solidFill>
          <a:latin typeface="Verdana" pitchFamily="34" charset="0"/>
        </a:defRPr>
      </a:lvl9pPr>
    </p:titleStyle>
    <p:bodyStyle>
      <a:lvl1pPr algn="l" rtl="0" fontAlgn="base">
        <a:spcBef>
          <a:spcPct val="60000"/>
        </a:spcBef>
        <a:spcAft>
          <a:spcPct val="0"/>
        </a:spcAft>
        <a:defRPr sz="2000">
          <a:solidFill>
            <a:schemeClr val="tx1"/>
          </a:solidFill>
          <a:latin typeface="+mn-lt"/>
          <a:ea typeface="+mn-ea"/>
          <a:cs typeface="+mn-cs"/>
        </a:defRPr>
      </a:lvl1pPr>
      <a:lvl2pPr marL="246063" indent="-244475" algn="l" rtl="0" fontAlgn="base">
        <a:spcBef>
          <a:spcPct val="40000"/>
        </a:spcBef>
        <a:spcAft>
          <a:spcPct val="0"/>
        </a:spcAft>
        <a:buFont typeface="Verdana" pitchFamily="34" charset="0"/>
        <a:buChar char="•"/>
        <a:defRPr sz="2000">
          <a:solidFill>
            <a:schemeClr val="tx1"/>
          </a:solidFill>
          <a:latin typeface="+mn-lt"/>
        </a:defRPr>
      </a:lvl2pPr>
      <a:lvl3pPr marL="571500" indent="-323850" algn="l" rtl="0" fontAlgn="base">
        <a:spcBef>
          <a:spcPct val="20000"/>
        </a:spcBef>
        <a:spcAft>
          <a:spcPct val="0"/>
        </a:spcAft>
        <a:buChar char="•"/>
        <a:defRPr>
          <a:solidFill>
            <a:schemeClr val="tx1"/>
          </a:solidFill>
          <a:latin typeface="+mn-lt"/>
        </a:defRPr>
      </a:lvl3pPr>
      <a:lvl4pPr marL="725488" indent="-152400" algn="l" rtl="0" fontAlgn="base">
        <a:spcBef>
          <a:spcPct val="20000"/>
        </a:spcBef>
        <a:spcAft>
          <a:spcPct val="0"/>
        </a:spcAft>
        <a:buFont typeface="Verdana" pitchFamily="34" charset="0"/>
        <a:buChar char="•"/>
        <a:defRPr sz="1600">
          <a:solidFill>
            <a:schemeClr val="tx1"/>
          </a:solidFill>
          <a:latin typeface="+mn-lt"/>
        </a:defRPr>
      </a:lvl4pPr>
      <a:lvl5pPr marL="1136650" indent="-409575" algn="l" rtl="0" fontAlgn="base">
        <a:spcBef>
          <a:spcPct val="20000"/>
        </a:spcBef>
        <a:spcAft>
          <a:spcPct val="0"/>
        </a:spcAft>
        <a:buChar char="•"/>
        <a:defRPr sz="1400">
          <a:solidFill>
            <a:schemeClr val="tx1"/>
          </a:solidFill>
          <a:latin typeface="+mn-lt"/>
        </a:defRPr>
      </a:lvl5pPr>
      <a:lvl6pPr marL="1593850" indent="-409575" algn="l" rtl="0" fontAlgn="base">
        <a:spcBef>
          <a:spcPct val="20000"/>
        </a:spcBef>
        <a:spcAft>
          <a:spcPct val="0"/>
        </a:spcAft>
        <a:buChar char="•"/>
        <a:defRPr sz="1400">
          <a:solidFill>
            <a:schemeClr val="tx1"/>
          </a:solidFill>
          <a:latin typeface="+mn-lt"/>
        </a:defRPr>
      </a:lvl6pPr>
      <a:lvl7pPr marL="2051050" indent="-409575" algn="l" rtl="0" fontAlgn="base">
        <a:spcBef>
          <a:spcPct val="20000"/>
        </a:spcBef>
        <a:spcAft>
          <a:spcPct val="0"/>
        </a:spcAft>
        <a:buChar char="•"/>
        <a:defRPr sz="1400">
          <a:solidFill>
            <a:schemeClr val="tx1"/>
          </a:solidFill>
          <a:latin typeface="+mn-lt"/>
        </a:defRPr>
      </a:lvl7pPr>
      <a:lvl8pPr marL="2508250" indent="-409575" algn="l" rtl="0" fontAlgn="base">
        <a:spcBef>
          <a:spcPct val="20000"/>
        </a:spcBef>
        <a:spcAft>
          <a:spcPct val="0"/>
        </a:spcAft>
        <a:buChar char="•"/>
        <a:defRPr sz="1400">
          <a:solidFill>
            <a:schemeClr val="tx1"/>
          </a:solidFill>
          <a:latin typeface="+mn-lt"/>
        </a:defRPr>
      </a:lvl8pPr>
      <a:lvl9pPr marL="2965450" indent="-409575" algn="l" rtl="0" fontAlgn="base">
        <a:spcBef>
          <a:spcPct val="20000"/>
        </a:spcBef>
        <a:spcAft>
          <a:spcPct val="0"/>
        </a:spcAft>
        <a:buChar char="•"/>
        <a:defRPr sz="1400">
          <a:solidFill>
            <a:schemeClr val="tx1"/>
          </a:solidFill>
          <a:latin typeface="+mn-lt"/>
        </a:defRPr>
      </a:lvl9pPr>
    </p:bodyStyle>
    <p:otherStyle>
      <a:defPPr>
        <a:defRPr lang="es-MX"/>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6.png"/><Relationship Id="rId21" Type="http://schemas.openxmlformats.org/officeDocument/2006/relationships/image" Target="../media/image24.jpeg"/><Relationship Id="rId7" Type="http://schemas.openxmlformats.org/officeDocument/2006/relationships/image" Target="../media/image10.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notesSlide" Target="../notesSlides/notesSlide2.xml"/><Relationship Id="rId16" Type="http://schemas.openxmlformats.org/officeDocument/2006/relationships/image" Target="../media/image19.png"/><Relationship Id="rId20" Type="http://schemas.openxmlformats.org/officeDocument/2006/relationships/image" Target="../media/image23.jpeg"/><Relationship Id="rId1" Type="http://schemas.openxmlformats.org/officeDocument/2006/relationships/slideLayout" Target="../slideLayouts/slideLayout2.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 Id="rId22" Type="http://schemas.openxmlformats.org/officeDocument/2006/relationships/image" Target="../media/image25.jpeg"/></Relationships>
</file>

<file path=ppt/slides/_rels/slide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6.xml"/><Relationship Id="rId1" Type="http://schemas.openxmlformats.org/officeDocument/2006/relationships/tags" Target="../tags/tag1.xml"/></Relationships>
</file>

<file path=ppt/slides/_rels/slide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28.jpeg"/><Relationship Id="rId7" Type="http://schemas.openxmlformats.org/officeDocument/2006/relationships/image" Target="../media/image31.png"/><Relationship Id="rId2" Type="http://schemas.openxmlformats.org/officeDocument/2006/relationships/notesSlide" Target="../notesSlides/notesSlide10.xml"/><Relationship Id="rId1" Type="http://schemas.openxmlformats.org/officeDocument/2006/relationships/slideLayout" Target="../slideLayouts/slideLayout7.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1.png"/><Relationship Id="rId9" Type="http://schemas.openxmlformats.org/officeDocument/2006/relationships/image" Target="../media/image33.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36.jpeg"/></Relationships>
</file>

<file path=ppt/slides/_rels/slide19.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36.jpe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38.jpeg"/></Relationships>
</file>

<file path=ppt/slides/_rels/slide2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40.jpeg"/></Relationships>
</file>

<file path=ppt/slides/_rels/slide23.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4.gif"/><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40.jpeg"/></Relationships>
</file>

<file path=ppt/slides/_rels/slide25.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42.jpeg"/></Relationships>
</file>

<file path=ppt/slides/_rels/slide26.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44.jpeg"/></Relationships>
</file>

<file path=ppt/slides/_rels/slide27.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34.gif"/><Relationship Id="rId1" Type="http://schemas.openxmlformats.org/officeDocument/2006/relationships/slideLayout" Target="../slideLayouts/slideLayout6.xml"/><Relationship Id="rId4" Type="http://schemas.openxmlformats.org/officeDocument/2006/relationships/image" Target="../media/image44.jpeg"/></Relationships>
</file>

<file path=ppt/slides/_rels/slide28.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jpeg"/><Relationship Id="rId1" Type="http://schemas.openxmlformats.org/officeDocument/2006/relationships/slideLayout" Target="../slideLayouts/slideLayout6.xml"/><Relationship Id="rId4" Type="http://schemas.openxmlformats.org/officeDocument/2006/relationships/image" Target="../media/image34.gif"/></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45.wmf"/><Relationship Id="rId7" Type="http://schemas.openxmlformats.org/officeDocument/2006/relationships/image" Target="../media/image49.wmf"/><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image" Target="../media/image48.wmf"/><Relationship Id="rId5" Type="http://schemas.openxmlformats.org/officeDocument/2006/relationships/image" Target="../media/image47.wmf"/><Relationship Id="rId4" Type="http://schemas.openxmlformats.org/officeDocument/2006/relationships/image" Target="../media/image46.wmf"/></Relationships>
</file>

<file path=ppt/slides/_rels/slide31.xml.rels><?xml version="1.0" encoding="UTF-8" standalone="yes"?>
<Relationships xmlns="http://schemas.openxmlformats.org/package/2006/relationships"><Relationship Id="rId3" Type="http://schemas.openxmlformats.org/officeDocument/2006/relationships/image" Target="../media/image50.wmf"/><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image" Target="../media/image52.png"/><Relationship Id="rId4" Type="http://schemas.openxmlformats.org/officeDocument/2006/relationships/image" Target="../media/image51.wmf"/></Relationships>
</file>

<file path=ppt/slides/_rels/slide32.xml.rels><?xml version="1.0" encoding="UTF-8" standalone="yes"?>
<Relationships xmlns="http://schemas.openxmlformats.org/package/2006/relationships"><Relationship Id="rId3" Type="http://schemas.openxmlformats.org/officeDocument/2006/relationships/image" Target="../media/image53.wmf"/><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22.xml"/><Relationship Id="rId1" Type="http://schemas.openxmlformats.org/officeDocument/2006/relationships/slideLayout" Target="../slideLayouts/slideLayout2.xml"/><Relationship Id="rId4" Type="http://schemas.openxmlformats.org/officeDocument/2006/relationships/image" Target="../media/image55.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3" Type="http://schemas.openxmlformats.org/officeDocument/2006/relationships/image" Target="../media/image57.wmf"/><Relationship Id="rId2" Type="http://schemas.openxmlformats.org/officeDocument/2006/relationships/notesSlide" Target="../notesSlides/notesSlide33.xml"/><Relationship Id="rId1" Type="http://schemas.openxmlformats.org/officeDocument/2006/relationships/slideLayout" Target="../slideLayouts/slideLayout2.xml"/><Relationship Id="rId5" Type="http://schemas.openxmlformats.org/officeDocument/2006/relationships/image" Target="../media/image59.wmf"/><Relationship Id="rId4" Type="http://schemas.openxmlformats.org/officeDocument/2006/relationships/image" Target="../media/image58.wmf"/></Relationships>
</file>

<file path=ppt/slides/_rels/slide46.xml.rels><?xml version="1.0" encoding="UTF-8" standalone="yes"?>
<Relationships xmlns="http://schemas.openxmlformats.org/package/2006/relationships"><Relationship Id="rId3" Type="http://schemas.openxmlformats.org/officeDocument/2006/relationships/image" Target="../media/image60.wmf"/><Relationship Id="rId2" Type="http://schemas.openxmlformats.org/officeDocument/2006/relationships/notesSlide" Target="../notesSlides/notesSlide34.xml"/><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3" Type="http://schemas.openxmlformats.org/officeDocument/2006/relationships/image" Target="../media/image61.wmf"/><Relationship Id="rId2" Type="http://schemas.openxmlformats.org/officeDocument/2006/relationships/notesSlide" Target="../notesSlides/notesSlide35.xml"/><Relationship Id="rId1" Type="http://schemas.openxmlformats.org/officeDocument/2006/relationships/slideLayout" Target="../slideLayouts/slideLayout13.xml"/><Relationship Id="rId6" Type="http://schemas.openxmlformats.org/officeDocument/2006/relationships/image" Target="../media/image60.wmf"/><Relationship Id="rId5" Type="http://schemas.openxmlformats.org/officeDocument/2006/relationships/image" Target="../media/image63.wmf"/><Relationship Id="rId4" Type="http://schemas.openxmlformats.org/officeDocument/2006/relationships/image" Target="../media/image62.wmf"/></Relationships>
</file>

<file path=ppt/slides/_rels/slide4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2"/>
          <p:cNvSpPr>
            <a:spLocks noGrp="1" noChangeArrowheads="1"/>
          </p:cNvSpPr>
          <p:nvPr>
            <p:ph type="ctrTitle"/>
          </p:nvPr>
        </p:nvSpPr>
        <p:spPr>
          <a:xfrm>
            <a:off x="2302040" y="3185121"/>
            <a:ext cx="6384760" cy="923330"/>
          </a:xfrm>
        </p:spPr>
        <p:txBody>
          <a:bodyPr/>
          <a:lstStyle/>
          <a:p>
            <a:r>
              <a:rPr lang="es-MX" dirty="0"/>
              <a:t>El </a:t>
            </a:r>
            <a:r>
              <a:rPr lang="es-MX" dirty="0" smtClean="0"/>
              <a:t>Impacto en el Software de </a:t>
            </a:r>
            <a:br>
              <a:rPr lang="es-MX" dirty="0" smtClean="0"/>
            </a:br>
            <a:r>
              <a:rPr lang="es-MX" dirty="0" smtClean="0"/>
              <a:t>las arquitecturas </a:t>
            </a:r>
            <a:r>
              <a:rPr lang="es-MX" dirty="0" err="1" smtClean="0"/>
              <a:t>Multicore</a:t>
            </a:r>
            <a:endParaRPr lang="es-MX" dirty="0"/>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p:txBody>
          <a:bodyPr/>
          <a:lstStyle/>
          <a:p>
            <a:r>
              <a:rPr lang="es-MX"/>
              <a:t>Motivación</a:t>
            </a:r>
          </a:p>
        </p:txBody>
      </p:sp>
      <p:sp>
        <p:nvSpPr>
          <p:cNvPr id="48" name="4 Marcador de número de diapositiva"/>
          <p:cNvSpPr>
            <a:spLocks noGrp="1"/>
          </p:cNvSpPr>
          <p:nvPr>
            <p:ph type="sldNum" sz="quarter" idx="11"/>
          </p:nvPr>
        </p:nvSpPr>
        <p:spPr>
          <a:xfrm>
            <a:off x="412750" y="6200775"/>
            <a:ext cx="415925" cy="304800"/>
          </a:xfrm>
        </p:spPr>
        <p:txBody>
          <a:bodyPr/>
          <a:lstStyle/>
          <a:p>
            <a:fld id="{C208BFE6-1BF8-40C7-91F3-C1933C89B1D3}" type="slidenum">
              <a:rPr lang="zh-CN" altLang="en-US"/>
              <a:pPr/>
              <a:t>2</a:t>
            </a:fld>
            <a:endParaRPr lang="en-US" altLang="zh-CN"/>
          </a:p>
        </p:txBody>
      </p:sp>
      <p:sp>
        <p:nvSpPr>
          <p:cNvPr id="10244" name="Oval 4"/>
          <p:cNvSpPr>
            <a:spLocks noChangeArrowheads="1"/>
          </p:cNvSpPr>
          <p:nvPr/>
        </p:nvSpPr>
        <p:spPr bwMode="auto">
          <a:xfrm>
            <a:off x="5797550" y="5600700"/>
            <a:ext cx="1631950" cy="544513"/>
          </a:xfrm>
          <a:prstGeom prst="ellipse">
            <a:avLst/>
          </a:prstGeom>
          <a:gradFill rotWithShape="1">
            <a:gsLst>
              <a:gs pos="0">
                <a:schemeClr val="bg2">
                  <a:alpha val="55000"/>
                </a:schemeClr>
              </a:gs>
              <a:gs pos="100000">
                <a:schemeClr val="bg2">
                  <a:gamma/>
                  <a:tint val="0"/>
                  <a:invGamma/>
                  <a:alpha val="0"/>
                </a:schemeClr>
              </a:gs>
            </a:gsLst>
            <a:path path="shape">
              <a:fillToRect l="50000" t="50000" r="50000" b="50000"/>
            </a:path>
          </a:gradFill>
          <a:ln w="9525" algn="ctr">
            <a:noFill/>
            <a:round/>
            <a:headEnd/>
            <a:tailEnd/>
          </a:ln>
          <a:effectLst/>
        </p:spPr>
        <p:txBody>
          <a:bodyPr wrap="none" anchor="ctr">
            <a:spAutoFit/>
          </a:bodyPr>
          <a:lstStyle/>
          <a:p>
            <a:endParaRPr lang="es-MX"/>
          </a:p>
        </p:txBody>
      </p:sp>
      <p:sp>
        <p:nvSpPr>
          <p:cNvPr id="10245" name="AutoShape 5"/>
          <p:cNvSpPr>
            <a:spLocks noChangeArrowheads="1"/>
          </p:cNvSpPr>
          <p:nvPr/>
        </p:nvSpPr>
        <p:spPr bwMode="auto">
          <a:xfrm rot="-1352645">
            <a:off x="898525" y="2998788"/>
            <a:ext cx="7929563" cy="1479550"/>
          </a:xfrm>
          <a:prstGeom prst="rightArrow">
            <a:avLst>
              <a:gd name="adj1" fmla="val 60111"/>
              <a:gd name="adj2" fmla="val 47962"/>
            </a:avLst>
          </a:prstGeom>
          <a:solidFill>
            <a:srgbClr val="33CCFF">
              <a:alpha val="30000"/>
            </a:srgbClr>
          </a:solidFill>
          <a:ln w="9525" algn="ctr">
            <a:noFill/>
            <a:miter lim="800000"/>
            <a:headEnd/>
            <a:tailEnd/>
          </a:ln>
          <a:effectLst/>
        </p:spPr>
        <p:txBody>
          <a:bodyPr wrap="none" lIns="92031" tIns="46016" rIns="92031" bIns="46016" anchor="ctr"/>
          <a:lstStyle/>
          <a:p>
            <a:pPr eaLnBrk="1" hangingPunct="1"/>
            <a:endParaRPr lang="es-MX" sz="1800">
              <a:effectLst>
                <a:outerShdw blurRad="38100" dist="38100" dir="2700000" algn="tl">
                  <a:srgbClr val="000000"/>
                </a:outerShdw>
              </a:effectLst>
              <a:latin typeface="Neo Sans Intel" pitchFamily="34" charset="0"/>
            </a:endParaRPr>
          </a:p>
        </p:txBody>
      </p:sp>
      <p:sp>
        <p:nvSpPr>
          <p:cNvPr id="10246" name="Oval 6"/>
          <p:cNvSpPr>
            <a:spLocks noChangeArrowheads="1"/>
          </p:cNvSpPr>
          <p:nvPr/>
        </p:nvSpPr>
        <p:spPr bwMode="auto">
          <a:xfrm>
            <a:off x="-76200" y="5629275"/>
            <a:ext cx="1631950" cy="544513"/>
          </a:xfrm>
          <a:prstGeom prst="ellipse">
            <a:avLst/>
          </a:prstGeom>
          <a:gradFill rotWithShape="1">
            <a:gsLst>
              <a:gs pos="0">
                <a:schemeClr val="bg2">
                  <a:alpha val="55000"/>
                </a:schemeClr>
              </a:gs>
              <a:gs pos="100000">
                <a:schemeClr val="bg2">
                  <a:gamma/>
                  <a:tint val="0"/>
                  <a:invGamma/>
                  <a:alpha val="0"/>
                </a:schemeClr>
              </a:gs>
            </a:gsLst>
            <a:path path="shape">
              <a:fillToRect l="50000" t="50000" r="50000" b="50000"/>
            </a:path>
          </a:gradFill>
          <a:ln w="9525" algn="ctr">
            <a:noFill/>
            <a:round/>
            <a:headEnd/>
            <a:tailEnd/>
          </a:ln>
          <a:effectLst/>
        </p:spPr>
        <p:txBody>
          <a:bodyPr wrap="none" anchor="ctr">
            <a:spAutoFit/>
          </a:bodyPr>
          <a:lstStyle/>
          <a:p>
            <a:endParaRPr lang="es-MX"/>
          </a:p>
        </p:txBody>
      </p:sp>
      <p:pic>
        <p:nvPicPr>
          <p:cNvPr id="10247" name="Picture 7" descr="bar4"/>
          <p:cNvPicPr>
            <a:picLocks noChangeAspect="1" noChangeArrowheads="1"/>
          </p:cNvPicPr>
          <p:nvPr/>
        </p:nvPicPr>
        <p:blipFill>
          <a:blip r:embed="rId3" cstate="print"/>
          <a:srcRect/>
          <a:stretch>
            <a:fillRect/>
          </a:stretch>
        </p:blipFill>
        <p:spPr bwMode="auto">
          <a:xfrm>
            <a:off x="176212" y="5122863"/>
            <a:ext cx="1201738" cy="798512"/>
          </a:xfrm>
          <a:prstGeom prst="rect">
            <a:avLst/>
          </a:prstGeom>
          <a:noFill/>
        </p:spPr>
      </p:pic>
      <p:sp>
        <p:nvSpPr>
          <p:cNvPr id="10248" name="Oval 8"/>
          <p:cNvSpPr>
            <a:spLocks noChangeArrowheads="1"/>
          </p:cNvSpPr>
          <p:nvPr/>
        </p:nvSpPr>
        <p:spPr bwMode="auto">
          <a:xfrm>
            <a:off x="1392237" y="5629275"/>
            <a:ext cx="1631950" cy="544513"/>
          </a:xfrm>
          <a:prstGeom prst="ellipse">
            <a:avLst/>
          </a:prstGeom>
          <a:gradFill rotWithShape="1">
            <a:gsLst>
              <a:gs pos="0">
                <a:schemeClr val="bg2">
                  <a:alpha val="55000"/>
                </a:schemeClr>
              </a:gs>
              <a:gs pos="100000">
                <a:schemeClr val="bg2">
                  <a:gamma/>
                  <a:tint val="0"/>
                  <a:invGamma/>
                  <a:alpha val="0"/>
                </a:schemeClr>
              </a:gs>
            </a:gsLst>
            <a:path path="shape">
              <a:fillToRect l="50000" t="50000" r="50000" b="50000"/>
            </a:path>
          </a:gradFill>
          <a:ln w="9525" algn="ctr">
            <a:noFill/>
            <a:round/>
            <a:headEnd/>
            <a:tailEnd/>
          </a:ln>
          <a:effectLst/>
        </p:spPr>
        <p:txBody>
          <a:bodyPr wrap="none" anchor="ctr">
            <a:spAutoFit/>
          </a:bodyPr>
          <a:lstStyle/>
          <a:p>
            <a:endParaRPr lang="es-MX"/>
          </a:p>
        </p:txBody>
      </p:sp>
      <p:sp>
        <p:nvSpPr>
          <p:cNvPr id="10250" name="Oval 10"/>
          <p:cNvSpPr>
            <a:spLocks noChangeArrowheads="1"/>
          </p:cNvSpPr>
          <p:nvPr/>
        </p:nvSpPr>
        <p:spPr bwMode="auto">
          <a:xfrm>
            <a:off x="2860675" y="5629275"/>
            <a:ext cx="1630362" cy="544513"/>
          </a:xfrm>
          <a:prstGeom prst="ellipse">
            <a:avLst/>
          </a:prstGeom>
          <a:gradFill rotWithShape="1">
            <a:gsLst>
              <a:gs pos="0">
                <a:schemeClr val="bg2">
                  <a:alpha val="55000"/>
                </a:schemeClr>
              </a:gs>
              <a:gs pos="100000">
                <a:schemeClr val="bg2">
                  <a:gamma/>
                  <a:tint val="0"/>
                  <a:invGamma/>
                  <a:alpha val="0"/>
                </a:schemeClr>
              </a:gs>
            </a:gsLst>
            <a:path path="shape">
              <a:fillToRect l="50000" t="50000" r="50000" b="50000"/>
            </a:path>
          </a:gradFill>
          <a:ln w="9525" algn="ctr">
            <a:noFill/>
            <a:round/>
            <a:headEnd/>
            <a:tailEnd/>
          </a:ln>
          <a:effectLst/>
        </p:spPr>
        <p:txBody>
          <a:bodyPr wrap="none" anchor="ctr">
            <a:spAutoFit/>
          </a:bodyPr>
          <a:lstStyle/>
          <a:p>
            <a:endParaRPr lang="es-MX"/>
          </a:p>
        </p:txBody>
      </p:sp>
      <p:sp>
        <p:nvSpPr>
          <p:cNvPr id="10252" name="Oval 12"/>
          <p:cNvSpPr>
            <a:spLocks noChangeArrowheads="1"/>
          </p:cNvSpPr>
          <p:nvPr/>
        </p:nvSpPr>
        <p:spPr bwMode="auto">
          <a:xfrm>
            <a:off x="4281487" y="5629275"/>
            <a:ext cx="1631950" cy="544513"/>
          </a:xfrm>
          <a:prstGeom prst="ellipse">
            <a:avLst/>
          </a:prstGeom>
          <a:gradFill rotWithShape="1">
            <a:gsLst>
              <a:gs pos="0">
                <a:schemeClr val="bg2">
                  <a:alpha val="55000"/>
                </a:schemeClr>
              </a:gs>
              <a:gs pos="100000">
                <a:schemeClr val="bg2">
                  <a:gamma/>
                  <a:tint val="0"/>
                  <a:invGamma/>
                  <a:alpha val="0"/>
                </a:schemeClr>
              </a:gs>
            </a:gsLst>
            <a:path path="shape">
              <a:fillToRect l="50000" t="50000" r="50000" b="50000"/>
            </a:path>
          </a:gradFill>
          <a:ln w="9525" algn="ctr">
            <a:noFill/>
            <a:round/>
            <a:headEnd/>
            <a:tailEnd/>
          </a:ln>
          <a:effectLst/>
        </p:spPr>
        <p:txBody>
          <a:bodyPr wrap="none" anchor="ctr">
            <a:spAutoFit/>
          </a:bodyPr>
          <a:lstStyle/>
          <a:p>
            <a:endParaRPr lang="es-MX"/>
          </a:p>
        </p:txBody>
      </p:sp>
      <p:sp>
        <p:nvSpPr>
          <p:cNvPr id="10254" name="Rectangle 14"/>
          <p:cNvSpPr>
            <a:spLocks noChangeAspect="1" noChangeArrowheads="1"/>
          </p:cNvSpPr>
          <p:nvPr/>
        </p:nvSpPr>
        <p:spPr bwMode="auto">
          <a:xfrm>
            <a:off x="407987" y="5280025"/>
            <a:ext cx="792163" cy="457200"/>
          </a:xfrm>
          <a:prstGeom prst="rect">
            <a:avLst/>
          </a:prstGeom>
          <a:noFill/>
          <a:ln w="12700">
            <a:noFill/>
            <a:miter lim="800000"/>
            <a:headEnd type="none" w="sm" len="sm"/>
            <a:tailEnd type="none" w="sm" len="sm"/>
          </a:ln>
          <a:effectLst/>
        </p:spPr>
        <p:txBody>
          <a:bodyPr wrap="none">
            <a:spAutoFit/>
          </a:bodyPr>
          <a:lstStyle/>
          <a:p>
            <a:pPr algn="l"/>
            <a:r>
              <a:rPr lang="en-US" altLang="ja-JP" sz="2400">
                <a:effectLst>
                  <a:outerShdw blurRad="38100" dist="38100" dir="2700000" algn="tl">
                    <a:srgbClr val="000000"/>
                  </a:outerShdw>
                </a:effectLst>
                <a:latin typeface="Impact" pitchFamily="34" charset="0"/>
                <a:ea typeface="MS PGothic" pitchFamily="34" charset="-128"/>
              </a:rPr>
              <a:t>1980</a:t>
            </a:r>
            <a:endParaRPr lang="en-US" sz="2400">
              <a:effectLst>
                <a:outerShdw blurRad="38100" dist="38100" dir="2700000" algn="tl">
                  <a:srgbClr val="000000"/>
                </a:outerShdw>
              </a:effectLst>
              <a:latin typeface="Impact" pitchFamily="34" charset="0"/>
              <a:ea typeface="MS PGothic" pitchFamily="34" charset="-128"/>
            </a:endParaRPr>
          </a:p>
        </p:txBody>
      </p:sp>
      <p:pic>
        <p:nvPicPr>
          <p:cNvPr id="10258" name="Picture 18" descr="8088-ibm"/>
          <p:cNvPicPr>
            <a:picLocks noChangeAspect="1" noChangeArrowheads="1"/>
          </p:cNvPicPr>
          <p:nvPr/>
        </p:nvPicPr>
        <p:blipFill>
          <a:blip r:embed="rId4" cstate="print"/>
          <a:srcRect/>
          <a:stretch>
            <a:fillRect/>
          </a:stretch>
        </p:blipFill>
        <p:spPr bwMode="auto">
          <a:xfrm>
            <a:off x="258762" y="4438650"/>
            <a:ext cx="1035050" cy="857250"/>
          </a:xfrm>
          <a:prstGeom prst="rect">
            <a:avLst/>
          </a:prstGeom>
          <a:noFill/>
        </p:spPr>
      </p:pic>
      <p:grpSp>
        <p:nvGrpSpPr>
          <p:cNvPr id="10290" name="Group 50"/>
          <p:cNvGrpSpPr>
            <a:grpSpLocks/>
          </p:cNvGrpSpPr>
          <p:nvPr/>
        </p:nvGrpSpPr>
        <p:grpSpPr bwMode="auto">
          <a:xfrm>
            <a:off x="4140200" y="2124075"/>
            <a:ext cx="1778000" cy="3797300"/>
            <a:chOff x="2941" y="1338"/>
            <a:chExt cx="1120" cy="2392"/>
          </a:xfrm>
        </p:grpSpPr>
        <p:pic>
          <p:nvPicPr>
            <p:cNvPr id="10253" name="Picture 13" descr="bar4"/>
            <p:cNvPicPr>
              <a:picLocks noChangeAspect="1" noChangeArrowheads="1"/>
            </p:cNvPicPr>
            <p:nvPr/>
          </p:nvPicPr>
          <p:blipFill>
            <a:blip r:embed="rId3" cstate="print"/>
            <a:srcRect/>
            <a:stretch>
              <a:fillRect/>
            </a:stretch>
          </p:blipFill>
          <p:spPr bwMode="auto">
            <a:xfrm>
              <a:off x="3166" y="2630"/>
              <a:ext cx="757" cy="1100"/>
            </a:xfrm>
            <a:prstGeom prst="rect">
              <a:avLst/>
            </a:prstGeom>
            <a:noFill/>
          </p:spPr>
        </p:pic>
        <p:grpSp>
          <p:nvGrpSpPr>
            <p:cNvPr id="10262" name="Group 22"/>
            <p:cNvGrpSpPr>
              <a:grpSpLocks/>
            </p:cNvGrpSpPr>
            <p:nvPr/>
          </p:nvGrpSpPr>
          <p:grpSpPr bwMode="auto">
            <a:xfrm>
              <a:off x="2941" y="2432"/>
              <a:ext cx="307" cy="267"/>
              <a:chOff x="284" y="1869"/>
              <a:chExt cx="1160" cy="1089"/>
            </a:xfrm>
          </p:grpSpPr>
          <p:pic>
            <p:nvPicPr>
              <p:cNvPr id="10263" name="Picture 23" descr="mp3_alpha"/>
              <p:cNvPicPr>
                <a:picLocks noChangeAspect="1" noChangeArrowheads="1"/>
              </p:cNvPicPr>
              <p:nvPr/>
            </p:nvPicPr>
            <p:blipFill>
              <a:blip r:embed="rId5" cstate="print"/>
              <a:srcRect/>
              <a:stretch>
                <a:fillRect/>
              </a:stretch>
            </p:blipFill>
            <p:spPr bwMode="auto">
              <a:xfrm>
                <a:off x="284" y="2394"/>
                <a:ext cx="865" cy="564"/>
              </a:xfrm>
              <a:prstGeom prst="rect">
                <a:avLst/>
              </a:prstGeom>
              <a:noFill/>
              <a:effectLst>
                <a:outerShdw dist="35921" dir="2700000" algn="ctr" rotWithShape="0">
                  <a:schemeClr val="bg2"/>
                </a:outerShdw>
              </a:effectLst>
            </p:spPr>
          </p:pic>
          <p:pic>
            <p:nvPicPr>
              <p:cNvPr id="10264" name="Picture 24" descr="digital movie cam_alpha"/>
              <p:cNvPicPr>
                <a:picLocks noChangeAspect="1" noChangeArrowheads="1"/>
              </p:cNvPicPr>
              <p:nvPr/>
            </p:nvPicPr>
            <p:blipFill>
              <a:blip r:embed="rId6" cstate="print"/>
              <a:srcRect/>
              <a:stretch>
                <a:fillRect/>
              </a:stretch>
            </p:blipFill>
            <p:spPr bwMode="auto">
              <a:xfrm>
                <a:off x="733" y="2120"/>
                <a:ext cx="711" cy="700"/>
              </a:xfrm>
              <a:prstGeom prst="rect">
                <a:avLst/>
              </a:prstGeom>
              <a:noFill/>
              <a:effectLst>
                <a:outerShdw dist="35921" dir="2700000" algn="ctr" rotWithShape="0">
                  <a:schemeClr val="bg2"/>
                </a:outerShdw>
              </a:effectLst>
            </p:spPr>
          </p:pic>
          <p:pic>
            <p:nvPicPr>
              <p:cNvPr id="10265" name="Picture 25" descr="digital camera_alpha"/>
              <p:cNvPicPr>
                <a:picLocks noChangeAspect="1" noChangeArrowheads="1"/>
              </p:cNvPicPr>
              <p:nvPr/>
            </p:nvPicPr>
            <p:blipFill>
              <a:blip r:embed="rId7" cstate="print"/>
              <a:srcRect/>
              <a:stretch>
                <a:fillRect/>
              </a:stretch>
            </p:blipFill>
            <p:spPr bwMode="auto">
              <a:xfrm>
                <a:off x="339" y="1869"/>
                <a:ext cx="616" cy="512"/>
              </a:xfrm>
              <a:prstGeom prst="rect">
                <a:avLst/>
              </a:prstGeom>
              <a:noFill/>
              <a:effectLst>
                <a:outerShdw dist="35921" dir="2700000" algn="ctr" rotWithShape="0">
                  <a:schemeClr val="bg2"/>
                </a:outerShdw>
              </a:effectLst>
            </p:spPr>
          </p:pic>
        </p:grpSp>
        <p:pic>
          <p:nvPicPr>
            <p:cNvPr id="10266" name="Picture 26" descr="widescreen_mouse_remote"/>
            <p:cNvPicPr>
              <a:picLocks noChangeAspect="1" noChangeArrowheads="1"/>
            </p:cNvPicPr>
            <p:nvPr/>
          </p:nvPicPr>
          <p:blipFill>
            <a:blip r:embed="rId8" cstate="print"/>
            <a:srcRect/>
            <a:stretch>
              <a:fillRect/>
            </a:stretch>
          </p:blipFill>
          <p:spPr bwMode="auto">
            <a:xfrm>
              <a:off x="3249" y="2284"/>
              <a:ext cx="559" cy="431"/>
            </a:xfrm>
            <a:prstGeom prst="rect">
              <a:avLst/>
            </a:prstGeom>
            <a:noFill/>
            <a:ln w="9525">
              <a:noFill/>
              <a:miter lim="800000"/>
              <a:headEnd/>
              <a:tailEnd/>
            </a:ln>
          </p:spPr>
        </p:pic>
        <p:pic>
          <p:nvPicPr>
            <p:cNvPr id="10267" name="Picture 27" descr="handheld-pc"/>
            <p:cNvPicPr>
              <a:picLocks noChangeAspect="1" noChangeArrowheads="1"/>
            </p:cNvPicPr>
            <p:nvPr/>
          </p:nvPicPr>
          <p:blipFill>
            <a:blip r:embed="rId9" cstate="print"/>
            <a:srcRect/>
            <a:stretch>
              <a:fillRect/>
            </a:stretch>
          </p:blipFill>
          <p:spPr bwMode="auto">
            <a:xfrm rot="-320723">
              <a:off x="3133" y="2338"/>
              <a:ext cx="92" cy="139"/>
            </a:xfrm>
            <a:prstGeom prst="rect">
              <a:avLst/>
            </a:prstGeom>
            <a:noFill/>
            <a:ln w="9525">
              <a:noFill/>
              <a:miter lim="800000"/>
              <a:headEnd/>
              <a:tailEnd/>
            </a:ln>
          </p:spPr>
        </p:pic>
        <p:pic>
          <p:nvPicPr>
            <p:cNvPr id="10268" name="Picture 28" descr="stuart-little-player"/>
            <p:cNvPicPr>
              <a:picLocks noChangeAspect="1" noChangeArrowheads="1"/>
            </p:cNvPicPr>
            <p:nvPr/>
          </p:nvPicPr>
          <p:blipFill>
            <a:blip r:embed="rId10" cstate="print"/>
            <a:srcRect/>
            <a:stretch>
              <a:fillRect/>
            </a:stretch>
          </p:blipFill>
          <p:spPr bwMode="auto">
            <a:xfrm>
              <a:off x="2966" y="2189"/>
              <a:ext cx="181" cy="140"/>
            </a:xfrm>
            <a:prstGeom prst="rect">
              <a:avLst/>
            </a:prstGeom>
            <a:noFill/>
          </p:spPr>
        </p:pic>
        <p:pic>
          <p:nvPicPr>
            <p:cNvPr id="10269" name="Picture 29" descr="always-connected-cell"/>
            <p:cNvPicPr>
              <a:picLocks noChangeAspect="1" noChangeArrowheads="1"/>
            </p:cNvPicPr>
            <p:nvPr/>
          </p:nvPicPr>
          <p:blipFill>
            <a:blip r:embed="rId11" cstate="print"/>
            <a:srcRect/>
            <a:stretch>
              <a:fillRect/>
            </a:stretch>
          </p:blipFill>
          <p:spPr bwMode="auto">
            <a:xfrm rot="-791416">
              <a:off x="3176" y="2118"/>
              <a:ext cx="72" cy="169"/>
            </a:xfrm>
            <a:prstGeom prst="rect">
              <a:avLst/>
            </a:prstGeom>
            <a:noFill/>
          </p:spPr>
        </p:pic>
        <p:pic>
          <p:nvPicPr>
            <p:cNvPr id="10274" name="Picture 34" descr="new-gateway-901"/>
            <p:cNvPicPr>
              <a:picLocks noChangeAspect="1" noChangeArrowheads="1"/>
            </p:cNvPicPr>
            <p:nvPr/>
          </p:nvPicPr>
          <p:blipFill>
            <a:blip r:embed="rId12" cstate="print"/>
            <a:srcRect/>
            <a:stretch>
              <a:fillRect/>
            </a:stretch>
          </p:blipFill>
          <p:spPr bwMode="auto">
            <a:xfrm>
              <a:off x="3805" y="2625"/>
              <a:ext cx="256" cy="115"/>
            </a:xfrm>
            <a:prstGeom prst="rect">
              <a:avLst/>
            </a:prstGeom>
            <a:noFill/>
          </p:spPr>
        </p:pic>
        <p:pic>
          <p:nvPicPr>
            <p:cNvPr id="10275" name="Picture 35" descr="new-rca-unit"/>
            <p:cNvPicPr>
              <a:picLocks noChangeAspect="1" noChangeArrowheads="1"/>
            </p:cNvPicPr>
            <p:nvPr/>
          </p:nvPicPr>
          <p:blipFill>
            <a:blip r:embed="rId13" cstate="print"/>
            <a:srcRect/>
            <a:stretch>
              <a:fillRect/>
            </a:stretch>
          </p:blipFill>
          <p:spPr bwMode="auto">
            <a:xfrm>
              <a:off x="3751" y="2345"/>
              <a:ext cx="214" cy="98"/>
            </a:xfrm>
            <a:prstGeom prst="rect">
              <a:avLst/>
            </a:prstGeom>
            <a:noFill/>
          </p:spPr>
        </p:pic>
        <p:pic>
          <p:nvPicPr>
            <p:cNvPr id="10276" name="Picture 36" descr="gateway-laptop"/>
            <p:cNvPicPr>
              <a:picLocks noChangeAspect="1" noChangeArrowheads="1"/>
            </p:cNvPicPr>
            <p:nvPr/>
          </p:nvPicPr>
          <p:blipFill>
            <a:blip r:embed="rId14" cstate="print"/>
            <a:srcRect/>
            <a:stretch>
              <a:fillRect/>
            </a:stretch>
          </p:blipFill>
          <p:spPr bwMode="auto">
            <a:xfrm>
              <a:off x="3683" y="2127"/>
              <a:ext cx="280" cy="212"/>
            </a:xfrm>
            <a:prstGeom prst="rect">
              <a:avLst/>
            </a:prstGeom>
            <a:noFill/>
          </p:spPr>
        </p:pic>
        <p:sp>
          <p:nvSpPr>
            <p:cNvPr id="10277" name="Rectangle 37"/>
            <p:cNvSpPr>
              <a:spLocks noChangeAspect="1" noChangeArrowheads="1"/>
            </p:cNvSpPr>
            <p:nvPr/>
          </p:nvSpPr>
          <p:spPr bwMode="auto">
            <a:xfrm>
              <a:off x="3034" y="1338"/>
              <a:ext cx="988" cy="734"/>
            </a:xfrm>
            <a:prstGeom prst="rect">
              <a:avLst/>
            </a:prstGeom>
            <a:noFill/>
            <a:ln w="12700" algn="ctr">
              <a:noFill/>
              <a:miter lim="800000"/>
              <a:headEnd/>
              <a:tailEnd/>
            </a:ln>
            <a:effectLst/>
          </p:spPr>
          <p:txBody>
            <a:bodyPr>
              <a:spAutoFit/>
            </a:bodyPr>
            <a:lstStyle/>
            <a:p>
              <a:pPr eaLnBrk="1" hangingPunct="1">
                <a:lnSpc>
                  <a:spcPct val="110000"/>
                </a:lnSpc>
              </a:pPr>
              <a:r>
                <a:rPr lang="es-AR" sz="1600">
                  <a:effectLst>
                    <a:outerShdw blurRad="38100" dist="38100" dir="2700000" algn="tl">
                      <a:srgbClr val="000000"/>
                    </a:outerShdw>
                  </a:effectLst>
                  <a:latin typeface="Neo Sans Intel" pitchFamily="34" charset="0"/>
                </a:rPr>
                <a:t>Wireless</a:t>
              </a:r>
            </a:p>
            <a:p>
              <a:pPr eaLnBrk="1" hangingPunct="1">
                <a:lnSpc>
                  <a:spcPct val="110000"/>
                </a:lnSpc>
              </a:pPr>
              <a:r>
                <a:rPr lang="es-AR" sz="1600">
                  <a:effectLst>
                    <a:outerShdw blurRad="38100" dist="38100" dir="2700000" algn="tl">
                      <a:srgbClr val="000000"/>
                    </a:outerShdw>
                  </a:effectLst>
                  <a:latin typeface="Neo Sans Intel" pitchFamily="34" charset="0"/>
                </a:rPr>
                <a:t>Plug’n Play</a:t>
              </a:r>
            </a:p>
            <a:p>
              <a:pPr eaLnBrk="1" hangingPunct="1">
                <a:lnSpc>
                  <a:spcPct val="110000"/>
                </a:lnSpc>
              </a:pPr>
              <a:r>
                <a:rPr lang="es-AR" sz="1600">
                  <a:effectLst>
                    <a:outerShdw blurRad="38100" dist="38100" dir="2700000" algn="tl">
                      <a:srgbClr val="000000"/>
                    </a:outerShdw>
                  </a:effectLst>
                  <a:latin typeface="Neo Sans Intel" pitchFamily="34" charset="0"/>
                </a:rPr>
                <a:t>Video Input</a:t>
              </a:r>
            </a:p>
            <a:p>
              <a:pPr eaLnBrk="1" hangingPunct="1">
                <a:lnSpc>
                  <a:spcPct val="110000"/>
                </a:lnSpc>
              </a:pPr>
              <a:r>
                <a:rPr lang="es-AR" sz="1600">
                  <a:effectLst>
                    <a:outerShdw blurRad="38100" dist="38100" dir="2700000" algn="tl">
                      <a:srgbClr val="000000"/>
                    </a:outerShdw>
                  </a:effectLst>
                  <a:latin typeface="Neo Sans Intel" pitchFamily="34" charset="0"/>
                </a:rPr>
                <a:t>PVR</a:t>
              </a:r>
            </a:p>
          </p:txBody>
        </p:sp>
        <p:sp>
          <p:nvSpPr>
            <p:cNvPr id="10278" name="Rectangle 38"/>
            <p:cNvSpPr>
              <a:spLocks noChangeAspect="1" noChangeArrowheads="1"/>
            </p:cNvSpPr>
            <p:nvPr/>
          </p:nvSpPr>
          <p:spPr bwMode="auto">
            <a:xfrm>
              <a:off x="3305" y="3326"/>
              <a:ext cx="514" cy="288"/>
            </a:xfrm>
            <a:prstGeom prst="rect">
              <a:avLst/>
            </a:prstGeom>
            <a:noFill/>
            <a:ln w="12700">
              <a:noFill/>
              <a:miter lim="800000"/>
              <a:headEnd type="none" w="sm" len="sm"/>
              <a:tailEnd type="none" w="sm" len="sm"/>
            </a:ln>
            <a:effectLst/>
          </p:spPr>
          <p:txBody>
            <a:bodyPr wrap="none">
              <a:spAutoFit/>
            </a:bodyPr>
            <a:lstStyle/>
            <a:p>
              <a:pPr algn="l"/>
              <a:r>
                <a:rPr lang="en-US" altLang="ja-JP" sz="2400">
                  <a:effectLst>
                    <a:outerShdw blurRad="38100" dist="38100" dir="2700000" algn="tl">
                      <a:srgbClr val="000000"/>
                    </a:outerShdw>
                  </a:effectLst>
                  <a:latin typeface="Impact" pitchFamily="34" charset="0"/>
                  <a:ea typeface="MS PGothic" pitchFamily="34" charset="-128"/>
                </a:rPr>
                <a:t>2004</a:t>
              </a:r>
              <a:endParaRPr lang="en-US" sz="2400">
                <a:effectLst>
                  <a:outerShdw blurRad="38100" dist="38100" dir="2700000" algn="tl">
                    <a:srgbClr val="000000"/>
                  </a:outerShdw>
                </a:effectLst>
                <a:latin typeface="Impact" pitchFamily="34" charset="0"/>
                <a:ea typeface="MS PGothic" pitchFamily="34" charset="-128"/>
              </a:endParaRPr>
            </a:p>
          </p:txBody>
        </p:sp>
      </p:grpSp>
      <p:sp>
        <p:nvSpPr>
          <p:cNvPr id="10279" name="Text Box 39"/>
          <p:cNvSpPr txBox="1">
            <a:spLocks noChangeAspect="1" noChangeArrowheads="1"/>
          </p:cNvSpPr>
          <p:nvPr/>
        </p:nvSpPr>
        <p:spPr bwMode="auto">
          <a:xfrm>
            <a:off x="42862" y="3300413"/>
            <a:ext cx="1468438" cy="628650"/>
          </a:xfrm>
          <a:prstGeom prst="rect">
            <a:avLst/>
          </a:prstGeom>
          <a:noFill/>
          <a:ln w="12700">
            <a:noFill/>
            <a:miter lim="800000"/>
            <a:headEnd type="none" w="sm" len="sm"/>
            <a:tailEnd type="none" w="sm" len="sm"/>
          </a:ln>
          <a:effectLst/>
        </p:spPr>
        <p:txBody>
          <a:bodyPr>
            <a:spAutoFit/>
          </a:bodyPr>
          <a:lstStyle/>
          <a:p>
            <a:pPr>
              <a:lnSpc>
                <a:spcPct val="110000"/>
              </a:lnSpc>
            </a:pPr>
            <a:r>
              <a:rPr lang="es-AR" sz="1600">
                <a:effectLst>
                  <a:outerShdw blurRad="38100" dist="38100" dir="2700000" algn="tl">
                    <a:srgbClr val="000000"/>
                  </a:outerShdw>
                </a:effectLst>
                <a:latin typeface="Neo Sans Intel" pitchFamily="34" charset="0"/>
              </a:rPr>
              <a:t>Primera PC</a:t>
            </a:r>
          </a:p>
          <a:p>
            <a:pPr>
              <a:lnSpc>
                <a:spcPct val="110000"/>
              </a:lnSpc>
            </a:pPr>
            <a:r>
              <a:rPr lang="es-AR" sz="1600">
                <a:effectLst>
                  <a:outerShdw blurRad="38100" dist="38100" dir="2700000" algn="tl">
                    <a:srgbClr val="000000"/>
                  </a:outerShdw>
                </a:effectLst>
                <a:latin typeface="Neo Sans Intel" pitchFamily="34" charset="0"/>
              </a:rPr>
              <a:t>1981</a:t>
            </a:r>
          </a:p>
        </p:txBody>
      </p:sp>
      <p:grpSp>
        <p:nvGrpSpPr>
          <p:cNvPr id="10288" name="Group 48"/>
          <p:cNvGrpSpPr>
            <a:grpSpLocks/>
          </p:cNvGrpSpPr>
          <p:nvPr/>
        </p:nvGrpSpPr>
        <p:grpSpPr bwMode="auto">
          <a:xfrm>
            <a:off x="1495425" y="3140075"/>
            <a:ext cx="1416050" cy="2781300"/>
            <a:chOff x="1275" y="1978"/>
            <a:chExt cx="892" cy="1752"/>
          </a:xfrm>
        </p:grpSpPr>
        <p:pic>
          <p:nvPicPr>
            <p:cNvPr id="10249" name="Picture 9" descr="bar4"/>
            <p:cNvPicPr>
              <a:picLocks noChangeAspect="1" noChangeArrowheads="1"/>
            </p:cNvPicPr>
            <p:nvPr/>
          </p:nvPicPr>
          <p:blipFill>
            <a:blip r:embed="rId3" cstate="print"/>
            <a:srcRect/>
            <a:stretch>
              <a:fillRect/>
            </a:stretch>
          </p:blipFill>
          <p:spPr bwMode="auto">
            <a:xfrm>
              <a:off x="1338" y="3034"/>
              <a:ext cx="756" cy="696"/>
            </a:xfrm>
            <a:prstGeom prst="rect">
              <a:avLst/>
            </a:prstGeom>
            <a:noFill/>
          </p:spPr>
        </p:pic>
        <p:sp>
          <p:nvSpPr>
            <p:cNvPr id="10255" name="Rectangle 15"/>
            <p:cNvSpPr>
              <a:spLocks noChangeAspect="1" noChangeArrowheads="1"/>
            </p:cNvSpPr>
            <p:nvPr/>
          </p:nvSpPr>
          <p:spPr bwMode="auto">
            <a:xfrm>
              <a:off x="1484" y="3326"/>
              <a:ext cx="500" cy="288"/>
            </a:xfrm>
            <a:prstGeom prst="rect">
              <a:avLst/>
            </a:prstGeom>
            <a:noFill/>
            <a:ln w="12700">
              <a:noFill/>
              <a:miter lim="800000"/>
              <a:headEnd type="none" w="sm" len="sm"/>
              <a:tailEnd type="none" w="sm" len="sm"/>
            </a:ln>
            <a:effectLst/>
          </p:spPr>
          <p:txBody>
            <a:bodyPr wrap="none">
              <a:spAutoFit/>
            </a:bodyPr>
            <a:lstStyle/>
            <a:p>
              <a:pPr algn="l"/>
              <a:r>
                <a:rPr lang="en-US" altLang="ja-JP" sz="2400">
                  <a:effectLst>
                    <a:outerShdw blurRad="38100" dist="38100" dir="2700000" algn="tl">
                      <a:srgbClr val="000000"/>
                    </a:outerShdw>
                  </a:effectLst>
                  <a:latin typeface="Impact" pitchFamily="34" charset="0"/>
                  <a:ea typeface="MS PGothic" pitchFamily="34" charset="-128"/>
                </a:rPr>
                <a:t>1990</a:t>
              </a:r>
              <a:endParaRPr lang="en-US" sz="2400">
                <a:effectLst>
                  <a:outerShdw blurRad="38100" dist="38100" dir="2700000" algn="tl">
                    <a:srgbClr val="000000"/>
                  </a:outerShdw>
                </a:effectLst>
                <a:latin typeface="Impact" pitchFamily="34" charset="0"/>
                <a:ea typeface="MS PGothic" pitchFamily="34" charset="-128"/>
              </a:endParaRPr>
            </a:p>
          </p:txBody>
        </p:sp>
        <p:grpSp>
          <p:nvGrpSpPr>
            <p:cNvPr id="10259" name="Group 19"/>
            <p:cNvGrpSpPr>
              <a:grpSpLocks noChangeAspect="1"/>
            </p:cNvGrpSpPr>
            <p:nvPr/>
          </p:nvGrpSpPr>
          <p:grpSpPr bwMode="auto">
            <a:xfrm>
              <a:off x="1449" y="2608"/>
              <a:ext cx="534" cy="510"/>
              <a:chOff x="528" y="864"/>
              <a:chExt cx="2427" cy="2544"/>
            </a:xfrm>
          </p:grpSpPr>
          <p:pic>
            <p:nvPicPr>
              <p:cNvPr id="10260" name="Picture 20" descr="Untitled-1 copy"/>
              <p:cNvPicPr>
                <a:picLocks noChangeAspect="1" noChangeArrowheads="1"/>
              </p:cNvPicPr>
              <p:nvPr/>
            </p:nvPicPr>
            <p:blipFill>
              <a:blip r:embed="rId15" cstate="print"/>
              <a:srcRect/>
              <a:stretch>
                <a:fillRect/>
              </a:stretch>
            </p:blipFill>
            <p:spPr bwMode="auto">
              <a:xfrm>
                <a:off x="528" y="864"/>
                <a:ext cx="2427" cy="2544"/>
              </a:xfrm>
              <a:prstGeom prst="rect">
                <a:avLst/>
              </a:prstGeom>
              <a:noFill/>
            </p:spPr>
          </p:pic>
          <p:pic>
            <p:nvPicPr>
              <p:cNvPr id="10261" name="Picture 21"/>
              <p:cNvPicPr>
                <a:picLocks noChangeAspect="1" noChangeArrowheads="1"/>
              </p:cNvPicPr>
              <p:nvPr/>
            </p:nvPicPr>
            <p:blipFill>
              <a:blip r:embed="rId16" cstate="print"/>
              <a:srcRect/>
              <a:stretch>
                <a:fillRect/>
              </a:stretch>
            </p:blipFill>
            <p:spPr bwMode="auto">
              <a:xfrm>
                <a:off x="1188" y="1124"/>
                <a:ext cx="1096" cy="768"/>
              </a:xfrm>
              <a:prstGeom prst="rect">
                <a:avLst/>
              </a:prstGeom>
              <a:noFill/>
              <a:ln w="12700">
                <a:noFill/>
                <a:miter lim="800000"/>
                <a:headEnd/>
                <a:tailEnd/>
              </a:ln>
              <a:effectLst/>
            </p:spPr>
          </p:pic>
        </p:grpSp>
        <p:sp>
          <p:nvSpPr>
            <p:cNvPr id="10280" name="Rectangle 40"/>
            <p:cNvSpPr>
              <a:spLocks noChangeAspect="1" noChangeArrowheads="1"/>
            </p:cNvSpPr>
            <p:nvPr/>
          </p:nvSpPr>
          <p:spPr bwMode="auto">
            <a:xfrm>
              <a:off x="1275" y="1978"/>
              <a:ext cx="892" cy="565"/>
            </a:xfrm>
            <a:prstGeom prst="rect">
              <a:avLst/>
            </a:prstGeom>
            <a:noFill/>
            <a:ln w="12700" algn="ctr">
              <a:noFill/>
              <a:miter lim="800000"/>
              <a:headEnd/>
              <a:tailEnd/>
            </a:ln>
            <a:effectLst/>
          </p:spPr>
          <p:txBody>
            <a:bodyPr>
              <a:spAutoFit/>
            </a:bodyPr>
            <a:lstStyle/>
            <a:p>
              <a:pPr>
                <a:lnSpc>
                  <a:spcPct val="110000"/>
                </a:lnSpc>
              </a:pPr>
              <a:r>
                <a:rPr lang="en-US" sz="1600">
                  <a:effectLst>
                    <a:outerShdw blurRad="38100" dist="38100" dir="2700000" algn="tl">
                      <a:srgbClr val="000000"/>
                    </a:outerShdw>
                  </a:effectLst>
                  <a:latin typeface="Neo Sans Intel" pitchFamily="34" charset="0"/>
                </a:rPr>
                <a:t>Windows</a:t>
              </a:r>
            </a:p>
            <a:p>
              <a:pPr>
                <a:lnSpc>
                  <a:spcPct val="110000"/>
                </a:lnSpc>
              </a:pPr>
              <a:r>
                <a:rPr lang="en-US" sz="1600">
                  <a:effectLst>
                    <a:outerShdw blurRad="38100" dist="38100" dir="2700000" algn="tl">
                      <a:srgbClr val="000000"/>
                    </a:outerShdw>
                  </a:effectLst>
                  <a:latin typeface="Neo Sans Intel" pitchFamily="34" charset="0"/>
                </a:rPr>
                <a:t>Mouse</a:t>
              </a:r>
            </a:p>
            <a:p>
              <a:pPr>
                <a:lnSpc>
                  <a:spcPct val="110000"/>
                </a:lnSpc>
              </a:pPr>
              <a:r>
                <a:rPr lang="en-US" sz="1600">
                  <a:effectLst>
                    <a:outerShdw blurRad="38100" dist="38100" dir="2700000" algn="tl">
                      <a:srgbClr val="000000"/>
                    </a:outerShdw>
                  </a:effectLst>
                  <a:latin typeface="Neo Sans Intel" pitchFamily="34" charset="0"/>
                </a:rPr>
                <a:t>Monitor Color</a:t>
              </a:r>
            </a:p>
          </p:txBody>
        </p:sp>
      </p:grpSp>
      <p:grpSp>
        <p:nvGrpSpPr>
          <p:cNvPr id="10289" name="Group 49"/>
          <p:cNvGrpSpPr>
            <a:grpSpLocks/>
          </p:cNvGrpSpPr>
          <p:nvPr/>
        </p:nvGrpSpPr>
        <p:grpSpPr bwMode="auto">
          <a:xfrm>
            <a:off x="3030537" y="2647950"/>
            <a:ext cx="1201738" cy="3273425"/>
            <a:chOff x="2242" y="1668"/>
            <a:chExt cx="757" cy="2062"/>
          </a:xfrm>
        </p:grpSpPr>
        <p:pic>
          <p:nvPicPr>
            <p:cNvPr id="10251" name="Picture 11" descr="bar4"/>
            <p:cNvPicPr>
              <a:picLocks noChangeAspect="1" noChangeArrowheads="1"/>
            </p:cNvPicPr>
            <p:nvPr/>
          </p:nvPicPr>
          <p:blipFill>
            <a:blip r:embed="rId3" cstate="print"/>
            <a:srcRect/>
            <a:stretch>
              <a:fillRect/>
            </a:stretch>
          </p:blipFill>
          <p:spPr bwMode="auto">
            <a:xfrm>
              <a:off x="2243" y="2836"/>
              <a:ext cx="756" cy="894"/>
            </a:xfrm>
            <a:prstGeom prst="rect">
              <a:avLst/>
            </a:prstGeom>
            <a:noFill/>
          </p:spPr>
        </p:pic>
        <p:sp>
          <p:nvSpPr>
            <p:cNvPr id="10256" name="Rectangle 16"/>
            <p:cNvSpPr>
              <a:spLocks noChangeAspect="1" noChangeArrowheads="1"/>
            </p:cNvSpPr>
            <p:nvPr/>
          </p:nvSpPr>
          <p:spPr bwMode="auto">
            <a:xfrm>
              <a:off x="2388" y="3326"/>
              <a:ext cx="500" cy="288"/>
            </a:xfrm>
            <a:prstGeom prst="rect">
              <a:avLst/>
            </a:prstGeom>
            <a:noFill/>
            <a:ln w="12700">
              <a:noFill/>
              <a:miter lim="800000"/>
              <a:headEnd type="none" w="sm" len="sm"/>
              <a:tailEnd type="none" w="sm" len="sm"/>
            </a:ln>
            <a:effectLst/>
          </p:spPr>
          <p:txBody>
            <a:bodyPr wrap="none">
              <a:spAutoFit/>
            </a:bodyPr>
            <a:lstStyle/>
            <a:p>
              <a:pPr algn="l"/>
              <a:r>
                <a:rPr lang="en-US" altLang="ja-JP" sz="2400">
                  <a:effectLst>
                    <a:outerShdw blurRad="38100" dist="38100" dir="2700000" algn="tl">
                      <a:srgbClr val="000000"/>
                    </a:outerShdw>
                  </a:effectLst>
                  <a:latin typeface="Impact" pitchFamily="34" charset="0"/>
                  <a:ea typeface="MS PGothic" pitchFamily="34" charset="-128"/>
                </a:rPr>
                <a:t>1995</a:t>
              </a:r>
              <a:endParaRPr lang="en-US" sz="2400">
                <a:effectLst>
                  <a:outerShdw blurRad="38100" dist="38100" dir="2700000" algn="tl">
                    <a:srgbClr val="000000"/>
                  </a:outerShdw>
                </a:effectLst>
                <a:latin typeface="Impact" pitchFamily="34" charset="0"/>
                <a:ea typeface="MS PGothic" pitchFamily="34" charset="-128"/>
              </a:endParaRPr>
            </a:p>
          </p:txBody>
        </p:sp>
        <p:pic>
          <p:nvPicPr>
            <p:cNvPr id="10257" name="Picture 17" descr="1995pc"/>
            <p:cNvPicPr>
              <a:picLocks noChangeAspect="1" noChangeArrowheads="1"/>
            </p:cNvPicPr>
            <p:nvPr/>
          </p:nvPicPr>
          <p:blipFill>
            <a:blip r:embed="rId17" cstate="print"/>
            <a:srcRect/>
            <a:stretch>
              <a:fillRect/>
            </a:stretch>
          </p:blipFill>
          <p:spPr bwMode="auto">
            <a:xfrm>
              <a:off x="2255" y="2395"/>
              <a:ext cx="731" cy="566"/>
            </a:xfrm>
            <a:prstGeom prst="rect">
              <a:avLst/>
            </a:prstGeom>
            <a:noFill/>
          </p:spPr>
        </p:pic>
        <p:sp>
          <p:nvSpPr>
            <p:cNvPr id="10281" name="Rectangle 41"/>
            <p:cNvSpPr>
              <a:spLocks noChangeAspect="1" noChangeArrowheads="1"/>
            </p:cNvSpPr>
            <p:nvPr/>
          </p:nvSpPr>
          <p:spPr bwMode="auto">
            <a:xfrm>
              <a:off x="2242" y="1668"/>
              <a:ext cx="757" cy="565"/>
            </a:xfrm>
            <a:prstGeom prst="rect">
              <a:avLst/>
            </a:prstGeom>
            <a:noFill/>
            <a:ln w="12700" algn="ctr">
              <a:noFill/>
              <a:miter lim="800000"/>
              <a:headEnd/>
              <a:tailEnd/>
            </a:ln>
            <a:effectLst/>
          </p:spPr>
          <p:txBody>
            <a:bodyPr>
              <a:spAutoFit/>
            </a:bodyPr>
            <a:lstStyle/>
            <a:p>
              <a:pPr>
                <a:lnSpc>
                  <a:spcPct val="110000"/>
                </a:lnSpc>
              </a:pPr>
              <a:r>
                <a:rPr lang="es-AR" sz="1600">
                  <a:effectLst>
                    <a:outerShdw blurRad="38100" dist="38100" dir="2700000" algn="tl">
                      <a:srgbClr val="000000"/>
                    </a:outerShdw>
                  </a:effectLst>
                  <a:latin typeface="Neo Sans Intel" pitchFamily="34" charset="0"/>
                </a:rPr>
                <a:t>Internet </a:t>
              </a:r>
            </a:p>
            <a:p>
              <a:pPr>
                <a:lnSpc>
                  <a:spcPct val="110000"/>
                </a:lnSpc>
              </a:pPr>
              <a:r>
                <a:rPr lang="es-AR" sz="1600">
                  <a:effectLst>
                    <a:outerShdw blurRad="38100" dist="38100" dir="2700000" algn="tl">
                      <a:srgbClr val="000000"/>
                    </a:outerShdw>
                  </a:effectLst>
                  <a:latin typeface="Neo Sans Intel" pitchFamily="34" charset="0"/>
                </a:rPr>
                <a:t>Multimedia</a:t>
              </a:r>
            </a:p>
            <a:p>
              <a:pPr>
                <a:lnSpc>
                  <a:spcPct val="110000"/>
                </a:lnSpc>
              </a:pPr>
              <a:r>
                <a:rPr lang="es-AR" sz="1600">
                  <a:effectLst>
                    <a:outerShdw blurRad="38100" dist="38100" dir="2700000" algn="tl">
                      <a:srgbClr val="000000"/>
                    </a:outerShdw>
                  </a:effectLst>
                  <a:latin typeface="Neo Sans Intel" pitchFamily="34" charset="0"/>
                </a:rPr>
                <a:t>Joystick</a:t>
              </a:r>
            </a:p>
          </p:txBody>
        </p:sp>
      </p:grpSp>
      <p:sp>
        <p:nvSpPr>
          <p:cNvPr id="10282" name="Rectangle 42"/>
          <p:cNvSpPr>
            <a:spLocks noChangeArrowheads="1"/>
          </p:cNvSpPr>
          <p:nvPr/>
        </p:nvSpPr>
        <p:spPr bwMode="auto">
          <a:xfrm>
            <a:off x="228600" y="838200"/>
            <a:ext cx="5184775" cy="1143000"/>
          </a:xfrm>
          <a:prstGeom prst="rect">
            <a:avLst/>
          </a:prstGeom>
          <a:noFill/>
          <a:ln w="9525">
            <a:noFill/>
            <a:miter lim="800000"/>
            <a:headEnd/>
            <a:tailEnd/>
          </a:ln>
          <a:effectLst/>
        </p:spPr>
        <p:txBody>
          <a:bodyPr lIns="92035" tIns="46019" rIns="92035" bIns="46019" anchor="ctr"/>
          <a:lstStyle/>
          <a:p>
            <a:pPr algn="l" eaLnBrk="1" hangingPunct="1"/>
            <a:r>
              <a:rPr lang="es-AR" sz="2400" b="1" i="1">
                <a:solidFill>
                  <a:schemeClr val="tx2"/>
                </a:solidFill>
                <a:effectLst/>
                <a:latin typeface="Verdana" pitchFamily="34" charset="0"/>
              </a:rPr>
              <a:t>Se requiere mejor rendimiento</a:t>
            </a:r>
          </a:p>
        </p:txBody>
      </p:sp>
      <p:grpSp>
        <p:nvGrpSpPr>
          <p:cNvPr id="10291" name="Group 51"/>
          <p:cNvGrpSpPr>
            <a:grpSpLocks/>
          </p:cNvGrpSpPr>
          <p:nvPr/>
        </p:nvGrpSpPr>
        <p:grpSpPr bwMode="auto">
          <a:xfrm>
            <a:off x="5537200" y="1582738"/>
            <a:ext cx="2071687" cy="4338637"/>
            <a:chOff x="3821" y="997"/>
            <a:chExt cx="1305" cy="2733"/>
          </a:xfrm>
        </p:grpSpPr>
        <p:pic>
          <p:nvPicPr>
            <p:cNvPr id="10283" name="Picture 43" descr="bar4"/>
            <p:cNvPicPr>
              <a:picLocks noChangeAspect="1" noChangeArrowheads="1"/>
            </p:cNvPicPr>
            <p:nvPr/>
          </p:nvPicPr>
          <p:blipFill>
            <a:blip r:embed="rId3" cstate="print"/>
            <a:srcRect/>
            <a:stretch>
              <a:fillRect/>
            </a:stretch>
          </p:blipFill>
          <p:spPr bwMode="auto">
            <a:xfrm>
              <a:off x="4103" y="1997"/>
              <a:ext cx="757" cy="1733"/>
            </a:xfrm>
            <a:prstGeom prst="rect">
              <a:avLst/>
            </a:prstGeom>
            <a:noFill/>
          </p:spPr>
        </p:pic>
        <p:sp>
          <p:nvSpPr>
            <p:cNvPr id="10284" name="Rectangle 44"/>
            <p:cNvSpPr>
              <a:spLocks noChangeAspect="1" noChangeArrowheads="1"/>
            </p:cNvSpPr>
            <p:nvPr/>
          </p:nvSpPr>
          <p:spPr bwMode="auto">
            <a:xfrm>
              <a:off x="4242" y="3326"/>
              <a:ext cx="522" cy="288"/>
            </a:xfrm>
            <a:prstGeom prst="rect">
              <a:avLst/>
            </a:prstGeom>
            <a:noFill/>
            <a:ln w="12700">
              <a:noFill/>
              <a:miter lim="800000"/>
              <a:headEnd type="none" w="sm" len="sm"/>
              <a:tailEnd type="none" w="sm" len="sm"/>
            </a:ln>
            <a:effectLst/>
          </p:spPr>
          <p:txBody>
            <a:bodyPr wrap="none">
              <a:spAutoFit/>
            </a:bodyPr>
            <a:lstStyle/>
            <a:p>
              <a:pPr algn="l"/>
              <a:r>
                <a:rPr lang="en-US" altLang="ja-JP" sz="2400">
                  <a:effectLst>
                    <a:outerShdw blurRad="38100" dist="38100" dir="2700000" algn="tl">
                      <a:srgbClr val="000000"/>
                    </a:outerShdw>
                  </a:effectLst>
                  <a:latin typeface="Impact" pitchFamily="34" charset="0"/>
                  <a:ea typeface="MS PGothic" pitchFamily="34" charset="-128"/>
                </a:rPr>
                <a:t>2006</a:t>
              </a:r>
              <a:endParaRPr lang="en-US" sz="2400">
                <a:effectLst>
                  <a:outerShdw blurRad="38100" dist="38100" dir="2700000" algn="tl">
                    <a:srgbClr val="000000"/>
                  </a:outerShdw>
                </a:effectLst>
                <a:latin typeface="Impact" pitchFamily="34" charset="0"/>
                <a:ea typeface="MS PGothic" pitchFamily="34" charset="-128"/>
              </a:endParaRPr>
            </a:p>
          </p:txBody>
        </p:sp>
        <p:sp>
          <p:nvSpPr>
            <p:cNvPr id="10285" name="Text Box 45"/>
            <p:cNvSpPr txBox="1">
              <a:spLocks noChangeArrowheads="1"/>
            </p:cNvSpPr>
            <p:nvPr/>
          </p:nvSpPr>
          <p:spPr bwMode="auto">
            <a:xfrm>
              <a:off x="3821" y="997"/>
              <a:ext cx="1305" cy="828"/>
            </a:xfrm>
            <a:prstGeom prst="rect">
              <a:avLst/>
            </a:prstGeom>
            <a:noFill/>
            <a:ln w="9525" algn="ctr">
              <a:noFill/>
              <a:miter lim="800000"/>
              <a:headEnd/>
              <a:tailEnd/>
            </a:ln>
            <a:effectLst/>
          </p:spPr>
          <p:txBody>
            <a:bodyPr>
              <a:spAutoFit/>
            </a:bodyPr>
            <a:lstStyle/>
            <a:p>
              <a:pPr marL="396875" indent="-396875" eaLnBrk="1" hangingPunct="1"/>
              <a:r>
                <a:rPr lang="es-AR" sz="1600" dirty="0" err="1">
                  <a:effectLst>
                    <a:outerShdw blurRad="38100" dist="38100" dir="2700000" algn="tl">
                      <a:srgbClr val="000000"/>
                    </a:outerShdw>
                  </a:effectLst>
                  <a:latin typeface="Neo Sans Intel" pitchFamily="34" charset="0"/>
                </a:rPr>
                <a:t>Multitasking</a:t>
              </a:r>
              <a:endParaRPr lang="es-AR" sz="1600" dirty="0">
                <a:effectLst>
                  <a:outerShdw blurRad="38100" dist="38100" dir="2700000" algn="tl">
                    <a:srgbClr val="000000"/>
                  </a:outerShdw>
                </a:effectLst>
                <a:latin typeface="Neo Sans Intel" pitchFamily="34" charset="0"/>
              </a:endParaRPr>
            </a:p>
            <a:p>
              <a:pPr marL="396875" indent="-396875" eaLnBrk="1" hangingPunct="1"/>
              <a:r>
                <a:rPr lang="es-AR" sz="1600" dirty="0">
                  <a:effectLst>
                    <a:outerShdw blurRad="38100" dist="38100" dir="2700000" algn="tl">
                      <a:srgbClr val="000000"/>
                    </a:outerShdw>
                  </a:effectLst>
                  <a:latin typeface="Neo Sans Intel" pitchFamily="34" charset="0"/>
                </a:rPr>
                <a:t>Menor consumo de energía</a:t>
              </a:r>
            </a:p>
            <a:p>
              <a:pPr marL="396875" indent="-396875" eaLnBrk="1" hangingPunct="1"/>
              <a:r>
                <a:rPr lang="es-AR" sz="1600" dirty="0">
                  <a:effectLst>
                    <a:outerShdw blurRad="38100" dist="38100" dir="2700000" algn="tl">
                      <a:srgbClr val="000000"/>
                    </a:outerShdw>
                  </a:effectLst>
                  <a:latin typeface="Neo Sans Intel" pitchFamily="34" charset="0"/>
                </a:rPr>
                <a:t>Movilidad</a:t>
              </a:r>
            </a:p>
            <a:p>
              <a:pPr marL="396875" indent="-396875" eaLnBrk="1" hangingPunct="1"/>
              <a:r>
                <a:rPr lang="es-AR" sz="1600" dirty="0">
                  <a:effectLst>
                    <a:outerShdw blurRad="38100" dist="38100" dir="2700000" algn="tl">
                      <a:srgbClr val="000000"/>
                    </a:outerShdw>
                  </a:effectLst>
                  <a:latin typeface="Neo Sans Intel" pitchFamily="34" charset="0"/>
                </a:rPr>
                <a:t>Juegos</a:t>
              </a:r>
            </a:p>
          </p:txBody>
        </p:sp>
        <p:pic>
          <p:nvPicPr>
            <p:cNvPr id="10286" name="Picture 46" descr="Core 2 Duo_badge"/>
            <p:cNvPicPr>
              <a:picLocks noChangeAspect="1" noChangeArrowheads="1"/>
            </p:cNvPicPr>
            <p:nvPr/>
          </p:nvPicPr>
          <p:blipFill>
            <a:blip r:embed="rId18" cstate="print"/>
            <a:srcRect/>
            <a:stretch>
              <a:fillRect/>
            </a:stretch>
          </p:blipFill>
          <p:spPr bwMode="auto">
            <a:xfrm>
              <a:off x="4219" y="2094"/>
              <a:ext cx="541" cy="637"/>
            </a:xfrm>
            <a:prstGeom prst="rect">
              <a:avLst/>
            </a:prstGeom>
            <a:noFill/>
          </p:spPr>
        </p:pic>
        <p:pic>
          <p:nvPicPr>
            <p:cNvPr id="10287" name="Picture 47" descr="Extreme_logo"/>
            <p:cNvPicPr>
              <a:picLocks noChangeAspect="1" noChangeArrowheads="1"/>
            </p:cNvPicPr>
            <p:nvPr/>
          </p:nvPicPr>
          <p:blipFill>
            <a:blip r:embed="rId19" cstate="print"/>
            <a:srcRect/>
            <a:stretch>
              <a:fillRect/>
            </a:stretch>
          </p:blipFill>
          <p:spPr bwMode="auto">
            <a:xfrm>
              <a:off x="4222" y="2722"/>
              <a:ext cx="536" cy="633"/>
            </a:xfrm>
            <a:prstGeom prst="rect">
              <a:avLst/>
            </a:prstGeom>
            <a:noFill/>
          </p:spPr>
        </p:pic>
      </p:grpSp>
      <p:grpSp>
        <p:nvGrpSpPr>
          <p:cNvPr id="61" name="60 Grupo"/>
          <p:cNvGrpSpPr/>
          <p:nvPr/>
        </p:nvGrpSpPr>
        <p:grpSpPr>
          <a:xfrm>
            <a:off x="7072313" y="1600200"/>
            <a:ext cx="2071687" cy="4262437"/>
            <a:chOff x="7072313" y="1600200"/>
            <a:chExt cx="2071687" cy="4262437"/>
          </a:xfrm>
        </p:grpSpPr>
        <p:grpSp>
          <p:nvGrpSpPr>
            <p:cNvPr id="49" name="Group 51"/>
            <p:cNvGrpSpPr>
              <a:grpSpLocks/>
            </p:cNvGrpSpPr>
            <p:nvPr/>
          </p:nvGrpSpPr>
          <p:grpSpPr bwMode="auto">
            <a:xfrm>
              <a:off x="7072313" y="1600200"/>
              <a:ext cx="2071687" cy="4262437"/>
              <a:chOff x="3821" y="1045"/>
              <a:chExt cx="1305" cy="2685"/>
            </a:xfrm>
          </p:grpSpPr>
          <p:pic>
            <p:nvPicPr>
              <p:cNvPr id="50" name="Picture 43" descr="bar4"/>
              <p:cNvPicPr>
                <a:picLocks noChangeAspect="1" noChangeArrowheads="1"/>
              </p:cNvPicPr>
              <p:nvPr/>
            </p:nvPicPr>
            <p:blipFill>
              <a:blip r:embed="rId3" cstate="print"/>
              <a:srcRect/>
              <a:stretch>
                <a:fillRect/>
              </a:stretch>
            </p:blipFill>
            <p:spPr bwMode="auto">
              <a:xfrm>
                <a:off x="4103" y="1813"/>
                <a:ext cx="757" cy="1917"/>
              </a:xfrm>
              <a:prstGeom prst="rect">
                <a:avLst/>
              </a:prstGeom>
              <a:noFill/>
            </p:spPr>
          </p:pic>
          <p:sp>
            <p:nvSpPr>
              <p:cNvPr id="51" name="Rectangle 44"/>
              <p:cNvSpPr>
                <a:spLocks noChangeAspect="1" noChangeArrowheads="1"/>
              </p:cNvSpPr>
              <p:nvPr/>
            </p:nvSpPr>
            <p:spPr bwMode="auto">
              <a:xfrm>
                <a:off x="4242" y="3326"/>
                <a:ext cx="495" cy="291"/>
              </a:xfrm>
              <a:prstGeom prst="rect">
                <a:avLst/>
              </a:prstGeom>
              <a:noFill/>
              <a:ln w="12700">
                <a:noFill/>
                <a:miter lim="800000"/>
                <a:headEnd type="none" w="sm" len="sm"/>
                <a:tailEnd type="none" w="sm" len="sm"/>
              </a:ln>
              <a:effectLst/>
            </p:spPr>
            <p:txBody>
              <a:bodyPr wrap="none">
                <a:spAutoFit/>
              </a:bodyPr>
              <a:lstStyle/>
              <a:p>
                <a:pPr algn="l"/>
                <a:r>
                  <a:rPr lang="en-US" altLang="ja-JP" sz="2400" dirty="0" smtClean="0">
                    <a:effectLst>
                      <a:outerShdw blurRad="38100" dist="38100" dir="2700000" algn="tl">
                        <a:srgbClr val="000000"/>
                      </a:outerShdw>
                    </a:effectLst>
                    <a:latin typeface="Impact" pitchFamily="34" charset="0"/>
                    <a:ea typeface="MS PGothic" pitchFamily="34" charset="-128"/>
                  </a:rPr>
                  <a:t>2013</a:t>
                </a:r>
                <a:endParaRPr lang="en-US" sz="2400" dirty="0">
                  <a:effectLst>
                    <a:outerShdw blurRad="38100" dist="38100" dir="2700000" algn="tl">
                      <a:srgbClr val="000000"/>
                    </a:outerShdw>
                  </a:effectLst>
                  <a:latin typeface="Impact" pitchFamily="34" charset="0"/>
                  <a:ea typeface="MS PGothic" pitchFamily="34" charset="-128"/>
                </a:endParaRPr>
              </a:p>
            </p:txBody>
          </p:sp>
          <p:sp>
            <p:nvSpPr>
              <p:cNvPr id="52" name="Text Box 45"/>
              <p:cNvSpPr txBox="1">
                <a:spLocks noChangeArrowheads="1"/>
              </p:cNvSpPr>
              <p:nvPr/>
            </p:nvSpPr>
            <p:spPr bwMode="auto">
              <a:xfrm>
                <a:off x="3821" y="1045"/>
                <a:ext cx="1305" cy="834"/>
              </a:xfrm>
              <a:prstGeom prst="rect">
                <a:avLst/>
              </a:prstGeom>
              <a:noFill/>
              <a:ln w="9525" algn="ctr">
                <a:noFill/>
                <a:miter lim="800000"/>
                <a:headEnd/>
                <a:tailEnd/>
              </a:ln>
              <a:effectLst/>
            </p:spPr>
            <p:txBody>
              <a:bodyPr>
                <a:spAutoFit/>
              </a:bodyPr>
              <a:lstStyle/>
              <a:p>
                <a:pPr marL="396875" indent="-396875" eaLnBrk="1" hangingPunct="1"/>
                <a:r>
                  <a:rPr lang="es-AR" sz="1600" dirty="0" smtClean="0">
                    <a:effectLst>
                      <a:outerShdw blurRad="38100" dist="38100" dir="2700000" algn="tl">
                        <a:srgbClr val="000000"/>
                      </a:outerShdw>
                    </a:effectLst>
                    <a:latin typeface="Neo Sans Intel" pitchFamily="34" charset="0"/>
                  </a:rPr>
                  <a:t>22 </a:t>
                </a:r>
                <a:r>
                  <a:rPr lang="es-AR" sz="1600" dirty="0" err="1" smtClean="0">
                    <a:effectLst>
                      <a:outerShdw blurRad="38100" dist="38100" dir="2700000" algn="tl">
                        <a:srgbClr val="000000"/>
                      </a:outerShdw>
                    </a:effectLst>
                    <a:latin typeface="Neo Sans Intel" pitchFamily="34" charset="0"/>
                  </a:rPr>
                  <a:t>nm</a:t>
                </a:r>
                <a:endParaRPr lang="es-AR" sz="1600" dirty="0" smtClean="0">
                  <a:effectLst>
                    <a:outerShdw blurRad="38100" dist="38100" dir="2700000" algn="tl">
                      <a:srgbClr val="000000"/>
                    </a:outerShdw>
                  </a:effectLst>
                  <a:latin typeface="Neo Sans Intel" pitchFamily="34" charset="0"/>
                </a:endParaRPr>
              </a:p>
              <a:p>
                <a:pPr marL="396875" indent="-396875" eaLnBrk="1" hangingPunct="1"/>
                <a:r>
                  <a:rPr lang="es-AR" sz="1600" dirty="0" smtClean="0">
                    <a:effectLst>
                      <a:outerShdw blurRad="38100" dist="38100" dir="2700000" algn="tl">
                        <a:srgbClr val="000000"/>
                      </a:outerShdw>
                    </a:effectLst>
                    <a:latin typeface="Neo Sans Intel" pitchFamily="34" charset="0"/>
                  </a:rPr>
                  <a:t>Vídeo de alta definición, dispositivos móviles</a:t>
                </a:r>
              </a:p>
            </p:txBody>
          </p:sp>
        </p:grpSp>
        <p:pic>
          <p:nvPicPr>
            <p:cNvPr id="99333" name="Picture 5"/>
            <p:cNvPicPr>
              <a:picLocks noChangeAspect="1" noChangeArrowheads="1"/>
            </p:cNvPicPr>
            <p:nvPr/>
          </p:nvPicPr>
          <p:blipFill>
            <a:blip r:embed="rId20" cstate="print"/>
            <a:srcRect/>
            <a:stretch>
              <a:fillRect/>
            </a:stretch>
          </p:blipFill>
          <p:spPr bwMode="auto">
            <a:xfrm>
              <a:off x="7772400" y="4572000"/>
              <a:ext cx="770718" cy="590550"/>
            </a:xfrm>
            <a:prstGeom prst="rect">
              <a:avLst/>
            </a:prstGeom>
            <a:noFill/>
            <a:ln w="9525">
              <a:noFill/>
              <a:miter lim="800000"/>
              <a:headEnd/>
              <a:tailEnd/>
            </a:ln>
          </p:spPr>
        </p:pic>
        <p:pic>
          <p:nvPicPr>
            <p:cNvPr id="99334" name="Picture 6"/>
            <p:cNvPicPr>
              <a:picLocks noChangeAspect="1" noChangeArrowheads="1"/>
            </p:cNvPicPr>
            <p:nvPr/>
          </p:nvPicPr>
          <p:blipFill>
            <a:blip r:embed="rId21" cstate="print"/>
            <a:srcRect/>
            <a:stretch>
              <a:fillRect/>
            </a:stretch>
          </p:blipFill>
          <p:spPr bwMode="auto">
            <a:xfrm>
              <a:off x="7772400" y="3886200"/>
              <a:ext cx="782861" cy="619125"/>
            </a:xfrm>
            <a:prstGeom prst="rect">
              <a:avLst/>
            </a:prstGeom>
            <a:noFill/>
            <a:ln w="9525">
              <a:noFill/>
              <a:miter lim="800000"/>
              <a:headEnd/>
              <a:tailEnd/>
            </a:ln>
          </p:spPr>
        </p:pic>
        <p:pic>
          <p:nvPicPr>
            <p:cNvPr id="99335" name="Picture 7"/>
            <p:cNvPicPr>
              <a:picLocks noChangeAspect="1" noChangeArrowheads="1"/>
            </p:cNvPicPr>
            <p:nvPr/>
          </p:nvPicPr>
          <p:blipFill>
            <a:blip r:embed="rId22" cstate="print"/>
            <a:srcRect/>
            <a:stretch>
              <a:fillRect/>
            </a:stretch>
          </p:blipFill>
          <p:spPr bwMode="auto">
            <a:xfrm>
              <a:off x="7778212" y="3200400"/>
              <a:ext cx="765713" cy="590550"/>
            </a:xfrm>
            <a:prstGeom prst="rect">
              <a:avLst/>
            </a:prstGeom>
            <a:noFill/>
            <a:ln w="9525">
              <a:noFill/>
              <a:miter lim="800000"/>
              <a:headEnd/>
              <a:tailEnd/>
            </a:ln>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0288"/>
                                        </p:tgtEl>
                                        <p:attrNameLst>
                                          <p:attrName>style.visibility</p:attrName>
                                        </p:attrNameLst>
                                      </p:cBhvr>
                                      <p:to>
                                        <p:strVal val="visible"/>
                                      </p:to>
                                    </p:set>
                                    <p:animEffect transition="in" filter="blinds(horizontal)">
                                      <p:cBhvr>
                                        <p:cTn id="7" dur="500"/>
                                        <p:tgtEl>
                                          <p:spTgt spid="10288"/>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0289"/>
                                        </p:tgtEl>
                                        <p:attrNameLst>
                                          <p:attrName>style.visibility</p:attrName>
                                        </p:attrNameLst>
                                      </p:cBhvr>
                                      <p:to>
                                        <p:strVal val="visible"/>
                                      </p:to>
                                    </p:set>
                                    <p:animEffect transition="in" filter="blinds(horizontal)">
                                      <p:cBhvr>
                                        <p:cTn id="12" dur="500"/>
                                        <p:tgtEl>
                                          <p:spTgt spid="10289"/>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10290"/>
                                        </p:tgtEl>
                                        <p:attrNameLst>
                                          <p:attrName>style.visibility</p:attrName>
                                        </p:attrNameLst>
                                      </p:cBhvr>
                                      <p:to>
                                        <p:strVal val="visible"/>
                                      </p:to>
                                    </p:set>
                                    <p:animEffect transition="in" filter="blinds(horizontal)">
                                      <p:cBhvr>
                                        <p:cTn id="17" dur="500"/>
                                        <p:tgtEl>
                                          <p:spTgt spid="10290"/>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0291"/>
                                        </p:tgtEl>
                                        <p:attrNameLst>
                                          <p:attrName>style.visibility</p:attrName>
                                        </p:attrNameLst>
                                      </p:cBhvr>
                                      <p:to>
                                        <p:strVal val="visible"/>
                                      </p:to>
                                    </p:set>
                                    <p:animEffect transition="in" filter="blinds(horizontal)">
                                      <p:cBhvr>
                                        <p:cTn id="22" dur="500"/>
                                        <p:tgtEl>
                                          <p:spTgt spid="10291"/>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checkerboard(across)">
                                      <p:cBhvr>
                                        <p:cTn id="27"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p:txBody>
          <a:bodyPr/>
          <a:lstStyle/>
          <a:p>
            <a:r>
              <a:rPr lang="es-MX"/>
              <a:t>Ley de Moore’s</a:t>
            </a:r>
          </a:p>
        </p:txBody>
      </p:sp>
      <p:pic>
        <p:nvPicPr>
          <p:cNvPr id="18435" name="Picture 3"/>
          <p:cNvPicPr>
            <a:picLocks noGrp="1" noChangeAspect="1" noChangeArrowheads="1"/>
          </p:cNvPicPr>
          <p:nvPr>
            <p:ph idx="1"/>
          </p:nvPr>
        </p:nvPicPr>
        <p:blipFill>
          <a:blip r:embed="rId3" cstate="print"/>
          <a:stretch>
            <a:fillRect/>
          </a:stretch>
        </p:blipFill>
        <p:spPr>
          <a:xfrm>
            <a:off x="1941048" y="1780929"/>
            <a:ext cx="5266667" cy="3524742"/>
          </a:xfrm>
        </p:spPr>
      </p:pic>
      <p:sp>
        <p:nvSpPr>
          <p:cNvPr id="5" name="4 Marcador de número de diapositiva"/>
          <p:cNvSpPr>
            <a:spLocks noGrp="1"/>
          </p:cNvSpPr>
          <p:nvPr>
            <p:ph type="sldNum" sz="quarter" idx="11"/>
          </p:nvPr>
        </p:nvSpPr>
        <p:spPr/>
        <p:txBody>
          <a:bodyPr/>
          <a:lstStyle/>
          <a:p>
            <a:fld id="{6091F988-C043-460D-B93F-191B6F3097AF}" type="slidenum">
              <a:rPr lang="zh-CN" altLang="en-US"/>
              <a:pPr/>
              <a:t>3</a:t>
            </a:fld>
            <a:endParaRPr lang="en-US" altLang="zh-CN"/>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455613" y="273050"/>
            <a:ext cx="8237537" cy="800219"/>
          </a:xfrm>
        </p:spPr>
        <p:txBody>
          <a:bodyPr/>
          <a:lstStyle/>
          <a:p>
            <a:r>
              <a:rPr lang="es-MX" dirty="0" smtClean="0"/>
              <a:t>Velocidad del CPU</a:t>
            </a:r>
            <a:br>
              <a:rPr lang="es-MX" dirty="0" smtClean="0"/>
            </a:br>
            <a:r>
              <a:rPr lang="es-MX" dirty="0" smtClean="0"/>
              <a:t>Tendía a duplicarse cada 18 meses</a:t>
            </a:r>
            <a:endParaRPr lang="es-MX" dirty="0"/>
          </a:p>
        </p:txBody>
      </p:sp>
      <p:graphicFrame>
        <p:nvGraphicFramePr>
          <p:cNvPr id="6" name="5 Marcador de contenido"/>
          <p:cNvGraphicFramePr>
            <a:graphicFrameLocks noGrp="1"/>
          </p:cNvGraphicFramePr>
          <p:nvPr>
            <p:ph idx="1"/>
          </p:nvPr>
        </p:nvGraphicFramePr>
        <p:xfrm>
          <a:off x="1447800" y="1600200"/>
          <a:ext cx="6484938" cy="4028440"/>
        </p:xfrm>
        <a:graphic>
          <a:graphicData uri="http://schemas.openxmlformats.org/drawingml/2006/table">
            <a:tbl>
              <a:tblPr firstRow="1" bandRow="1">
                <a:tableStyleId>{5C22544A-7EE6-4342-B048-85BDC9FD1C3A}</a:tableStyleId>
              </a:tblPr>
              <a:tblGrid>
                <a:gridCol w="1958190"/>
                <a:gridCol w="2334766"/>
                <a:gridCol w="2191982"/>
              </a:tblGrid>
              <a:tr h="370840">
                <a:tc>
                  <a:txBody>
                    <a:bodyPr/>
                    <a:lstStyle/>
                    <a:p>
                      <a:r>
                        <a:rPr lang="es-MX" dirty="0" smtClean="0"/>
                        <a:t>Año</a:t>
                      </a:r>
                      <a:endParaRPr lang="es-MX" dirty="0"/>
                    </a:p>
                  </a:txBody>
                  <a:tcPr/>
                </a:tc>
                <a:tc>
                  <a:txBody>
                    <a:bodyPr/>
                    <a:lstStyle/>
                    <a:p>
                      <a:r>
                        <a:rPr lang="es-MX" dirty="0" smtClean="0"/>
                        <a:t>Procesador</a:t>
                      </a:r>
                      <a:endParaRPr lang="es-MX" dirty="0"/>
                    </a:p>
                  </a:txBody>
                  <a:tcPr/>
                </a:tc>
                <a:tc>
                  <a:txBody>
                    <a:bodyPr/>
                    <a:lstStyle/>
                    <a:p>
                      <a:r>
                        <a:rPr lang="es-MX" dirty="0" smtClean="0"/>
                        <a:t>Velocidad</a:t>
                      </a:r>
                      <a:endParaRPr lang="es-MX" dirty="0"/>
                    </a:p>
                  </a:txBody>
                  <a:tcPr/>
                </a:tc>
              </a:tr>
              <a:tr h="370840">
                <a:tc>
                  <a:txBody>
                    <a:bodyPr/>
                    <a:lstStyle/>
                    <a:p>
                      <a:r>
                        <a:rPr lang="es-MX" sz="2400" dirty="0" smtClean="0">
                          <a:solidFill>
                            <a:schemeClr val="tx1"/>
                          </a:solidFill>
                        </a:rPr>
                        <a:t>1991</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Intel 386</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25 </a:t>
                      </a:r>
                      <a:r>
                        <a:rPr lang="es-MX" sz="2400" dirty="0" err="1" smtClean="0">
                          <a:solidFill>
                            <a:schemeClr val="tx1"/>
                          </a:solidFill>
                        </a:rPr>
                        <a:t>Mhz</a:t>
                      </a:r>
                      <a:endParaRPr lang="es-MX" sz="2400" dirty="0">
                        <a:solidFill>
                          <a:schemeClr val="tx1"/>
                        </a:solidFill>
                      </a:endParaRPr>
                    </a:p>
                  </a:txBody>
                  <a:tcPr>
                    <a:solidFill>
                      <a:schemeClr val="bg1"/>
                    </a:solidFill>
                  </a:tcPr>
                </a:tc>
              </a:tr>
              <a:tr h="370840">
                <a:tc>
                  <a:txBody>
                    <a:bodyPr/>
                    <a:lstStyle/>
                    <a:p>
                      <a:r>
                        <a:rPr lang="es-MX" sz="2400" dirty="0" smtClean="0">
                          <a:solidFill>
                            <a:schemeClr val="tx1"/>
                          </a:solidFill>
                        </a:rPr>
                        <a:t>1993</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Intel 486 </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50 </a:t>
                      </a:r>
                      <a:r>
                        <a:rPr lang="es-MX" sz="2400" dirty="0" err="1" smtClean="0">
                          <a:solidFill>
                            <a:schemeClr val="tx1"/>
                          </a:solidFill>
                        </a:rPr>
                        <a:t>Mhz</a:t>
                      </a:r>
                      <a:endParaRPr lang="es-MX" sz="2400" dirty="0">
                        <a:solidFill>
                          <a:schemeClr val="tx1"/>
                        </a:solidFill>
                      </a:endParaRPr>
                    </a:p>
                  </a:txBody>
                  <a:tcPr>
                    <a:solidFill>
                      <a:schemeClr val="bg1"/>
                    </a:solidFill>
                  </a:tcPr>
                </a:tc>
              </a:tr>
              <a:tr h="370840">
                <a:tc>
                  <a:txBody>
                    <a:bodyPr/>
                    <a:lstStyle/>
                    <a:p>
                      <a:r>
                        <a:rPr lang="es-MX" sz="2400" dirty="0" smtClean="0">
                          <a:solidFill>
                            <a:schemeClr val="tx1"/>
                          </a:solidFill>
                        </a:rPr>
                        <a:t>1995</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Pentium</a:t>
                      </a:r>
                      <a:r>
                        <a:rPr lang="es-MX" sz="2400" baseline="0" dirty="0" smtClean="0">
                          <a:solidFill>
                            <a:schemeClr val="tx1"/>
                          </a:solidFill>
                        </a:rPr>
                        <a:t> </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100 </a:t>
                      </a:r>
                      <a:r>
                        <a:rPr lang="es-MX" sz="2400" dirty="0" err="1" smtClean="0">
                          <a:solidFill>
                            <a:schemeClr val="tx1"/>
                          </a:solidFill>
                        </a:rPr>
                        <a:t>Mhz</a:t>
                      </a:r>
                      <a:endParaRPr lang="es-MX" sz="2400" dirty="0">
                        <a:solidFill>
                          <a:schemeClr val="tx1"/>
                        </a:solidFill>
                      </a:endParaRPr>
                    </a:p>
                  </a:txBody>
                  <a:tcPr>
                    <a:solidFill>
                      <a:schemeClr val="bg1"/>
                    </a:solidFill>
                  </a:tcPr>
                </a:tc>
              </a:tr>
              <a:tr h="370840">
                <a:tc>
                  <a:txBody>
                    <a:bodyPr/>
                    <a:lstStyle/>
                    <a:p>
                      <a:r>
                        <a:rPr lang="es-MX" sz="2400" dirty="0" smtClean="0">
                          <a:solidFill>
                            <a:schemeClr val="tx1"/>
                          </a:solidFill>
                        </a:rPr>
                        <a:t>1996</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Pentium MMX</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200 </a:t>
                      </a:r>
                      <a:r>
                        <a:rPr lang="es-MX" sz="2400" dirty="0" err="1" smtClean="0">
                          <a:solidFill>
                            <a:schemeClr val="tx1"/>
                          </a:solidFill>
                        </a:rPr>
                        <a:t>Mhz</a:t>
                      </a:r>
                      <a:endParaRPr lang="es-MX" sz="2400" dirty="0">
                        <a:solidFill>
                          <a:schemeClr val="tx1"/>
                        </a:solidFill>
                      </a:endParaRPr>
                    </a:p>
                  </a:txBody>
                  <a:tcPr>
                    <a:solidFill>
                      <a:schemeClr val="bg1"/>
                    </a:solidFill>
                  </a:tcPr>
                </a:tc>
              </a:tr>
              <a:tr h="370840">
                <a:tc>
                  <a:txBody>
                    <a:bodyPr/>
                    <a:lstStyle/>
                    <a:p>
                      <a:r>
                        <a:rPr lang="es-MX" sz="2400" dirty="0" smtClean="0">
                          <a:solidFill>
                            <a:schemeClr val="tx1"/>
                          </a:solidFill>
                        </a:rPr>
                        <a:t>1998</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Pentium II</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400 MHz</a:t>
                      </a:r>
                      <a:endParaRPr lang="es-MX" sz="2400" dirty="0">
                        <a:solidFill>
                          <a:schemeClr val="tx1"/>
                        </a:solidFill>
                      </a:endParaRPr>
                    </a:p>
                  </a:txBody>
                  <a:tcPr>
                    <a:solidFill>
                      <a:schemeClr val="bg1"/>
                    </a:solidFill>
                  </a:tcPr>
                </a:tc>
              </a:tr>
              <a:tr h="370840">
                <a:tc>
                  <a:txBody>
                    <a:bodyPr/>
                    <a:lstStyle/>
                    <a:p>
                      <a:r>
                        <a:rPr lang="es-MX" sz="2400" dirty="0" smtClean="0">
                          <a:solidFill>
                            <a:schemeClr val="tx1"/>
                          </a:solidFill>
                        </a:rPr>
                        <a:t>2000 </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Pentium III</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800 </a:t>
                      </a:r>
                      <a:r>
                        <a:rPr lang="es-MX" sz="2400" dirty="0" err="1" smtClean="0">
                          <a:solidFill>
                            <a:schemeClr val="tx1"/>
                          </a:solidFill>
                        </a:rPr>
                        <a:t>Mhz</a:t>
                      </a:r>
                      <a:endParaRPr lang="es-MX" sz="2400" dirty="0">
                        <a:solidFill>
                          <a:schemeClr val="tx1"/>
                        </a:solidFill>
                      </a:endParaRPr>
                    </a:p>
                  </a:txBody>
                  <a:tcPr>
                    <a:solidFill>
                      <a:schemeClr val="bg1"/>
                    </a:solidFill>
                  </a:tcPr>
                </a:tc>
              </a:tr>
              <a:tr h="370840">
                <a:tc>
                  <a:txBody>
                    <a:bodyPr/>
                    <a:lstStyle/>
                    <a:p>
                      <a:r>
                        <a:rPr lang="es-MX" sz="2400" dirty="0" smtClean="0">
                          <a:solidFill>
                            <a:schemeClr val="tx1"/>
                          </a:solidFill>
                        </a:rPr>
                        <a:t>2001</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Pentium IV</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1.6 </a:t>
                      </a:r>
                      <a:r>
                        <a:rPr lang="es-MX" sz="2400" dirty="0" err="1" smtClean="0">
                          <a:solidFill>
                            <a:schemeClr val="tx1"/>
                          </a:solidFill>
                        </a:rPr>
                        <a:t>Ghz</a:t>
                      </a:r>
                      <a:endParaRPr lang="es-MX" sz="2400" dirty="0">
                        <a:solidFill>
                          <a:schemeClr val="tx1"/>
                        </a:solidFill>
                      </a:endParaRPr>
                    </a:p>
                  </a:txBody>
                  <a:tcPr>
                    <a:solidFill>
                      <a:schemeClr val="bg1"/>
                    </a:solidFill>
                  </a:tcPr>
                </a:tc>
              </a:tr>
              <a:tr h="370840">
                <a:tc>
                  <a:txBody>
                    <a:bodyPr/>
                    <a:lstStyle/>
                    <a:p>
                      <a:r>
                        <a:rPr lang="es-MX" sz="2400" dirty="0" smtClean="0">
                          <a:solidFill>
                            <a:schemeClr val="tx1"/>
                          </a:solidFill>
                        </a:rPr>
                        <a:t>2003</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Pentium IV</a:t>
                      </a:r>
                      <a:endParaRPr lang="es-MX" sz="2400" dirty="0">
                        <a:solidFill>
                          <a:schemeClr val="tx1"/>
                        </a:solidFill>
                      </a:endParaRPr>
                    </a:p>
                  </a:txBody>
                  <a:tcPr>
                    <a:solidFill>
                      <a:schemeClr val="bg1"/>
                    </a:solidFill>
                  </a:tcPr>
                </a:tc>
                <a:tc>
                  <a:txBody>
                    <a:bodyPr/>
                    <a:lstStyle/>
                    <a:p>
                      <a:r>
                        <a:rPr lang="es-MX" sz="2400" dirty="0" smtClean="0">
                          <a:solidFill>
                            <a:schemeClr val="tx1"/>
                          </a:solidFill>
                        </a:rPr>
                        <a:t>3.0</a:t>
                      </a:r>
                      <a:r>
                        <a:rPr lang="es-MX" sz="2400" baseline="0" dirty="0" smtClean="0">
                          <a:solidFill>
                            <a:schemeClr val="tx1"/>
                          </a:solidFill>
                        </a:rPr>
                        <a:t> </a:t>
                      </a:r>
                      <a:r>
                        <a:rPr lang="es-MX" sz="2400" baseline="0" dirty="0" err="1" smtClean="0">
                          <a:solidFill>
                            <a:schemeClr val="tx1"/>
                          </a:solidFill>
                        </a:rPr>
                        <a:t>Ghz</a:t>
                      </a:r>
                      <a:endParaRPr lang="es-MX" sz="2400" dirty="0">
                        <a:solidFill>
                          <a:schemeClr val="tx1"/>
                        </a:solidFill>
                      </a:endParaRPr>
                    </a:p>
                  </a:txBody>
                  <a:tcPr>
                    <a:solidFill>
                      <a:schemeClr val="bg1"/>
                    </a:solidFill>
                  </a:tcPr>
                </a:tc>
              </a:tr>
            </a:tbl>
          </a:graphicData>
        </a:graphic>
      </p:graphicFrame>
      <p:sp>
        <p:nvSpPr>
          <p:cNvPr id="4" name="3 Marcador de número de diapositiva"/>
          <p:cNvSpPr>
            <a:spLocks noGrp="1"/>
          </p:cNvSpPr>
          <p:nvPr>
            <p:ph type="sldNum" sz="quarter" idx="11"/>
          </p:nvPr>
        </p:nvSpPr>
        <p:spPr/>
        <p:txBody>
          <a:bodyPr/>
          <a:lstStyle/>
          <a:p>
            <a:fld id="{37571406-F694-454F-A679-075584D86B37}" type="slidenum">
              <a:rPr lang="zh-CN" altLang="en-US" smtClean="0"/>
              <a:pPr/>
              <a:t>4</a:t>
            </a:fld>
            <a:endParaRPr lang="en-US" altLang="zh-CN"/>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80" name="Rectangle 316"/>
          <p:cNvSpPr>
            <a:spLocks noGrp="1" noChangeArrowheads="1"/>
          </p:cNvSpPr>
          <p:nvPr>
            <p:ph type="title"/>
          </p:nvPr>
        </p:nvSpPr>
        <p:spPr>
          <a:xfrm>
            <a:off x="228600" y="152400"/>
            <a:ext cx="8686800" cy="793750"/>
          </a:xfrm>
        </p:spPr>
        <p:txBody>
          <a:bodyPr/>
          <a:lstStyle/>
          <a:p>
            <a:r>
              <a:rPr lang="es-MX"/>
              <a:t>¿Quién se Preocupa por la Jerarquía de Memoria?</a:t>
            </a:r>
          </a:p>
        </p:txBody>
      </p:sp>
      <p:sp>
        <p:nvSpPr>
          <p:cNvPr id="88381" name="Rectangle 317"/>
          <p:cNvSpPr>
            <a:spLocks noGrp="1" noChangeArrowheads="1"/>
          </p:cNvSpPr>
          <p:nvPr>
            <p:ph idx="1"/>
          </p:nvPr>
        </p:nvSpPr>
        <p:spPr>
          <a:xfrm>
            <a:off x="455613" y="1371600"/>
            <a:ext cx="8237537" cy="350838"/>
          </a:xfrm>
          <a:noFill/>
          <a:ln/>
        </p:spPr>
        <p:txBody>
          <a:bodyPr lIns="90488" tIns="44450" rIns="90488" bIns="44450"/>
          <a:lstStyle/>
          <a:p>
            <a:pPr>
              <a:lnSpc>
                <a:spcPct val="90000"/>
              </a:lnSpc>
            </a:pPr>
            <a:r>
              <a:rPr lang="es-MX" b="1">
                <a:solidFill>
                  <a:schemeClr val="tx2"/>
                </a:solidFill>
              </a:rPr>
              <a:t>Hueco Procesador-Memoria DRAM (latencia)</a:t>
            </a:r>
          </a:p>
        </p:txBody>
      </p:sp>
      <p:sp>
        <p:nvSpPr>
          <p:cNvPr id="319" name="4 Marcador de número de diapositiva"/>
          <p:cNvSpPr>
            <a:spLocks noGrp="1"/>
          </p:cNvSpPr>
          <p:nvPr>
            <p:ph type="sldNum" sz="quarter" idx="11"/>
          </p:nvPr>
        </p:nvSpPr>
        <p:spPr/>
        <p:txBody>
          <a:bodyPr/>
          <a:lstStyle/>
          <a:p>
            <a:fld id="{8427BA07-DCA8-479C-84D6-AAE938B8556B}" type="slidenum">
              <a:rPr lang="zh-CN" altLang="en-US"/>
              <a:pPr/>
              <a:t>5</a:t>
            </a:fld>
            <a:endParaRPr lang="en-US" altLang="zh-CN"/>
          </a:p>
        </p:txBody>
      </p:sp>
      <p:sp>
        <p:nvSpPr>
          <p:cNvPr id="88066" name="Rectangle 2"/>
          <p:cNvSpPr>
            <a:spLocks noChangeArrowheads="1"/>
          </p:cNvSpPr>
          <p:nvPr/>
        </p:nvSpPr>
        <p:spPr bwMode="auto">
          <a:xfrm>
            <a:off x="3886200" y="5943600"/>
            <a:ext cx="892175" cy="454025"/>
          </a:xfrm>
          <a:prstGeom prst="rect">
            <a:avLst/>
          </a:prstGeom>
          <a:noFill/>
          <a:ln w="12700">
            <a:noFill/>
            <a:miter lim="800000"/>
            <a:headEnd/>
            <a:tailEnd/>
          </a:ln>
          <a:effectLst/>
        </p:spPr>
        <p:txBody>
          <a:bodyPr wrap="none" lIns="90488" tIns="44450" rIns="90488" bIns="44450">
            <a:spAutoFit/>
          </a:bodyPr>
          <a:lstStyle/>
          <a:p>
            <a:pPr algn="l"/>
            <a:r>
              <a:rPr kumimoji="1" lang="en-US" sz="2400" b="1">
                <a:effectLst/>
                <a:latin typeface="Arial" pitchFamily="34" charset="0"/>
              </a:rPr>
              <a:t>Time</a:t>
            </a:r>
          </a:p>
        </p:txBody>
      </p:sp>
      <p:grpSp>
        <p:nvGrpSpPr>
          <p:cNvPr id="88067" name="Group 3"/>
          <p:cNvGrpSpPr>
            <a:grpSpLocks/>
          </p:cNvGrpSpPr>
          <p:nvPr/>
        </p:nvGrpSpPr>
        <p:grpSpPr bwMode="auto">
          <a:xfrm>
            <a:off x="685800" y="1981200"/>
            <a:ext cx="7820025" cy="3998913"/>
            <a:chOff x="528" y="1104"/>
            <a:chExt cx="4926" cy="2519"/>
          </a:xfrm>
        </p:grpSpPr>
        <p:sp>
          <p:nvSpPr>
            <p:cNvPr id="88068" name="Rectangle 4"/>
            <p:cNvSpPr>
              <a:spLocks noChangeArrowheads="1"/>
            </p:cNvSpPr>
            <p:nvPr/>
          </p:nvSpPr>
          <p:spPr bwMode="auto">
            <a:xfrm>
              <a:off x="4416" y="1104"/>
              <a:ext cx="1032" cy="632"/>
            </a:xfrm>
            <a:prstGeom prst="rect">
              <a:avLst/>
            </a:prstGeom>
            <a:noFill/>
            <a:ln w="12700">
              <a:noFill/>
              <a:miter lim="800000"/>
              <a:headEnd/>
              <a:tailEnd/>
            </a:ln>
            <a:effectLst/>
          </p:spPr>
          <p:txBody>
            <a:bodyPr lIns="90488" tIns="44450" rIns="90488" bIns="44450">
              <a:spAutoFit/>
            </a:bodyPr>
            <a:lstStyle/>
            <a:p>
              <a:pPr algn="l"/>
              <a:r>
                <a:rPr kumimoji="1" lang="es-MX">
                  <a:effectLst/>
                  <a:latin typeface="Arial" pitchFamily="34" charset="0"/>
                </a:rPr>
                <a:t>µProc</a:t>
              </a:r>
            </a:p>
            <a:p>
              <a:pPr algn="l"/>
              <a:r>
                <a:rPr kumimoji="1" lang="es-MX">
                  <a:effectLst/>
                  <a:latin typeface="Arial" pitchFamily="34" charset="0"/>
                </a:rPr>
                <a:t>60%/año.</a:t>
              </a:r>
            </a:p>
            <a:p>
              <a:pPr algn="l"/>
              <a:r>
                <a:rPr kumimoji="1" lang="es-MX">
                  <a:effectLst/>
                  <a:latin typeface="Arial" pitchFamily="34" charset="0"/>
                </a:rPr>
                <a:t>(2X/1.5años)</a:t>
              </a:r>
            </a:p>
          </p:txBody>
        </p:sp>
        <p:grpSp>
          <p:nvGrpSpPr>
            <p:cNvPr id="88069" name="Group 5"/>
            <p:cNvGrpSpPr>
              <a:grpSpLocks/>
            </p:cNvGrpSpPr>
            <p:nvPr/>
          </p:nvGrpSpPr>
          <p:grpSpPr bwMode="auto">
            <a:xfrm>
              <a:off x="528" y="1392"/>
              <a:ext cx="4926" cy="2231"/>
              <a:chOff x="170" y="1194"/>
              <a:chExt cx="5717" cy="2531"/>
            </a:xfrm>
          </p:grpSpPr>
          <p:sp>
            <p:nvSpPr>
              <p:cNvPr id="88070" name="Rectangle 6"/>
              <p:cNvSpPr>
                <a:spLocks noChangeArrowheads="1"/>
              </p:cNvSpPr>
              <p:nvPr/>
            </p:nvSpPr>
            <p:spPr bwMode="auto">
              <a:xfrm>
                <a:off x="4657" y="2606"/>
                <a:ext cx="1054" cy="717"/>
              </a:xfrm>
              <a:prstGeom prst="rect">
                <a:avLst/>
              </a:prstGeom>
              <a:noFill/>
              <a:ln w="12700">
                <a:noFill/>
                <a:miter lim="800000"/>
                <a:headEnd/>
                <a:tailEnd/>
              </a:ln>
              <a:effectLst/>
            </p:spPr>
            <p:txBody>
              <a:bodyPr lIns="90488" tIns="44450" rIns="90488" bIns="44450">
                <a:spAutoFit/>
              </a:bodyPr>
              <a:lstStyle/>
              <a:p>
                <a:pPr algn="l"/>
                <a:r>
                  <a:rPr kumimoji="1" lang="es-MX">
                    <a:effectLst/>
                    <a:latin typeface="Arial" pitchFamily="34" charset="0"/>
                  </a:rPr>
                  <a:t>DRAM</a:t>
                </a:r>
              </a:p>
              <a:p>
                <a:pPr algn="l"/>
                <a:r>
                  <a:rPr kumimoji="1" lang="es-MX">
                    <a:effectLst/>
                    <a:latin typeface="Arial" pitchFamily="34" charset="0"/>
                  </a:rPr>
                  <a:t>9%/año.</a:t>
                </a:r>
              </a:p>
              <a:p>
                <a:pPr algn="l"/>
                <a:r>
                  <a:rPr kumimoji="1" lang="es-MX">
                    <a:effectLst/>
                    <a:latin typeface="Arial" pitchFamily="34" charset="0"/>
                  </a:rPr>
                  <a:t>(2X/10 yrs)</a:t>
                </a:r>
              </a:p>
            </p:txBody>
          </p:sp>
          <p:sp>
            <p:nvSpPr>
              <p:cNvPr id="88071" name="Arc 7"/>
              <p:cNvSpPr>
                <a:spLocks/>
              </p:cNvSpPr>
              <p:nvPr/>
            </p:nvSpPr>
            <p:spPr bwMode="auto">
              <a:xfrm>
                <a:off x="4353" y="2699"/>
                <a:ext cx="352" cy="118"/>
              </a:xfrm>
              <a:custGeom>
                <a:avLst/>
                <a:gdLst>
                  <a:gd name="G0" fmla="+- 21600 0 0"/>
                  <a:gd name="G1" fmla="+- 21600 0 0"/>
                  <a:gd name="G2" fmla="+- 21600 0 0"/>
                  <a:gd name="T0" fmla="*/ 0 w 21600"/>
                  <a:gd name="T1" fmla="*/ 21600 h 21600"/>
                  <a:gd name="T2" fmla="*/ 21539 w 21600"/>
                  <a:gd name="T3" fmla="*/ 0 h 21600"/>
                  <a:gd name="T4" fmla="*/ 21600 w 21600"/>
                  <a:gd name="T5" fmla="*/ 21600 h 21600"/>
                </a:gdLst>
                <a:ahLst/>
                <a:cxnLst>
                  <a:cxn ang="0">
                    <a:pos x="T0" y="T1"/>
                  </a:cxn>
                  <a:cxn ang="0">
                    <a:pos x="T2" y="T3"/>
                  </a:cxn>
                  <a:cxn ang="0">
                    <a:pos x="T4" y="T5"/>
                  </a:cxn>
                </a:cxnLst>
                <a:rect l="0" t="0" r="r" b="b"/>
                <a:pathLst>
                  <a:path w="21600" h="21600" fill="none" extrusionOk="0">
                    <a:moveTo>
                      <a:pt x="0" y="21600"/>
                    </a:moveTo>
                    <a:cubicBezTo>
                      <a:pt x="0" y="9694"/>
                      <a:pt x="9633" y="33"/>
                      <a:pt x="21539" y="0"/>
                    </a:cubicBezTo>
                  </a:path>
                  <a:path w="21600" h="21600" stroke="0" extrusionOk="0">
                    <a:moveTo>
                      <a:pt x="0" y="21600"/>
                    </a:moveTo>
                    <a:cubicBezTo>
                      <a:pt x="0" y="9694"/>
                      <a:pt x="9633" y="33"/>
                      <a:pt x="21539" y="0"/>
                    </a:cubicBezTo>
                    <a:lnTo>
                      <a:pt x="21600" y="21600"/>
                    </a:lnTo>
                    <a:close/>
                  </a:path>
                </a:pathLst>
              </a:custGeom>
              <a:noFill/>
              <a:ln w="25400" cap="rnd">
                <a:solidFill>
                  <a:schemeClr val="tx1"/>
                </a:solidFill>
                <a:round/>
                <a:headEnd type="triangle" w="med" len="med"/>
                <a:tailEnd/>
              </a:ln>
              <a:effectLst/>
            </p:spPr>
            <p:txBody>
              <a:bodyPr wrap="none" anchor="ctr"/>
              <a:lstStyle/>
              <a:p>
                <a:endParaRPr lang="es-MX"/>
              </a:p>
            </p:txBody>
          </p:sp>
          <p:sp>
            <p:nvSpPr>
              <p:cNvPr id="88072" name="Line 8"/>
              <p:cNvSpPr>
                <a:spLocks noChangeShapeType="1"/>
              </p:cNvSpPr>
              <p:nvPr/>
            </p:nvSpPr>
            <p:spPr bwMode="auto">
              <a:xfrm>
                <a:off x="1024" y="2572"/>
                <a:ext cx="8" cy="0"/>
              </a:xfrm>
              <a:prstGeom prst="line">
                <a:avLst/>
              </a:prstGeom>
              <a:noFill/>
              <a:ln w="12700">
                <a:solidFill>
                  <a:srgbClr val="000000"/>
                </a:solidFill>
                <a:round/>
                <a:headEnd/>
                <a:tailEnd/>
              </a:ln>
              <a:effectLst/>
            </p:spPr>
            <p:txBody>
              <a:bodyPr wrap="none" anchor="ctr"/>
              <a:lstStyle/>
              <a:p>
                <a:endParaRPr lang="es-MX"/>
              </a:p>
            </p:txBody>
          </p:sp>
          <p:sp>
            <p:nvSpPr>
              <p:cNvPr id="88073" name="Line 9"/>
              <p:cNvSpPr>
                <a:spLocks noChangeShapeType="1"/>
              </p:cNvSpPr>
              <p:nvPr/>
            </p:nvSpPr>
            <p:spPr bwMode="auto">
              <a:xfrm>
                <a:off x="1072" y="2572"/>
                <a:ext cx="8" cy="0"/>
              </a:xfrm>
              <a:prstGeom prst="line">
                <a:avLst/>
              </a:prstGeom>
              <a:noFill/>
              <a:ln w="12700">
                <a:solidFill>
                  <a:srgbClr val="000000"/>
                </a:solidFill>
                <a:round/>
                <a:headEnd/>
                <a:tailEnd/>
              </a:ln>
              <a:effectLst/>
            </p:spPr>
            <p:txBody>
              <a:bodyPr wrap="none" anchor="ctr"/>
              <a:lstStyle/>
              <a:p>
                <a:endParaRPr lang="es-MX"/>
              </a:p>
            </p:txBody>
          </p:sp>
          <p:sp>
            <p:nvSpPr>
              <p:cNvPr id="88074" name="Line 10"/>
              <p:cNvSpPr>
                <a:spLocks noChangeShapeType="1"/>
              </p:cNvSpPr>
              <p:nvPr/>
            </p:nvSpPr>
            <p:spPr bwMode="auto">
              <a:xfrm>
                <a:off x="1120" y="2572"/>
                <a:ext cx="8" cy="0"/>
              </a:xfrm>
              <a:prstGeom prst="line">
                <a:avLst/>
              </a:prstGeom>
              <a:noFill/>
              <a:ln w="12700">
                <a:solidFill>
                  <a:srgbClr val="000000"/>
                </a:solidFill>
                <a:round/>
                <a:headEnd/>
                <a:tailEnd/>
              </a:ln>
              <a:effectLst/>
            </p:spPr>
            <p:txBody>
              <a:bodyPr wrap="none" anchor="ctr"/>
              <a:lstStyle/>
              <a:p>
                <a:endParaRPr lang="es-MX"/>
              </a:p>
            </p:txBody>
          </p:sp>
          <p:sp>
            <p:nvSpPr>
              <p:cNvPr id="88075" name="Line 11"/>
              <p:cNvSpPr>
                <a:spLocks noChangeShapeType="1"/>
              </p:cNvSpPr>
              <p:nvPr/>
            </p:nvSpPr>
            <p:spPr bwMode="auto">
              <a:xfrm>
                <a:off x="1168" y="2572"/>
                <a:ext cx="8" cy="0"/>
              </a:xfrm>
              <a:prstGeom prst="line">
                <a:avLst/>
              </a:prstGeom>
              <a:noFill/>
              <a:ln w="12700">
                <a:solidFill>
                  <a:srgbClr val="000000"/>
                </a:solidFill>
                <a:round/>
                <a:headEnd/>
                <a:tailEnd/>
              </a:ln>
              <a:effectLst/>
            </p:spPr>
            <p:txBody>
              <a:bodyPr wrap="none" anchor="ctr"/>
              <a:lstStyle/>
              <a:p>
                <a:endParaRPr lang="es-MX"/>
              </a:p>
            </p:txBody>
          </p:sp>
          <p:sp>
            <p:nvSpPr>
              <p:cNvPr id="88076" name="Line 12"/>
              <p:cNvSpPr>
                <a:spLocks noChangeShapeType="1"/>
              </p:cNvSpPr>
              <p:nvPr/>
            </p:nvSpPr>
            <p:spPr bwMode="auto">
              <a:xfrm>
                <a:off x="1216" y="2572"/>
                <a:ext cx="8" cy="0"/>
              </a:xfrm>
              <a:prstGeom prst="line">
                <a:avLst/>
              </a:prstGeom>
              <a:noFill/>
              <a:ln w="12700">
                <a:solidFill>
                  <a:srgbClr val="000000"/>
                </a:solidFill>
                <a:round/>
                <a:headEnd/>
                <a:tailEnd/>
              </a:ln>
              <a:effectLst/>
            </p:spPr>
            <p:txBody>
              <a:bodyPr wrap="none" anchor="ctr"/>
              <a:lstStyle/>
              <a:p>
                <a:endParaRPr lang="es-MX"/>
              </a:p>
            </p:txBody>
          </p:sp>
          <p:sp>
            <p:nvSpPr>
              <p:cNvPr id="88077" name="Line 13"/>
              <p:cNvSpPr>
                <a:spLocks noChangeShapeType="1"/>
              </p:cNvSpPr>
              <p:nvPr/>
            </p:nvSpPr>
            <p:spPr bwMode="auto">
              <a:xfrm>
                <a:off x="1264" y="2572"/>
                <a:ext cx="8" cy="0"/>
              </a:xfrm>
              <a:prstGeom prst="line">
                <a:avLst/>
              </a:prstGeom>
              <a:noFill/>
              <a:ln w="12700">
                <a:solidFill>
                  <a:srgbClr val="000000"/>
                </a:solidFill>
                <a:round/>
                <a:headEnd/>
                <a:tailEnd/>
              </a:ln>
              <a:effectLst/>
            </p:spPr>
            <p:txBody>
              <a:bodyPr wrap="none" anchor="ctr"/>
              <a:lstStyle/>
              <a:p>
                <a:endParaRPr lang="es-MX"/>
              </a:p>
            </p:txBody>
          </p:sp>
          <p:sp>
            <p:nvSpPr>
              <p:cNvPr id="88078" name="Line 14"/>
              <p:cNvSpPr>
                <a:spLocks noChangeShapeType="1"/>
              </p:cNvSpPr>
              <p:nvPr/>
            </p:nvSpPr>
            <p:spPr bwMode="auto">
              <a:xfrm>
                <a:off x="1312" y="2572"/>
                <a:ext cx="8" cy="0"/>
              </a:xfrm>
              <a:prstGeom prst="line">
                <a:avLst/>
              </a:prstGeom>
              <a:noFill/>
              <a:ln w="12700">
                <a:solidFill>
                  <a:srgbClr val="000000"/>
                </a:solidFill>
                <a:round/>
                <a:headEnd/>
                <a:tailEnd/>
              </a:ln>
              <a:effectLst/>
            </p:spPr>
            <p:txBody>
              <a:bodyPr wrap="none" anchor="ctr"/>
              <a:lstStyle/>
              <a:p>
                <a:endParaRPr lang="es-MX"/>
              </a:p>
            </p:txBody>
          </p:sp>
          <p:sp>
            <p:nvSpPr>
              <p:cNvPr id="88079" name="Line 15"/>
              <p:cNvSpPr>
                <a:spLocks noChangeShapeType="1"/>
              </p:cNvSpPr>
              <p:nvPr/>
            </p:nvSpPr>
            <p:spPr bwMode="auto">
              <a:xfrm>
                <a:off x="1360" y="2572"/>
                <a:ext cx="8" cy="0"/>
              </a:xfrm>
              <a:prstGeom prst="line">
                <a:avLst/>
              </a:prstGeom>
              <a:noFill/>
              <a:ln w="12700">
                <a:solidFill>
                  <a:srgbClr val="000000"/>
                </a:solidFill>
                <a:round/>
                <a:headEnd/>
                <a:tailEnd/>
              </a:ln>
              <a:effectLst/>
            </p:spPr>
            <p:txBody>
              <a:bodyPr wrap="none" anchor="ctr"/>
              <a:lstStyle/>
              <a:p>
                <a:endParaRPr lang="es-MX"/>
              </a:p>
            </p:txBody>
          </p:sp>
          <p:sp>
            <p:nvSpPr>
              <p:cNvPr id="88080" name="Line 16"/>
              <p:cNvSpPr>
                <a:spLocks noChangeShapeType="1"/>
              </p:cNvSpPr>
              <p:nvPr/>
            </p:nvSpPr>
            <p:spPr bwMode="auto">
              <a:xfrm>
                <a:off x="1408" y="2572"/>
                <a:ext cx="8" cy="0"/>
              </a:xfrm>
              <a:prstGeom prst="line">
                <a:avLst/>
              </a:prstGeom>
              <a:noFill/>
              <a:ln w="12700">
                <a:solidFill>
                  <a:srgbClr val="000000"/>
                </a:solidFill>
                <a:round/>
                <a:headEnd/>
                <a:tailEnd/>
              </a:ln>
              <a:effectLst/>
            </p:spPr>
            <p:txBody>
              <a:bodyPr wrap="none" anchor="ctr"/>
              <a:lstStyle/>
              <a:p>
                <a:endParaRPr lang="es-MX"/>
              </a:p>
            </p:txBody>
          </p:sp>
          <p:sp>
            <p:nvSpPr>
              <p:cNvPr id="88081" name="Line 17"/>
              <p:cNvSpPr>
                <a:spLocks noChangeShapeType="1"/>
              </p:cNvSpPr>
              <p:nvPr/>
            </p:nvSpPr>
            <p:spPr bwMode="auto">
              <a:xfrm>
                <a:off x="1456" y="2572"/>
                <a:ext cx="8" cy="0"/>
              </a:xfrm>
              <a:prstGeom prst="line">
                <a:avLst/>
              </a:prstGeom>
              <a:noFill/>
              <a:ln w="12700">
                <a:solidFill>
                  <a:srgbClr val="000000"/>
                </a:solidFill>
                <a:round/>
                <a:headEnd/>
                <a:tailEnd/>
              </a:ln>
              <a:effectLst/>
            </p:spPr>
            <p:txBody>
              <a:bodyPr wrap="none" anchor="ctr"/>
              <a:lstStyle/>
              <a:p>
                <a:endParaRPr lang="es-MX"/>
              </a:p>
            </p:txBody>
          </p:sp>
          <p:sp>
            <p:nvSpPr>
              <p:cNvPr id="88082" name="Line 18"/>
              <p:cNvSpPr>
                <a:spLocks noChangeShapeType="1"/>
              </p:cNvSpPr>
              <p:nvPr/>
            </p:nvSpPr>
            <p:spPr bwMode="auto">
              <a:xfrm>
                <a:off x="1504" y="2572"/>
                <a:ext cx="8" cy="0"/>
              </a:xfrm>
              <a:prstGeom prst="line">
                <a:avLst/>
              </a:prstGeom>
              <a:noFill/>
              <a:ln w="12700">
                <a:solidFill>
                  <a:srgbClr val="000000"/>
                </a:solidFill>
                <a:round/>
                <a:headEnd/>
                <a:tailEnd/>
              </a:ln>
              <a:effectLst/>
            </p:spPr>
            <p:txBody>
              <a:bodyPr wrap="none" anchor="ctr"/>
              <a:lstStyle/>
              <a:p>
                <a:endParaRPr lang="es-MX"/>
              </a:p>
            </p:txBody>
          </p:sp>
          <p:sp>
            <p:nvSpPr>
              <p:cNvPr id="88083" name="Line 19"/>
              <p:cNvSpPr>
                <a:spLocks noChangeShapeType="1"/>
              </p:cNvSpPr>
              <p:nvPr/>
            </p:nvSpPr>
            <p:spPr bwMode="auto">
              <a:xfrm>
                <a:off x="1552" y="2572"/>
                <a:ext cx="8" cy="0"/>
              </a:xfrm>
              <a:prstGeom prst="line">
                <a:avLst/>
              </a:prstGeom>
              <a:noFill/>
              <a:ln w="12700">
                <a:solidFill>
                  <a:srgbClr val="000000"/>
                </a:solidFill>
                <a:round/>
                <a:headEnd/>
                <a:tailEnd/>
              </a:ln>
              <a:effectLst/>
            </p:spPr>
            <p:txBody>
              <a:bodyPr wrap="none" anchor="ctr"/>
              <a:lstStyle/>
              <a:p>
                <a:endParaRPr lang="es-MX"/>
              </a:p>
            </p:txBody>
          </p:sp>
          <p:sp>
            <p:nvSpPr>
              <p:cNvPr id="88084" name="Line 20"/>
              <p:cNvSpPr>
                <a:spLocks noChangeShapeType="1"/>
              </p:cNvSpPr>
              <p:nvPr/>
            </p:nvSpPr>
            <p:spPr bwMode="auto">
              <a:xfrm>
                <a:off x="1600" y="2572"/>
                <a:ext cx="8" cy="0"/>
              </a:xfrm>
              <a:prstGeom prst="line">
                <a:avLst/>
              </a:prstGeom>
              <a:noFill/>
              <a:ln w="12700">
                <a:solidFill>
                  <a:srgbClr val="000000"/>
                </a:solidFill>
                <a:round/>
                <a:headEnd/>
                <a:tailEnd/>
              </a:ln>
              <a:effectLst/>
            </p:spPr>
            <p:txBody>
              <a:bodyPr wrap="none" anchor="ctr"/>
              <a:lstStyle/>
              <a:p>
                <a:endParaRPr lang="es-MX"/>
              </a:p>
            </p:txBody>
          </p:sp>
          <p:sp>
            <p:nvSpPr>
              <p:cNvPr id="88085" name="Line 21"/>
              <p:cNvSpPr>
                <a:spLocks noChangeShapeType="1"/>
              </p:cNvSpPr>
              <p:nvPr/>
            </p:nvSpPr>
            <p:spPr bwMode="auto">
              <a:xfrm>
                <a:off x="1648" y="2572"/>
                <a:ext cx="8" cy="0"/>
              </a:xfrm>
              <a:prstGeom prst="line">
                <a:avLst/>
              </a:prstGeom>
              <a:noFill/>
              <a:ln w="12700">
                <a:solidFill>
                  <a:srgbClr val="000000"/>
                </a:solidFill>
                <a:round/>
                <a:headEnd/>
                <a:tailEnd/>
              </a:ln>
              <a:effectLst/>
            </p:spPr>
            <p:txBody>
              <a:bodyPr wrap="none" anchor="ctr"/>
              <a:lstStyle/>
              <a:p>
                <a:endParaRPr lang="es-MX"/>
              </a:p>
            </p:txBody>
          </p:sp>
          <p:sp>
            <p:nvSpPr>
              <p:cNvPr id="88086" name="Line 22"/>
              <p:cNvSpPr>
                <a:spLocks noChangeShapeType="1"/>
              </p:cNvSpPr>
              <p:nvPr/>
            </p:nvSpPr>
            <p:spPr bwMode="auto">
              <a:xfrm>
                <a:off x="1696" y="2572"/>
                <a:ext cx="8" cy="0"/>
              </a:xfrm>
              <a:prstGeom prst="line">
                <a:avLst/>
              </a:prstGeom>
              <a:noFill/>
              <a:ln w="12700">
                <a:solidFill>
                  <a:srgbClr val="000000"/>
                </a:solidFill>
                <a:round/>
                <a:headEnd/>
                <a:tailEnd/>
              </a:ln>
              <a:effectLst/>
            </p:spPr>
            <p:txBody>
              <a:bodyPr wrap="none" anchor="ctr"/>
              <a:lstStyle/>
              <a:p>
                <a:endParaRPr lang="es-MX"/>
              </a:p>
            </p:txBody>
          </p:sp>
          <p:sp>
            <p:nvSpPr>
              <p:cNvPr id="88087" name="Line 23"/>
              <p:cNvSpPr>
                <a:spLocks noChangeShapeType="1"/>
              </p:cNvSpPr>
              <p:nvPr/>
            </p:nvSpPr>
            <p:spPr bwMode="auto">
              <a:xfrm>
                <a:off x="1744" y="2572"/>
                <a:ext cx="8" cy="0"/>
              </a:xfrm>
              <a:prstGeom prst="line">
                <a:avLst/>
              </a:prstGeom>
              <a:noFill/>
              <a:ln w="12700">
                <a:solidFill>
                  <a:srgbClr val="000000"/>
                </a:solidFill>
                <a:round/>
                <a:headEnd/>
                <a:tailEnd/>
              </a:ln>
              <a:effectLst/>
            </p:spPr>
            <p:txBody>
              <a:bodyPr wrap="none" anchor="ctr"/>
              <a:lstStyle/>
              <a:p>
                <a:endParaRPr lang="es-MX"/>
              </a:p>
            </p:txBody>
          </p:sp>
          <p:sp>
            <p:nvSpPr>
              <p:cNvPr id="88088" name="Line 24"/>
              <p:cNvSpPr>
                <a:spLocks noChangeShapeType="1"/>
              </p:cNvSpPr>
              <p:nvPr/>
            </p:nvSpPr>
            <p:spPr bwMode="auto">
              <a:xfrm>
                <a:off x="1792" y="2572"/>
                <a:ext cx="8" cy="0"/>
              </a:xfrm>
              <a:prstGeom prst="line">
                <a:avLst/>
              </a:prstGeom>
              <a:noFill/>
              <a:ln w="12700">
                <a:solidFill>
                  <a:srgbClr val="000000"/>
                </a:solidFill>
                <a:round/>
                <a:headEnd/>
                <a:tailEnd/>
              </a:ln>
              <a:effectLst/>
            </p:spPr>
            <p:txBody>
              <a:bodyPr wrap="none" anchor="ctr"/>
              <a:lstStyle/>
              <a:p>
                <a:endParaRPr lang="es-MX"/>
              </a:p>
            </p:txBody>
          </p:sp>
          <p:sp>
            <p:nvSpPr>
              <p:cNvPr id="88089" name="Line 25"/>
              <p:cNvSpPr>
                <a:spLocks noChangeShapeType="1"/>
              </p:cNvSpPr>
              <p:nvPr/>
            </p:nvSpPr>
            <p:spPr bwMode="auto">
              <a:xfrm>
                <a:off x="1840" y="2572"/>
                <a:ext cx="8" cy="0"/>
              </a:xfrm>
              <a:prstGeom prst="line">
                <a:avLst/>
              </a:prstGeom>
              <a:noFill/>
              <a:ln w="12700">
                <a:solidFill>
                  <a:srgbClr val="000000"/>
                </a:solidFill>
                <a:round/>
                <a:headEnd/>
                <a:tailEnd/>
              </a:ln>
              <a:effectLst/>
            </p:spPr>
            <p:txBody>
              <a:bodyPr wrap="none" anchor="ctr"/>
              <a:lstStyle/>
              <a:p>
                <a:endParaRPr lang="es-MX"/>
              </a:p>
            </p:txBody>
          </p:sp>
          <p:sp>
            <p:nvSpPr>
              <p:cNvPr id="88090" name="Line 26"/>
              <p:cNvSpPr>
                <a:spLocks noChangeShapeType="1"/>
              </p:cNvSpPr>
              <p:nvPr/>
            </p:nvSpPr>
            <p:spPr bwMode="auto">
              <a:xfrm>
                <a:off x="1888" y="2572"/>
                <a:ext cx="8" cy="0"/>
              </a:xfrm>
              <a:prstGeom prst="line">
                <a:avLst/>
              </a:prstGeom>
              <a:noFill/>
              <a:ln w="12700">
                <a:solidFill>
                  <a:srgbClr val="000000"/>
                </a:solidFill>
                <a:round/>
                <a:headEnd/>
                <a:tailEnd/>
              </a:ln>
              <a:effectLst/>
            </p:spPr>
            <p:txBody>
              <a:bodyPr wrap="none" anchor="ctr"/>
              <a:lstStyle/>
              <a:p>
                <a:endParaRPr lang="es-MX"/>
              </a:p>
            </p:txBody>
          </p:sp>
          <p:sp>
            <p:nvSpPr>
              <p:cNvPr id="88091" name="Line 27"/>
              <p:cNvSpPr>
                <a:spLocks noChangeShapeType="1"/>
              </p:cNvSpPr>
              <p:nvPr/>
            </p:nvSpPr>
            <p:spPr bwMode="auto">
              <a:xfrm>
                <a:off x="1936" y="2572"/>
                <a:ext cx="8" cy="0"/>
              </a:xfrm>
              <a:prstGeom prst="line">
                <a:avLst/>
              </a:prstGeom>
              <a:noFill/>
              <a:ln w="12700">
                <a:solidFill>
                  <a:srgbClr val="000000"/>
                </a:solidFill>
                <a:round/>
                <a:headEnd/>
                <a:tailEnd/>
              </a:ln>
              <a:effectLst/>
            </p:spPr>
            <p:txBody>
              <a:bodyPr wrap="none" anchor="ctr"/>
              <a:lstStyle/>
              <a:p>
                <a:endParaRPr lang="es-MX"/>
              </a:p>
            </p:txBody>
          </p:sp>
          <p:sp>
            <p:nvSpPr>
              <p:cNvPr id="88092" name="Line 28"/>
              <p:cNvSpPr>
                <a:spLocks noChangeShapeType="1"/>
              </p:cNvSpPr>
              <p:nvPr/>
            </p:nvSpPr>
            <p:spPr bwMode="auto">
              <a:xfrm>
                <a:off x="1984" y="2572"/>
                <a:ext cx="8" cy="0"/>
              </a:xfrm>
              <a:prstGeom prst="line">
                <a:avLst/>
              </a:prstGeom>
              <a:noFill/>
              <a:ln w="12700">
                <a:solidFill>
                  <a:srgbClr val="000000"/>
                </a:solidFill>
                <a:round/>
                <a:headEnd/>
                <a:tailEnd/>
              </a:ln>
              <a:effectLst/>
            </p:spPr>
            <p:txBody>
              <a:bodyPr wrap="none" anchor="ctr"/>
              <a:lstStyle/>
              <a:p>
                <a:endParaRPr lang="es-MX"/>
              </a:p>
            </p:txBody>
          </p:sp>
          <p:sp>
            <p:nvSpPr>
              <p:cNvPr id="88093" name="Line 29"/>
              <p:cNvSpPr>
                <a:spLocks noChangeShapeType="1"/>
              </p:cNvSpPr>
              <p:nvPr/>
            </p:nvSpPr>
            <p:spPr bwMode="auto">
              <a:xfrm>
                <a:off x="2032" y="2572"/>
                <a:ext cx="8" cy="0"/>
              </a:xfrm>
              <a:prstGeom prst="line">
                <a:avLst/>
              </a:prstGeom>
              <a:noFill/>
              <a:ln w="12700">
                <a:solidFill>
                  <a:srgbClr val="000000"/>
                </a:solidFill>
                <a:round/>
                <a:headEnd/>
                <a:tailEnd/>
              </a:ln>
              <a:effectLst/>
            </p:spPr>
            <p:txBody>
              <a:bodyPr wrap="none" anchor="ctr"/>
              <a:lstStyle/>
              <a:p>
                <a:endParaRPr lang="es-MX"/>
              </a:p>
            </p:txBody>
          </p:sp>
          <p:sp>
            <p:nvSpPr>
              <p:cNvPr id="88094" name="Line 30"/>
              <p:cNvSpPr>
                <a:spLocks noChangeShapeType="1"/>
              </p:cNvSpPr>
              <p:nvPr/>
            </p:nvSpPr>
            <p:spPr bwMode="auto">
              <a:xfrm>
                <a:off x="2080" y="2572"/>
                <a:ext cx="8" cy="0"/>
              </a:xfrm>
              <a:prstGeom prst="line">
                <a:avLst/>
              </a:prstGeom>
              <a:noFill/>
              <a:ln w="12700">
                <a:solidFill>
                  <a:srgbClr val="000000"/>
                </a:solidFill>
                <a:round/>
                <a:headEnd/>
                <a:tailEnd/>
              </a:ln>
              <a:effectLst/>
            </p:spPr>
            <p:txBody>
              <a:bodyPr wrap="none" anchor="ctr"/>
              <a:lstStyle/>
              <a:p>
                <a:endParaRPr lang="es-MX"/>
              </a:p>
            </p:txBody>
          </p:sp>
          <p:sp>
            <p:nvSpPr>
              <p:cNvPr id="88095" name="Line 31"/>
              <p:cNvSpPr>
                <a:spLocks noChangeShapeType="1"/>
              </p:cNvSpPr>
              <p:nvPr/>
            </p:nvSpPr>
            <p:spPr bwMode="auto">
              <a:xfrm>
                <a:off x="2128" y="2572"/>
                <a:ext cx="8" cy="0"/>
              </a:xfrm>
              <a:prstGeom prst="line">
                <a:avLst/>
              </a:prstGeom>
              <a:noFill/>
              <a:ln w="12700">
                <a:solidFill>
                  <a:srgbClr val="000000"/>
                </a:solidFill>
                <a:round/>
                <a:headEnd/>
                <a:tailEnd/>
              </a:ln>
              <a:effectLst/>
            </p:spPr>
            <p:txBody>
              <a:bodyPr wrap="none" anchor="ctr"/>
              <a:lstStyle/>
              <a:p>
                <a:endParaRPr lang="es-MX"/>
              </a:p>
            </p:txBody>
          </p:sp>
          <p:sp>
            <p:nvSpPr>
              <p:cNvPr id="88096" name="Line 32"/>
              <p:cNvSpPr>
                <a:spLocks noChangeShapeType="1"/>
              </p:cNvSpPr>
              <p:nvPr/>
            </p:nvSpPr>
            <p:spPr bwMode="auto">
              <a:xfrm>
                <a:off x="2176" y="2572"/>
                <a:ext cx="8" cy="0"/>
              </a:xfrm>
              <a:prstGeom prst="line">
                <a:avLst/>
              </a:prstGeom>
              <a:noFill/>
              <a:ln w="12700">
                <a:solidFill>
                  <a:srgbClr val="000000"/>
                </a:solidFill>
                <a:round/>
                <a:headEnd/>
                <a:tailEnd/>
              </a:ln>
              <a:effectLst/>
            </p:spPr>
            <p:txBody>
              <a:bodyPr wrap="none" anchor="ctr"/>
              <a:lstStyle/>
              <a:p>
                <a:endParaRPr lang="es-MX"/>
              </a:p>
            </p:txBody>
          </p:sp>
          <p:sp>
            <p:nvSpPr>
              <p:cNvPr id="88097" name="Line 33"/>
              <p:cNvSpPr>
                <a:spLocks noChangeShapeType="1"/>
              </p:cNvSpPr>
              <p:nvPr/>
            </p:nvSpPr>
            <p:spPr bwMode="auto">
              <a:xfrm>
                <a:off x="2224" y="2572"/>
                <a:ext cx="8" cy="0"/>
              </a:xfrm>
              <a:prstGeom prst="line">
                <a:avLst/>
              </a:prstGeom>
              <a:noFill/>
              <a:ln w="12700">
                <a:solidFill>
                  <a:srgbClr val="000000"/>
                </a:solidFill>
                <a:round/>
                <a:headEnd/>
                <a:tailEnd/>
              </a:ln>
              <a:effectLst/>
            </p:spPr>
            <p:txBody>
              <a:bodyPr wrap="none" anchor="ctr"/>
              <a:lstStyle/>
              <a:p>
                <a:endParaRPr lang="es-MX"/>
              </a:p>
            </p:txBody>
          </p:sp>
          <p:sp>
            <p:nvSpPr>
              <p:cNvPr id="88098" name="Line 34"/>
              <p:cNvSpPr>
                <a:spLocks noChangeShapeType="1"/>
              </p:cNvSpPr>
              <p:nvPr/>
            </p:nvSpPr>
            <p:spPr bwMode="auto">
              <a:xfrm>
                <a:off x="2272" y="2572"/>
                <a:ext cx="8" cy="0"/>
              </a:xfrm>
              <a:prstGeom prst="line">
                <a:avLst/>
              </a:prstGeom>
              <a:noFill/>
              <a:ln w="12700">
                <a:solidFill>
                  <a:srgbClr val="000000"/>
                </a:solidFill>
                <a:round/>
                <a:headEnd/>
                <a:tailEnd/>
              </a:ln>
              <a:effectLst/>
            </p:spPr>
            <p:txBody>
              <a:bodyPr wrap="none" anchor="ctr"/>
              <a:lstStyle/>
              <a:p>
                <a:endParaRPr lang="es-MX"/>
              </a:p>
            </p:txBody>
          </p:sp>
          <p:sp>
            <p:nvSpPr>
              <p:cNvPr id="88099" name="Line 35"/>
              <p:cNvSpPr>
                <a:spLocks noChangeShapeType="1"/>
              </p:cNvSpPr>
              <p:nvPr/>
            </p:nvSpPr>
            <p:spPr bwMode="auto">
              <a:xfrm>
                <a:off x="2320" y="2572"/>
                <a:ext cx="8" cy="0"/>
              </a:xfrm>
              <a:prstGeom prst="line">
                <a:avLst/>
              </a:prstGeom>
              <a:noFill/>
              <a:ln w="12700">
                <a:solidFill>
                  <a:srgbClr val="000000"/>
                </a:solidFill>
                <a:round/>
                <a:headEnd/>
                <a:tailEnd/>
              </a:ln>
              <a:effectLst/>
            </p:spPr>
            <p:txBody>
              <a:bodyPr wrap="none" anchor="ctr"/>
              <a:lstStyle/>
              <a:p>
                <a:endParaRPr lang="es-MX"/>
              </a:p>
            </p:txBody>
          </p:sp>
          <p:sp>
            <p:nvSpPr>
              <p:cNvPr id="88100" name="Line 36"/>
              <p:cNvSpPr>
                <a:spLocks noChangeShapeType="1"/>
              </p:cNvSpPr>
              <p:nvPr/>
            </p:nvSpPr>
            <p:spPr bwMode="auto">
              <a:xfrm>
                <a:off x="2368" y="2572"/>
                <a:ext cx="8" cy="0"/>
              </a:xfrm>
              <a:prstGeom prst="line">
                <a:avLst/>
              </a:prstGeom>
              <a:noFill/>
              <a:ln w="12700">
                <a:solidFill>
                  <a:srgbClr val="000000"/>
                </a:solidFill>
                <a:round/>
                <a:headEnd/>
                <a:tailEnd/>
              </a:ln>
              <a:effectLst/>
            </p:spPr>
            <p:txBody>
              <a:bodyPr wrap="none" anchor="ctr"/>
              <a:lstStyle/>
              <a:p>
                <a:endParaRPr lang="es-MX"/>
              </a:p>
            </p:txBody>
          </p:sp>
          <p:sp>
            <p:nvSpPr>
              <p:cNvPr id="88101" name="Line 37"/>
              <p:cNvSpPr>
                <a:spLocks noChangeShapeType="1"/>
              </p:cNvSpPr>
              <p:nvPr/>
            </p:nvSpPr>
            <p:spPr bwMode="auto">
              <a:xfrm>
                <a:off x="2416" y="2572"/>
                <a:ext cx="8" cy="0"/>
              </a:xfrm>
              <a:prstGeom prst="line">
                <a:avLst/>
              </a:prstGeom>
              <a:noFill/>
              <a:ln w="12700">
                <a:solidFill>
                  <a:srgbClr val="000000"/>
                </a:solidFill>
                <a:round/>
                <a:headEnd/>
                <a:tailEnd/>
              </a:ln>
              <a:effectLst/>
            </p:spPr>
            <p:txBody>
              <a:bodyPr wrap="none" anchor="ctr"/>
              <a:lstStyle/>
              <a:p>
                <a:endParaRPr lang="es-MX"/>
              </a:p>
            </p:txBody>
          </p:sp>
          <p:sp>
            <p:nvSpPr>
              <p:cNvPr id="88102" name="Line 38"/>
              <p:cNvSpPr>
                <a:spLocks noChangeShapeType="1"/>
              </p:cNvSpPr>
              <p:nvPr/>
            </p:nvSpPr>
            <p:spPr bwMode="auto">
              <a:xfrm>
                <a:off x="2464" y="2572"/>
                <a:ext cx="8" cy="0"/>
              </a:xfrm>
              <a:prstGeom prst="line">
                <a:avLst/>
              </a:prstGeom>
              <a:noFill/>
              <a:ln w="12700">
                <a:solidFill>
                  <a:srgbClr val="000000"/>
                </a:solidFill>
                <a:round/>
                <a:headEnd/>
                <a:tailEnd/>
              </a:ln>
              <a:effectLst/>
            </p:spPr>
            <p:txBody>
              <a:bodyPr wrap="none" anchor="ctr"/>
              <a:lstStyle/>
              <a:p>
                <a:endParaRPr lang="es-MX"/>
              </a:p>
            </p:txBody>
          </p:sp>
          <p:sp>
            <p:nvSpPr>
              <p:cNvPr id="88103" name="Line 39"/>
              <p:cNvSpPr>
                <a:spLocks noChangeShapeType="1"/>
              </p:cNvSpPr>
              <p:nvPr/>
            </p:nvSpPr>
            <p:spPr bwMode="auto">
              <a:xfrm>
                <a:off x="2512" y="2572"/>
                <a:ext cx="8" cy="0"/>
              </a:xfrm>
              <a:prstGeom prst="line">
                <a:avLst/>
              </a:prstGeom>
              <a:noFill/>
              <a:ln w="12700">
                <a:solidFill>
                  <a:srgbClr val="000000"/>
                </a:solidFill>
                <a:round/>
                <a:headEnd/>
                <a:tailEnd/>
              </a:ln>
              <a:effectLst/>
            </p:spPr>
            <p:txBody>
              <a:bodyPr wrap="none" anchor="ctr"/>
              <a:lstStyle/>
              <a:p>
                <a:endParaRPr lang="es-MX"/>
              </a:p>
            </p:txBody>
          </p:sp>
          <p:sp>
            <p:nvSpPr>
              <p:cNvPr id="88104" name="Line 40"/>
              <p:cNvSpPr>
                <a:spLocks noChangeShapeType="1"/>
              </p:cNvSpPr>
              <p:nvPr/>
            </p:nvSpPr>
            <p:spPr bwMode="auto">
              <a:xfrm>
                <a:off x="2560" y="2572"/>
                <a:ext cx="8" cy="0"/>
              </a:xfrm>
              <a:prstGeom prst="line">
                <a:avLst/>
              </a:prstGeom>
              <a:noFill/>
              <a:ln w="12700">
                <a:solidFill>
                  <a:srgbClr val="000000"/>
                </a:solidFill>
                <a:round/>
                <a:headEnd/>
                <a:tailEnd/>
              </a:ln>
              <a:effectLst/>
            </p:spPr>
            <p:txBody>
              <a:bodyPr wrap="none" anchor="ctr"/>
              <a:lstStyle/>
              <a:p>
                <a:endParaRPr lang="es-MX"/>
              </a:p>
            </p:txBody>
          </p:sp>
          <p:sp>
            <p:nvSpPr>
              <p:cNvPr id="88105" name="Line 41"/>
              <p:cNvSpPr>
                <a:spLocks noChangeShapeType="1"/>
              </p:cNvSpPr>
              <p:nvPr/>
            </p:nvSpPr>
            <p:spPr bwMode="auto">
              <a:xfrm>
                <a:off x="2608" y="2572"/>
                <a:ext cx="8" cy="0"/>
              </a:xfrm>
              <a:prstGeom prst="line">
                <a:avLst/>
              </a:prstGeom>
              <a:noFill/>
              <a:ln w="12700">
                <a:solidFill>
                  <a:srgbClr val="000000"/>
                </a:solidFill>
                <a:round/>
                <a:headEnd/>
                <a:tailEnd/>
              </a:ln>
              <a:effectLst/>
            </p:spPr>
            <p:txBody>
              <a:bodyPr wrap="none" anchor="ctr"/>
              <a:lstStyle/>
              <a:p>
                <a:endParaRPr lang="es-MX"/>
              </a:p>
            </p:txBody>
          </p:sp>
          <p:sp>
            <p:nvSpPr>
              <p:cNvPr id="88106" name="Line 42"/>
              <p:cNvSpPr>
                <a:spLocks noChangeShapeType="1"/>
              </p:cNvSpPr>
              <p:nvPr/>
            </p:nvSpPr>
            <p:spPr bwMode="auto">
              <a:xfrm>
                <a:off x="2656" y="2572"/>
                <a:ext cx="8" cy="0"/>
              </a:xfrm>
              <a:prstGeom prst="line">
                <a:avLst/>
              </a:prstGeom>
              <a:noFill/>
              <a:ln w="12700">
                <a:solidFill>
                  <a:srgbClr val="000000"/>
                </a:solidFill>
                <a:round/>
                <a:headEnd/>
                <a:tailEnd/>
              </a:ln>
              <a:effectLst/>
            </p:spPr>
            <p:txBody>
              <a:bodyPr wrap="none" anchor="ctr"/>
              <a:lstStyle/>
              <a:p>
                <a:endParaRPr lang="es-MX"/>
              </a:p>
            </p:txBody>
          </p:sp>
          <p:sp>
            <p:nvSpPr>
              <p:cNvPr id="88107" name="Line 43"/>
              <p:cNvSpPr>
                <a:spLocks noChangeShapeType="1"/>
              </p:cNvSpPr>
              <p:nvPr/>
            </p:nvSpPr>
            <p:spPr bwMode="auto">
              <a:xfrm>
                <a:off x="2704" y="2572"/>
                <a:ext cx="8" cy="0"/>
              </a:xfrm>
              <a:prstGeom prst="line">
                <a:avLst/>
              </a:prstGeom>
              <a:noFill/>
              <a:ln w="12700">
                <a:solidFill>
                  <a:srgbClr val="000000"/>
                </a:solidFill>
                <a:round/>
                <a:headEnd/>
                <a:tailEnd/>
              </a:ln>
              <a:effectLst/>
            </p:spPr>
            <p:txBody>
              <a:bodyPr wrap="none" anchor="ctr"/>
              <a:lstStyle/>
              <a:p>
                <a:endParaRPr lang="es-MX"/>
              </a:p>
            </p:txBody>
          </p:sp>
          <p:sp>
            <p:nvSpPr>
              <p:cNvPr id="88108" name="Line 44"/>
              <p:cNvSpPr>
                <a:spLocks noChangeShapeType="1"/>
              </p:cNvSpPr>
              <p:nvPr/>
            </p:nvSpPr>
            <p:spPr bwMode="auto">
              <a:xfrm>
                <a:off x="2752" y="2572"/>
                <a:ext cx="8" cy="0"/>
              </a:xfrm>
              <a:prstGeom prst="line">
                <a:avLst/>
              </a:prstGeom>
              <a:noFill/>
              <a:ln w="12700">
                <a:solidFill>
                  <a:srgbClr val="000000"/>
                </a:solidFill>
                <a:round/>
                <a:headEnd/>
                <a:tailEnd/>
              </a:ln>
              <a:effectLst/>
            </p:spPr>
            <p:txBody>
              <a:bodyPr wrap="none" anchor="ctr"/>
              <a:lstStyle/>
              <a:p>
                <a:endParaRPr lang="es-MX"/>
              </a:p>
            </p:txBody>
          </p:sp>
          <p:sp>
            <p:nvSpPr>
              <p:cNvPr id="88109" name="Line 45"/>
              <p:cNvSpPr>
                <a:spLocks noChangeShapeType="1"/>
              </p:cNvSpPr>
              <p:nvPr/>
            </p:nvSpPr>
            <p:spPr bwMode="auto">
              <a:xfrm>
                <a:off x="2800" y="2572"/>
                <a:ext cx="8" cy="0"/>
              </a:xfrm>
              <a:prstGeom prst="line">
                <a:avLst/>
              </a:prstGeom>
              <a:noFill/>
              <a:ln w="12700">
                <a:solidFill>
                  <a:srgbClr val="000000"/>
                </a:solidFill>
                <a:round/>
                <a:headEnd/>
                <a:tailEnd/>
              </a:ln>
              <a:effectLst/>
            </p:spPr>
            <p:txBody>
              <a:bodyPr wrap="none" anchor="ctr"/>
              <a:lstStyle/>
              <a:p>
                <a:endParaRPr lang="es-MX"/>
              </a:p>
            </p:txBody>
          </p:sp>
          <p:sp>
            <p:nvSpPr>
              <p:cNvPr id="88110" name="Line 46"/>
              <p:cNvSpPr>
                <a:spLocks noChangeShapeType="1"/>
              </p:cNvSpPr>
              <p:nvPr/>
            </p:nvSpPr>
            <p:spPr bwMode="auto">
              <a:xfrm>
                <a:off x="2848" y="2572"/>
                <a:ext cx="8" cy="0"/>
              </a:xfrm>
              <a:prstGeom prst="line">
                <a:avLst/>
              </a:prstGeom>
              <a:noFill/>
              <a:ln w="12700">
                <a:solidFill>
                  <a:srgbClr val="000000"/>
                </a:solidFill>
                <a:round/>
                <a:headEnd/>
                <a:tailEnd/>
              </a:ln>
              <a:effectLst/>
            </p:spPr>
            <p:txBody>
              <a:bodyPr wrap="none" anchor="ctr"/>
              <a:lstStyle/>
              <a:p>
                <a:endParaRPr lang="es-MX"/>
              </a:p>
            </p:txBody>
          </p:sp>
          <p:sp>
            <p:nvSpPr>
              <p:cNvPr id="88111" name="Line 47"/>
              <p:cNvSpPr>
                <a:spLocks noChangeShapeType="1"/>
              </p:cNvSpPr>
              <p:nvPr/>
            </p:nvSpPr>
            <p:spPr bwMode="auto">
              <a:xfrm>
                <a:off x="2896" y="2572"/>
                <a:ext cx="8" cy="0"/>
              </a:xfrm>
              <a:prstGeom prst="line">
                <a:avLst/>
              </a:prstGeom>
              <a:noFill/>
              <a:ln w="12700">
                <a:solidFill>
                  <a:srgbClr val="000000"/>
                </a:solidFill>
                <a:round/>
                <a:headEnd/>
                <a:tailEnd/>
              </a:ln>
              <a:effectLst/>
            </p:spPr>
            <p:txBody>
              <a:bodyPr wrap="none" anchor="ctr"/>
              <a:lstStyle/>
              <a:p>
                <a:endParaRPr lang="es-MX"/>
              </a:p>
            </p:txBody>
          </p:sp>
          <p:sp>
            <p:nvSpPr>
              <p:cNvPr id="88112" name="Line 48"/>
              <p:cNvSpPr>
                <a:spLocks noChangeShapeType="1"/>
              </p:cNvSpPr>
              <p:nvPr/>
            </p:nvSpPr>
            <p:spPr bwMode="auto">
              <a:xfrm>
                <a:off x="2944" y="2572"/>
                <a:ext cx="8" cy="0"/>
              </a:xfrm>
              <a:prstGeom prst="line">
                <a:avLst/>
              </a:prstGeom>
              <a:noFill/>
              <a:ln w="12700">
                <a:solidFill>
                  <a:srgbClr val="000000"/>
                </a:solidFill>
                <a:round/>
                <a:headEnd/>
                <a:tailEnd/>
              </a:ln>
              <a:effectLst/>
            </p:spPr>
            <p:txBody>
              <a:bodyPr wrap="none" anchor="ctr"/>
              <a:lstStyle/>
              <a:p>
                <a:endParaRPr lang="es-MX"/>
              </a:p>
            </p:txBody>
          </p:sp>
          <p:sp>
            <p:nvSpPr>
              <p:cNvPr id="88113" name="Line 49"/>
              <p:cNvSpPr>
                <a:spLocks noChangeShapeType="1"/>
              </p:cNvSpPr>
              <p:nvPr/>
            </p:nvSpPr>
            <p:spPr bwMode="auto">
              <a:xfrm>
                <a:off x="2992" y="2572"/>
                <a:ext cx="8" cy="0"/>
              </a:xfrm>
              <a:prstGeom prst="line">
                <a:avLst/>
              </a:prstGeom>
              <a:noFill/>
              <a:ln w="12700">
                <a:solidFill>
                  <a:srgbClr val="000000"/>
                </a:solidFill>
                <a:round/>
                <a:headEnd/>
                <a:tailEnd/>
              </a:ln>
              <a:effectLst/>
            </p:spPr>
            <p:txBody>
              <a:bodyPr wrap="none" anchor="ctr"/>
              <a:lstStyle/>
              <a:p>
                <a:endParaRPr lang="es-MX"/>
              </a:p>
            </p:txBody>
          </p:sp>
          <p:sp>
            <p:nvSpPr>
              <p:cNvPr id="88114" name="Line 50"/>
              <p:cNvSpPr>
                <a:spLocks noChangeShapeType="1"/>
              </p:cNvSpPr>
              <p:nvPr/>
            </p:nvSpPr>
            <p:spPr bwMode="auto">
              <a:xfrm>
                <a:off x="3040" y="2572"/>
                <a:ext cx="8" cy="0"/>
              </a:xfrm>
              <a:prstGeom prst="line">
                <a:avLst/>
              </a:prstGeom>
              <a:noFill/>
              <a:ln w="12700">
                <a:solidFill>
                  <a:srgbClr val="000000"/>
                </a:solidFill>
                <a:round/>
                <a:headEnd/>
                <a:tailEnd/>
              </a:ln>
              <a:effectLst/>
            </p:spPr>
            <p:txBody>
              <a:bodyPr wrap="none" anchor="ctr"/>
              <a:lstStyle/>
              <a:p>
                <a:endParaRPr lang="es-MX"/>
              </a:p>
            </p:txBody>
          </p:sp>
          <p:sp>
            <p:nvSpPr>
              <p:cNvPr id="88115" name="Line 51"/>
              <p:cNvSpPr>
                <a:spLocks noChangeShapeType="1"/>
              </p:cNvSpPr>
              <p:nvPr/>
            </p:nvSpPr>
            <p:spPr bwMode="auto">
              <a:xfrm>
                <a:off x="3088" y="2572"/>
                <a:ext cx="8" cy="0"/>
              </a:xfrm>
              <a:prstGeom prst="line">
                <a:avLst/>
              </a:prstGeom>
              <a:noFill/>
              <a:ln w="12700">
                <a:solidFill>
                  <a:srgbClr val="000000"/>
                </a:solidFill>
                <a:round/>
                <a:headEnd/>
                <a:tailEnd/>
              </a:ln>
              <a:effectLst/>
            </p:spPr>
            <p:txBody>
              <a:bodyPr wrap="none" anchor="ctr"/>
              <a:lstStyle/>
              <a:p>
                <a:endParaRPr lang="es-MX"/>
              </a:p>
            </p:txBody>
          </p:sp>
          <p:sp>
            <p:nvSpPr>
              <p:cNvPr id="88116" name="Line 52"/>
              <p:cNvSpPr>
                <a:spLocks noChangeShapeType="1"/>
              </p:cNvSpPr>
              <p:nvPr/>
            </p:nvSpPr>
            <p:spPr bwMode="auto">
              <a:xfrm>
                <a:off x="3136" y="2572"/>
                <a:ext cx="8" cy="0"/>
              </a:xfrm>
              <a:prstGeom prst="line">
                <a:avLst/>
              </a:prstGeom>
              <a:noFill/>
              <a:ln w="12700">
                <a:solidFill>
                  <a:srgbClr val="000000"/>
                </a:solidFill>
                <a:round/>
                <a:headEnd/>
                <a:tailEnd/>
              </a:ln>
              <a:effectLst/>
            </p:spPr>
            <p:txBody>
              <a:bodyPr wrap="none" anchor="ctr"/>
              <a:lstStyle/>
              <a:p>
                <a:endParaRPr lang="es-MX"/>
              </a:p>
            </p:txBody>
          </p:sp>
          <p:sp>
            <p:nvSpPr>
              <p:cNvPr id="88117" name="Line 53"/>
              <p:cNvSpPr>
                <a:spLocks noChangeShapeType="1"/>
              </p:cNvSpPr>
              <p:nvPr/>
            </p:nvSpPr>
            <p:spPr bwMode="auto">
              <a:xfrm>
                <a:off x="3184" y="2572"/>
                <a:ext cx="8" cy="0"/>
              </a:xfrm>
              <a:prstGeom prst="line">
                <a:avLst/>
              </a:prstGeom>
              <a:noFill/>
              <a:ln w="12700">
                <a:solidFill>
                  <a:srgbClr val="000000"/>
                </a:solidFill>
                <a:round/>
                <a:headEnd/>
                <a:tailEnd/>
              </a:ln>
              <a:effectLst/>
            </p:spPr>
            <p:txBody>
              <a:bodyPr wrap="none" anchor="ctr"/>
              <a:lstStyle/>
              <a:p>
                <a:endParaRPr lang="es-MX"/>
              </a:p>
            </p:txBody>
          </p:sp>
          <p:sp>
            <p:nvSpPr>
              <p:cNvPr id="88118" name="Line 54"/>
              <p:cNvSpPr>
                <a:spLocks noChangeShapeType="1"/>
              </p:cNvSpPr>
              <p:nvPr/>
            </p:nvSpPr>
            <p:spPr bwMode="auto">
              <a:xfrm>
                <a:off x="3232" y="2572"/>
                <a:ext cx="8" cy="0"/>
              </a:xfrm>
              <a:prstGeom prst="line">
                <a:avLst/>
              </a:prstGeom>
              <a:noFill/>
              <a:ln w="12700">
                <a:solidFill>
                  <a:srgbClr val="000000"/>
                </a:solidFill>
                <a:round/>
                <a:headEnd/>
                <a:tailEnd/>
              </a:ln>
              <a:effectLst/>
            </p:spPr>
            <p:txBody>
              <a:bodyPr wrap="none" anchor="ctr"/>
              <a:lstStyle/>
              <a:p>
                <a:endParaRPr lang="es-MX"/>
              </a:p>
            </p:txBody>
          </p:sp>
          <p:sp>
            <p:nvSpPr>
              <p:cNvPr id="88119" name="Line 55"/>
              <p:cNvSpPr>
                <a:spLocks noChangeShapeType="1"/>
              </p:cNvSpPr>
              <p:nvPr/>
            </p:nvSpPr>
            <p:spPr bwMode="auto">
              <a:xfrm>
                <a:off x="3280" y="2572"/>
                <a:ext cx="8" cy="0"/>
              </a:xfrm>
              <a:prstGeom prst="line">
                <a:avLst/>
              </a:prstGeom>
              <a:noFill/>
              <a:ln w="12700">
                <a:solidFill>
                  <a:srgbClr val="000000"/>
                </a:solidFill>
                <a:round/>
                <a:headEnd/>
                <a:tailEnd/>
              </a:ln>
              <a:effectLst/>
            </p:spPr>
            <p:txBody>
              <a:bodyPr wrap="none" anchor="ctr"/>
              <a:lstStyle/>
              <a:p>
                <a:endParaRPr lang="es-MX"/>
              </a:p>
            </p:txBody>
          </p:sp>
          <p:sp>
            <p:nvSpPr>
              <p:cNvPr id="88120" name="Line 56"/>
              <p:cNvSpPr>
                <a:spLocks noChangeShapeType="1"/>
              </p:cNvSpPr>
              <p:nvPr/>
            </p:nvSpPr>
            <p:spPr bwMode="auto">
              <a:xfrm>
                <a:off x="3328" y="2572"/>
                <a:ext cx="8" cy="0"/>
              </a:xfrm>
              <a:prstGeom prst="line">
                <a:avLst/>
              </a:prstGeom>
              <a:noFill/>
              <a:ln w="12700">
                <a:solidFill>
                  <a:srgbClr val="000000"/>
                </a:solidFill>
                <a:round/>
                <a:headEnd/>
                <a:tailEnd/>
              </a:ln>
              <a:effectLst/>
            </p:spPr>
            <p:txBody>
              <a:bodyPr wrap="none" anchor="ctr"/>
              <a:lstStyle/>
              <a:p>
                <a:endParaRPr lang="es-MX"/>
              </a:p>
            </p:txBody>
          </p:sp>
          <p:sp>
            <p:nvSpPr>
              <p:cNvPr id="88121" name="Line 57"/>
              <p:cNvSpPr>
                <a:spLocks noChangeShapeType="1"/>
              </p:cNvSpPr>
              <p:nvPr/>
            </p:nvSpPr>
            <p:spPr bwMode="auto">
              <a:xfrm>
                <a:off x="3376" y="2572"/>
                <a:ext cx="8" cy="0"/>
              </a:xfrm>
              <a:prstGeom prst="line">
                <a:avLst/>
              </a:prstGeom>
              <a:noFill/>
              <a:ln w="12700">
                <a:solidFill>
                  <a:srgbClr val="000000"/>
                </a:solidFill>
                <a:round/>
                <a:headEnd/>
                <a:tailEnd/>
              </a:ln>
              <a:effectLst/>
            </p:spPr>
            <p:txBody>
              <a:bodyPr wrap="none" anchor="ctr"/>
              <a:lstStyle/>
              <a:p>
                <a:endParaRPr lang="es-MX"/>
              </a:p>
            </p:txBody>
          </p:sp>
          <p:sp>
            <p:nvSpPr>
              <p:cNvPr id="88122" name="Line 58"/>
              <p:cNvSpPr>
                <a:spLocks noChangeShapeType="1"/>
              </p:cNvSpPr>
              <p:nvPr/>
            </p:nvSpPr>
            <p:spPr bwMode="auto">
              <a:xfrm>
                <a:off x="3424" y="2572"/>
                <a:ext cx="8" cy="0"/>
              </a:xfrm>
              <a:prstGeom prst="line">
                <a:avLst/>
              </a:prstGeom>
              <a:noFill/>
              <a:ln w="12700">
                <a:solidFill>
                  <a:srgbClr val="000000"/>
                </a:solidFill>
                <a:round/>
                <a:headEnd/>
                <a:tailEnd/>
              </a:ln>
              <a:effectLst/>
            </p:spPr>
            <p:txBody>
              <a:bodyPr wrap="none" anchor="ctr"/>
              <a:lstStyle/>
              <a:p>
                <a:endParaRPr lang="es-MX"/>
              </a:p>
            </p:txBody>
          </p:sp>
          <p:sp>
            <p:nvSpPr>
              <p:cNvPr id="88123" name="Line 59"/>
              <p:cNvSpPr>
                <a:spLocks noChangeShapeType="1"/>
              </p:cNvSpPr>
              <p:nvPr/>
            </p:nvSpPr>
            <p:spPr bwMode="auto">
              <a:xfrm>
                <a:off x="3472" y="2572"/>
                <a:ext cx="8" cy="0"/>
              </a:xfrm>
              <a:prstGeom prst="line">
                <a:avLst/>
              </a:prstGeom>
              <a:noFill/>
              <a:ln w="12700">
                <a:solidFill>
                  <a:srgbClr val="000000"/>
                </a:solidFill>
                <a:round/>
                <a:headEnd/>
                <a:tailEnd/>
              </a:ln>
              <a:effectLst/>
            </p:spPr>
            <p:txBody>
              <a:bodyPr wrap="none" anchor="ctr"/>
              <a:lstStyle/>
              <a:p>
                <a:endParaRPr lang="es-MX"/>
              </a:p>
            </p:txBody>
          </p:sp>
          <p:sp>
            <p:nvSpPr>
              <p:cNvPr id="88124" name="Line 60"/>
              <p:cNvSpPr>
                <a:spLocks noChangeShapeType="1"/>
              </p:cNvSpPr>
              <p:nvPr/>
            </p:nvSpPr>
            <p:spPr bwMode="auto">
              <a:xfrm>
                <a:off x="3520" y="2572"/>
                <a:ext cx="8" cy="0"/>
              </a:xfrm>
              <a:prstGeom prst="line">
                <a:avLst/>
              </a:prstGeom>
              <a:noFill/>
              <a:ln w="12700">
                <a:solidFill>
                  <a:srgbClr val="000000"/>
                </a:solidFill>
                <a:round/>
                <a:headEnd/>
                <a:tailEnd/>
              </a:ln>
              <a:effectLst/>
            </p:spPr>
            <p:txBody>
              <a:bodyPr wrap="none" anchor="ctr"/>
              <a:lstStyle/>
              <a:p>
                <a:endParaRPr lang="es-MX"/>
              </a:p>
            </p:txBody>
          </p:sp>
          <p:sp>
            <p:nvSpPr>
              <p:cNvPr id="88125" name="Line 61"/>
              <p:cNvSpPr>
                <a:spLocks noChangeShapeType="1"/>
              </p:cNvSpPr>
              <p:nvPr/>
            </p:nvSpPr>
            <p:spPr bwMode="auto">
              <a:xfrm>
                <a:off x="3568" y="2572"/>
                <a:ext cx="8" cy="0"/>
              </a:xfrm>
              <a:prstGeom prst="line">
                <a:avLst/>
              </a:prstGeom>
              <a:noFill/>
              <a:ln w="12700">
                <a:solidFill>
                  <a:srgbClr val="000000"/>
                </a:solidFill>
                <a:round/>
                <a:headEnd/>
                <a:tailEnd/>
              </a:ln>
              <a:effectLst/>
            </p:spPr>
            <p:txBody>
              <a:bodyPr wrap="none" anchor="ctr"/>
              <a:lstStyle/>
              <a:p>
                <a:endParaRPr lang="es-MX"/>
              </a:p>
            </p:txBody>
          </p:sp>
          <p:sp>
            <p:nvSpPr>
              <p:cNvPr id="88126" name="Line 62"/>
              <p:cNvSpPr>
                <a:spLocks noChangeShapeType="1"/>
              </p:cNvSpPr>
              <p:nvPr/>
            </p:nvSpPr>
            <p:spPr bwMode="auto">
              <a:xfrm>
                <a:off x="3616" y="2572"/>
                <a:ext cx="8" cy="0"/>
              </a:xfrm>
              <a:prstGeom prst="line">
                <a:avLst/>
              </a:prstGeom>
              <a:noFill/>
              <a:ln w="12700">
                <a:solidFill>
                  <a:srgbClr val="000000"/>
                </a:solidFill>
                <a:round/>
                <a:headEnd/>
                <a:tailEnd/>
              </a:ln>
              <a:effectLst/>
            </p:spPr>
            <p:txBody>
              <a:bodyPr wrap="none" anchor="ctr"/>
              <a:lstStyle/>
              <a:p>
                <a:endParaRPr lang="es-MX"/>
              </a:p>
            </p:txBody>
          </p:sp>
          <p:sp>
            <p:nvSpPr>
              <p:cNvPr id="88127" name="Line 63"/>
              <p:cNvSpPr>
                <a:spLocks noChangeShapeType="1"/>
              </p:cNvSpPr>
              <p:nvPr/>
            </p:nvSpPr>
            <p:spPr bwMode="auto">
              <a:xfrm>
                <a:off x="3664" y="2572"/>
                <a:ext cx="8" cy="0"/>
              </a:xfrm>
              <a:prstGeom prst="line">
                <a:avLst/>
              </a:prstGeom>
              <a:noFill/>
              <a:ln w="12700">
                <a:solidFill>
                  <a:srgbClr val="000000"/>
                </a:solidFill>
                <a:round/>
                <a:headEnd/>
                <a:tailEnd/>
              </a:ln>
              <a:effectLst/>
            </p:spPr>
            <p:txBody>
              <a:bodyPr wrap="none" anchor="ctr"/>
              <a:lstStyle/>
              <a:p>
                <a:endParaRPr lang="es-MX"/>
              </a:p>
            </p:txBody>
          </p:sp>
          <p:sp>
            <p:nvSpPr>
              <p:cNvPr id="88128" name="Line 64"/>
              <p:cNvSpPr>
                <a:spLocks noChangeShapeType="1"/>
              </p:cNvSpPr>
              <p:nvPr/>
            </p:nvSpPr>
            <p:spPr bwMode="auto">
              <a:xfrm>
                <a:off x="3712" y="2572"/>
                <a:ext cx="8" cy="0"/>
              </a:xfrm>
              <a:prstGeom prst="line">
                <a:avLst/>
              </a:prstGeom>
              <a:noFill/>
              <a:ln w="12700">
                <a:solidFill>
                  <a:srgbClr val="000000"/>
                </a:solidFill>
                <a:round/>
                <a:headEnd/>
                <a:tailEnd/>
              </a:ln>
              <a:effectLst/>
            </p:spPr>
            <p:txBody>
              <a:bodyPr wrap="none" anchor="ctr"/>
              <a:lstStyle/>
              <a:p>
                <a:endParaRPr lang="es-MX"/>
              </a:p>
            </p:txBody>
          </p:sp>
          <p:sp>
            <p:nvSpPr>
              <p:cNvPr id="88129" name="Line 65"/>
              <p:cNvSpPr>
                <a:spLocks noChangeShapeType="1"/>
              </p:cNvSpPr>
              <p:nvPr/>
            </p:nvSpPr>
            <p:spPr bwMode="auto">
              <a:xfrm>
                <a:off x="3760" y="2572"/>
                <a:ext cx="8" cy="0"/>
              </a:xfrm>
              <a:prstGeom prst="line">
                <a:avLst/>
              </a:prstGeom>
              <a:noFill/>
              <a:ln w="12700">
                <a:solidFill>
                  <a:srgbClr val="000000"/>
                </a:solidFill>
                <a:round/>
                <a:headEnd/>
                <a:tailEnd/>
              </a:ln>
              <a:effectLst/>
            </p:spPr>
            <p:txBody>
              <a:bodyPr wrap="none" anchor="ctr"/>
              <a:lstStyle/>
              <a:p>
                <a:endParaRPr lang="es-MX"/>
              </a:p>
            </p:txBody>
          </p:sp>
          <p:sp>
            <p:nvSpPr>
              <p:cNvPr id="88130" name="Line 66"/>
              <p:cNvSpPr>
                <a:spLocks noChangeShapeType="1"/>
              </p:cNvSpPr>
              <p:nvPr/>
            </p:nvSpPr>
            <p:spPr bwMode="auto">
              <a:xfrm>
                <a:off x="3808" y="2572"/>
                <a:ext cx="8" cy="0"/>
              </a:xfrm>
              <a:prstGeom prst="line">
                <a:avLst/>
              </a:prstGeom>
              <a:noFill/>
              <a:ln w="12700">
                <a:solidFill>
                  <a:srgbClr val="000000"/>
                </a:solidFill>
                <a:round/>
                <a:headEnd/>
                <a:tailEnd/>
              </a:ln>
              <a:effectLst/>
            </p:spPr>
            <p:txBody>
              <a:bodyPr wrap="none" anchor="ctr"/>
              <a:lstStyle/>
              <a:p>
                <a:endParaRPr lang="es-MX"/>
              </a:p>
            </p:txBody>
          </p:sp>
          <p:sp>
            <p:nvSpPr>
              <p:cNvPr id="88131" name="Line 67"/>
              <p:cNvSpPr>
                <a:spLocks noChangeShapeType="1"/>
              </p:cNvSpPr>
              <p:nvPr/>
            </p:nvSpPr>
            <p:spPr bwMode="auto">
              <a:xfrm>
                <a:off x="3856" y="2572"/>
                <a:ext cx="8" cy="0"/>
              </a:xfrm>
              <a:prstGeom prst="line">
                <a:avLst/>
              </a:prstGeom>
              <a:noFill/>
              <a:ln w="12700">
                <a:solidFill>
                  <a:srgbClr val="000000"/>
                </a:solidFill>
                <a:round/>
                <a:headEnd/>
                <a:tailEnd/>
              </a:ln>
              <a:effectLst/>
            </p:spPr>
            <p:txBody>
              <a:bodyPr wrap="none" anchor="ctr"/>
              <a:lstStyle/>
              <a:p>
                <a:endParaRPr lang="es-MX"/>
              </a:p>
            </p:txBody>
          </p:sp>
          <p:sp>
            <p:nvSpPr>
              <p:cNvPr id="88132" name="Line 68"/>
              <p:cNvSpPr>
                <a:spLocks noChangeShapeType="1"/>
              </p:cNvSpPr>
              <p:nvPr/>
            </p:nvSpPr>
            <p:spPr bwMode="auto">
              <a:xfrm>
                <a:off x="3904" y="2572"/>
                <a:ext cx="8" cy="0"/>
              </a:xfrm>
              <a:prstGeom prst="line">
                <a:avLst/>
              </a:prstGeom>
              <a:noFill/>
              <a:ln w="12700">
                <a:solidFill>
                  <a:srgbClr val="000000"/>
                </a:solidFill>
                <a:round/>
                <a:headEnd/>
                <a:tailEnd/>
              </a:ln>
              <a:effectLst/>
            </p:spPr>
            <p:txBody>
              <a:bodyPr wrap="none" anchor="ctr"/>
              <a:lstStyle/>
              <a:p>
                <a:endParaRPr lang="es-MX"/>
              </a:p>
            </p:txBody>
          </p:sp>
          <p:sp>
            <p:nvSpPr>
              <p:cNvPr id="88133" name="Line 69"/>
              <p:cNvSpPr>
                <a:spLocks noChangeShapeType="1"/>
              </p:cNvSpPr>
              <p:nvPr/>
            </p:nvSpPr>
            <p:spPr bwMode="auto">
              <a:xfrm>
                <a:off x="3952" y="2572"/>
                <a:ext cx="8" cy="0"/>
              </a:xfrm>
              <a:prstGeom prst="line">
                <a:avLst/>
              </a:prstGeom>
              <a:noFill/>
              <a:ln w="12700">
                <a:solidFill>
                  <a:srgbClr val="000000"/>
                </a:solidFill>
                <a:round/>
                <a:headEnd/>
                <a:tailEnd/>
              </a:ln>
              <a:effectLst/>
            </p:spPr>
            <p:txBody>
              <a:bodyPr wrap="none" anchor="ctr"/>
              <a:lstStyle/>
              <a:p>
                <a:endParaRPr lang="es-MX"/>
              </a:p>
            </p:txBody>
          </p:sp>
          <p:sp>
            <p:nvSpPr>
              <p:cNvPr id="88134" name="Line 70"/>
              <p:cNvSpPr>
                <a:spLocks noChangeShapeType="1"/>
              </p:cNvSpPr>
              <p:nvPr/>
            </p:nvSpPr>
            <p:spPr bwMode="auto">
              <a:xfrm>
                <a:off x="4000" y="2572"/>
                <a:ext cx="8" cy="0"/>
              </a:xfrm>
              <a:prstGeom prst="line">
                <a:avLst/>
              </a:prstGeom>
              <a:noFill/>
              <a:ln w="12700">
                <a:solidFill>
                  <a:srgbClr val="000000"/>
                </a:solidFill>
                <a:round/>
                <a:headEnd/>
                <a:tailEnd/>
              </a:ln>
              <a:effectLst/>
            </p:spPr>
            <p:txBody>
              <a:bodyPr wrap="none" anchor="ctr"/>
              <a:lstStyle/>
              <a:p>
                <a:endParaRPr lang="es-MX"/>
              </a:p>
            </p:txBody>
          </p:sp>
          <p:sp>
            <p:nvSpPr>
              <p:cNvPr id="88135" name="Line 71"/>
              <p:cNvSpPr>
                <a:spLocks noChangeShapeType="1"/>
              </p:cNvSpPr>
              <p:nvPr/>
            </p:nvSpPr>
            <p:spPr bwMode="auto">
              <a:xfrm>
                <a:off x="4048" y="2572"/>
                <a:ext cx="8" cy="0"/>
              </a:xfrm>
              <a:prstGeom prst="line">
                <a:avLst/>
              </a:prstGeom>
              <a:noFill/>
              <a:ln w="12700">
                <a:solidFill>
                  <a:srgbClr val="000000"/>
                </a:solidFill>
                <a:round/>
                <a:headEnd/>
                <a:tailEnd/>
              </a:ln>
              <a:effectLst/>
            </p:spPr>
            <p:txBody>
              <a:bodyPr wrap="none" anchor="ctr"/>
              <a:lstStyle/>
              <a:p>
                <a:endParaRPr lang="es-MX"/>
              </a:p>
            </p:txBody>
          </p:sp>
          <p:sp>
            <p:nvSpPr>
              <p:cNvPr id="88136" name="Line 72"/>
              <p:cNvSpPr>
                <a:spLocks noChangeShapeType="1"/>
              </p:cNvSpPr>
              <p:nvPr/>
            </p:nvSpPr>
            <p:spPr bwMode="auto">
              <a:xfrm>
                <a:off x="4096" y="2572"/>
                <a:ext cx="8" cy="0"/>
              </a:xfrm>
              <a:prstGeom prst="line">
                <a:avLst/>
              </a:prstGeom>
              <a:noFill/>
              <a:ln w="12700">
                <a:solidFill>
                  <a:srgbClr val="000000"/>
                </a:solidFill>
                <a:round/>
                <a:headEnd/>
                <a:tailEnd/>
              </a:ln>
              <a:effectLst/>
            </p:spPr>
            <p:txBody>
              <a:bodyPr wrap="none" anchor="ctr"/>
              <a:lstStyle/>
              <a:p>
                <a:endParaRPr lang="es-MX"/>
              </a:p>
            </p:txBody>
          </p:sp>
          <p:sp>
            <p:nvSpPr>
              <p:cNvPr id="88137" name="Line 73"/>
              <p:cNvSpPr>
                <a:spLocks noChangeShapeType="1"/>
              </p:cNvSpPr>
              <p:nvPr/>
            </p:nvSpPr>
            <p:spPr bwMode="auto">
              <a:xfrm>
                <a:off x="4144" y="2572"/>
                <a:ext cx="8" cy="0"/>
              </a:xfrm>
              <a:prstGeom prst="line">
                <a:avLst/>
              </a:prstGeom>
              <a:noFill/>
              <a:ln w="12700">
                <a:solidFill>
                  <a:srgbClr val="000000"/>
                </a:solidFill>
                <a:round/>
                <a:headEnd/>
                <a:tailEnd/>
              </a:ln>
              <a:effectLst/>
            </p:spPr>
            <p:txBody>
              <a:bodyPr wrap="none" anchor="ctr"/>
              <a:lstStyle/>
              <a:p>
                <a:endParaRPr lang="es-MX"/>
              </a:p>
            </p:txBody>
          </p:sp>
          <p:sp>
            <p:nvSpPr>
              <p:cNvPr id="88138" name="Line 74"/>
              <p:cNvSpPr>
                <a:spLocks noChangeShapeType="1"/>
              </p:cNvSpPr>
              <p:nvPr/>
            </p:nvSpPr>
            <p:spPr bwMode="auto">
              <a:xfrm>
                <a:off x="4192" y="2572"/>
                <a:ext cx="8" cy="0"/>
              </a:xfrm>
              <a:prstGeom prst="line">
                <a:avLst/>
              </a:prstGeom>
              <a:noFill/>
              <a:ln w="12700">
                <a:solidFill>
                  <a:srgbClr val="000000"/>
                </a:solidFill>
                <a:round/>
                <a:headEnd/>
                <a:tailEnd/>
              </a:ln>
              <a:effectLst/>
            </p:spPr>
            <p:txBody>
              <a:bodyPr wrap="none" anchor="ctr"/>
              <a:lstStyle/>
              <a:p>
                <a:endParaRPr lang="es-MX"/>
              </a:p>
            </p:txBody>
          </p:sp>
          <p:sp>
            <p:nvSpPr>
              <p:cNvPr id="88139" name="Line 75"/>
              <p:cNvSpPr>
                <a:spLocks noChangeShapeType="1"/>
              </p:cNvSpPr>
              <p:nvPr/>
            </p:nvSpPr>
            <p:spPr bwMode="auto">
              <a:xfrm>
                <a:off x="4240" y="2572"/>
                <a:ext cx="8" cy="0"/>
              </a:xfrm>
              <a:prstGeom prst="line">
                <a:avLst/>
              </a:prstGeom>
              <a:noFill/>
              <a:ln w="12700">
                <a:solidFill>
                  <a:srgbClr val="000000"/>
                </a:solidFill>
                <a:round/>
                <a:headEnd/>
                <a:tailEnd/>
              </a:ln>
              <a:effectLst/>
            </p:spPr>
            <p:txBody>
              <a:bodyPr wrap="none" anchor="ctr"/>
              <a:lstStyle/>
              <a:p>
                <a:endParaRPr lang="es-MX"/>
              </a:p>
            </p:txBody>
          </p:sp>
          <p:sp>
            <p:nvSpPr>
              <p:cNvPr id="88140" name="Line 76"/>
              <p:cNvSpPr>
                <a:spLocks noChangeShapeType="1"/>
              </p:cNvSpPr>
              <p:nvPr/>
            </p:nvSpPr>
            <p:spPr bwMode="auto">
              <a:xfrm>
                <a:off x="4288" y="2572"/>
                <a:ext cx="8" cy="0"/>
              </a:xfrm>
              <a:prstGeom prst="line">
                <a:avLst/>
              </a:prstGeom>
              <a:noFill/>
              <a:ln w="12700">
                <a:solidFill>
                  <a:srgbClr val="000000"/>
                </a:solidFill>
                <a:round/>
                <a:headEnd/>
                <a:tailEnd/>
              </a:ln>
              <a:effectLst/>
            </p:spPr>
            <p:txBody>
              <a:bodyPr wrap="none" anchor="ctr"/>
              <a:lstStyle/>
              <a:p>
                <a:endParaRPr lang="es-MX"/>
              </a:p>
            </p:txBody>
          </p:sp>
          <p:sp>
            <p:nvSpPr>
              <p:cNvPr id="88141" name="Line 77"/>
              <p:cNvSpPr>
                <a:spLocks noChangeShapeType="1"/>
              </p:cNvSpPr>
              <p:nvPr/>
            </p:nvSpPr>
            <p:spPr bwMode="auto">
              <a:xfrm>
                <a:off x="1024" y="1964"/>
                <a:ext cx="8" cy="0"/>
              </a:xfrm>
              <a:prstGeom prst="line">
                <a:avLst/>
              </a:prstGeom>
              <a:noFill/>
              <a:ln w="12700">
                <a:solidFill>
                  <a:srgbClr val="000000"/>
                </a:solidFill>
                <a:round/>
                <a:headEnd/>
                <a:tailEnd/>
              </a:ln>
              <a:effectLst/>
            </p:spPr>
            <p:txBody>
              <a:bodyPr wrap="none" anchor="ctr"/>
              <a:lstStyle/>
              <a:p>
                <a:endParaRPr lang="es-MX"/>
              </a:p>
            </p:txBody>
          </p:sp>
          <p:sp>
            <p:nvSpPr>
              <p:cNvPr id="88142" name="Line 78"/>
              <p:cNvSpPr>
                <a:spLocks noChangeShapeType="1"/>
              </p:cNvSpPr>
              <p:nvPr/>
            </p:nvSpPr>
            <p:spPr bwMode="auto">
              <a:xfrm>
                <a:off x="1072" y="1964"/>
                <a:ext cx="8" cy="0"/>
              </a:xfrm>
              <a:prstGeom prst="line">
                <a:avLst/>
              </a:prstGeom>
              <a:noFill/>
              <a:ln w="12700">
                <a:solidFill>
                  <a:srgbClr val="000000"/>
                </a:solidFill>
                <a:round/>
                <a:headEnd/>
                <a:tailEnd/>
              </a:ln>
              <a:effectLst/>
            </p:spPr>
            <p:txBody>
              <a:bodyPr wrap="none" anchor="ctr"/>
              <a:lstStyle/>
              <a:p>
                <a:endParaRPr lang="es-MX"/>
              </a:p>
            </p:txBody>
          </p:sp>
          <p:sp>
            <p:nvSpPr>
              <p:cNvPr id="88143" name="Line 79"/>
              <p:cNvSpPr>
                <a:spLocks noChangeShapeType="1"/>
              </p:cNvSpPr>
              <p:nvPr/>
            </p:nvSpPr>
            <p:spPr bwMode="auto">
              <a:xfrm>
                <a:off x="1120" y="1964"/>
                <a:ext cx="8" cy="0"/>
              </a:xfrm>
              <a:prstGeom prst="line">
                <a:avLst/>
              </a:prstGeom>
              <a:noFill/>
              <a:ln w="12700">
                <a:solidFill>
                  <a:srgbClr val="000000"/>
                </a:solidFill>
                <a:round/>
                <a:headEnd/>
                <a:tailEnd/>
              </a:ln>
              <a:effectLst/>
            </p:spPr>
            <p:txBody>
              <a:bodyPr wrap="none" anchor="ctr"/>
              <a:lstStyle/>
              <a:p>
                <a:endParaRPr lang="es-MX"/>
              </a:p>
            </p:txBody>
          </p:sp>
          <p:sp>
            <p:nvSpPr>
              <p:cNvPr id="88144" name="Line 80"/>
              <p:cNvSpPr>
                <a:spLocks noChangeShapeType="1"/>
              </p:cNvSpPr>
              <p:nvPr/>
            </p:nvSpPr>
            <p:spPr bwMode="auto">
              <a:xfrm>
                <a:off x="1168" y="1964"/>
                <a:ext cx="8" cy="0"/>
              </a:xfrm>
              <a:prstGeom prst="line">
                <a:avLst/>
              </a:prstGeom>
              <a:noFill/>
              <a:ln w="12700">
                <a:solidFill>
                  <a:srgbClr val="000000"/>
                </a:solidFill>
                <a:round/>
                <a:headEnd/>
                <a:tailEnd/>
              </a:ln>
              <a:effectLst/>
            </p:spPr>
            <p:txBody>
              <a:bodyPr wrap="none" anchor="ctr"/>
              <a:lstStyle/>
              <a:p>
                <a:endParaRPr lang="es-MX"/>
              </a:p>
            </p:txBody>
          </p:sp>
          <p:sp>
            <p:nvSpPr>
              <p:cNvPr id="88145" name="Line 81"/>
              <p:cNvSpPr>
                <a:spLocks noChangeShapeType="1"/>
              </p:cNvSpPr>
              <p:nvPr/>
            </p:nvSpPr>
            <p:spPr bwMode="auto">
              <a:xfrm>
                <a:off x="1216" y="1964"/>
                <a:ext cx="8" cy="0"/>
              </a:xfrm>
              <a:prstGeom prst="line">
                <a:avLst/>
              </a:prstGeom>
              <a:noFill/>
              <a:ln w="12700">
                <a:solidFill>
                  <a:srgbClr val="000000"/>
                </a:solidFill>
                <a:round/>
                <a:headEnd/>
                <a:tailEnd/>
              </a:ln>
              <a:effectLst/>
            </p:spPr>
            <p:txBody>
              <a:bodyPr wrap="none" anchor="ctr"/>
              <a:lstStyle/>
              <a:p>
                <a:endParaRPr lang="es-MX"/>
              </a:p>
            </p:txBody>
          </p:sp>
          <p:sp>
            <p:nvSpPr>
              <p:cNvPr id="88146" name="Line 82"/>
              <p:cNvSpPr>
                <a:spLocks noChangeShapeType="1"/>
              </p:cNvSpPr>
              <p:nvPr/>
            </p:nvSpPr>
            <p:spPr bwMode="auto">
              <a:xfrm>
                <a:off x="1264" y="1964"/>
                <a:ext cx="8" cy="0"/>
              </a:xfrm>
              <a:prstGeom prst="line">
                <a:avLst/>
              </a:prstGeom>
              <a:noFill/>
              <a:ln w="12700">
                <a:solidFill>
                  <a:srgbClr val="000000"/>
                </a:solidFill>
                <a:round/>
                <a:headEnd/>
                <a:tailEnd/>
              </a:ln>
              <a:effectLst/>
            </p:spPr>
            <p:txBody>
              <a:bodyPr wrap="none" anchor="ctr"/>
              <a:lstStyle/>
              <a:p>
                <a:endParaRPr lang="es-MX"/>
              </a:p>
            </p:txBody>
          </p:sp>
          <p:sp>
            <p:nvSpPr>
              <p:cNvPr id="88147" name="Line 83"/>
              <p:cNvSpPr>
                <a:spLocks noChangeShapeType="1"/>
              </p:cNvSpPr>
              <p:nvPr/>
            </p:nvSpPr>
            <p:spPr bwMode="auto">
              <a:xfrm>
                <a:off x="1312" y="1964"/>
                <a:ext cx="8" cy="0"/>
              </a:xfrm>
              <a:prstGeom prst="line">
                <a:avLst/>
              </a:prstGeom>
              <a:noFill/>
              <a:ln w="12700">
                <a:solidFill>
                  <a:srgbClr val="000000"/>
                </a:solidFill>
                <a:round/>
                <a:headEnd/>
                <a:tailEnd/>
              </a:ln>
              <a:effectLst/>
            </p:spPr>
            <p:txBody>
              <a:bodyPr wrap="none" anchor="ctr"/>
              <a:lstStyle/>
              <a:p>
                <a:endParaRPr lang="es-MX"/>
              </a:p>
            </p:txBody>
          </p:sp>
          <p:sp>
            <p:nvSpPr>
              <p:cNvPr id="88148" name="Line 84"/>
              <p:cNvSpPr>
                <a:spLocks noChangeShapeType="1"/>
              </p:cNvSpPr>
              <p:nvPr/>
            </p:nvSpPr>
            <p:spPr bwMode="auto">
              <a:xfrm>
                <a:off x="1360" y="1964"/>
                <a:ext cx="8" cy="0"/>
              </a:xfrm>
              <a:prstGeom prst="line">
                <a:avLst/>
              </a:prstGeom>
              <a:noFill/>
              <a:ln w="12700">
                <a:solidFill>
                  <a:srgbClr val="000000"/>
                </a:solidFill>
                <a:round/>
                <a:headEnd/>
                <a:tailEnd/>
              </a:ln>
              <a:effectLst/>
            </p:spPr>
            <p:txBody>
              <a:bodyPr wrap="none" anchor="ctr"/>
              <a:lstStyle/>
              <a:p>
                <a:endParaRPr lang="es-MX"/>
              </a:p>
            </p:txBody>
          </p:sp>
          <p:sp>
            <p:nvSpPr>
              <p:cNvPr id="88149" name="Line 85"/>
              <p:cNvSpPr>
                <a:spLocks noChangeShapeType="1"/>
              </p:cNvSpPr>
              <p:nvPr/>
            </p:nvSpPr>
            <p:spPr bwMode="auto">
              <a:xfrm>
                <a:off x="1408" y="1964"/>
                <a:ext cx="8" cy="0"/>
              </a:xfrm>
              <a:prstGeom prst="line">
                <a:avLst/>
              </a:prstGeom>
              <a:noFill/>
              <a:ln w="12700">
                <a:solidFill>
                  <a:srgbClr val="000000"/>
                </a:solidFill>
                <a:round/>
                <a:headEnd/>
                <a:tailEnd/>
              </a:ln>
              <a:effectLst/>
            </p:spPr>
            <p:txBody>
              <a:bodyPr wrap="none" anchor="ctr"/>
              <a:lstStyle/>
              <a:p>
                <a:endParaRPr lang="es-MX"/>
              </a:p>
            </p:txBody>
          </p:sp>
          <p:sp>
            <p:nvSpPr>
              <p:cNvPr id="88150" name="Line 86"/>
              <p:cNvSpPr>
                <a:spLocks noChangeShapeType="1"/>
              </p:cNvSpPr>
              <p:nvPr/>
            </p:nvSpPr>
            <p:spPr bwMode="auto">
              <a:xfrm>
                <a:off x="1456" y="1964"/>
                <a:ext cx="8" cy="0"/>
              </a:xfrm>
              <a:prstGeom prst="line">
                <a:avLst/>
              </a:prstGeom>
              <a:noFill/>
              <a:ln w="12700">
                <a:solidFill>
                  <a:srgbClr val="000000"/>
                </a:solidFill>
                <a:round/>
                <a:headEnd/>
                <a:tailEnd/>
              </a:ln>
              <a:effectLst/>
            </p:spPr>
            <p:txBody>
              <a:bodyPr wrap="none" anchor="ctr"/>
              <a:lstStyle/>
              <a:p>
                <a:endParaRPr lang="es-MX"/>
              </a:p>
            </p:txBody>
          </p:sp>
          <p:sp>
            <p:nvSpPr>
              <p:cNvPr id="88151" name="Line 87"/>
              <p:cNvSpPr>
                <a:spLocks noChangeShapeType="1"/>
              </p:cNvSpPr>
              <p:nvPr/>
            </p:nvSpPr>
            <p:spPr bwMode="auto">
              <a:xfrm>
                <a:off x="1504" y="1964"/>
                <a:ext cx="8" cy="0"/>
              </a:xfrm>
              <a:prstGeom prst="line">
                <a:avLst/>
              </a:prstGeom>
              <a:noFill/>
              <a:ln w="12700">
                <a:solidFill>
                  <a:srgbClr val="000000"/>
                </a:solidFill>
                <a:round/>
                <a:headEnd/>
                <a:tailEnd/>
              </a:ln>
              <a:effectLst/>
            </p:spPr>
            <p:txBody>
              <a:bodyPr wrap="none" anchor="ctr"/>
              <a:lstStyle/>
              <a:p>
                <a:endParaRPr lang="es-MX"/>
              </a:p>
            </p:txBody>
          </p:sp>
          <p:sp>
            <p:nvSpPr>
              <p:cNvPr id="88152" name="Line 88"/>
              <p:cNvSpPr>
                <a:spLocks noChangeShapeType="1"/>
              </p:cNvSpPr>
              <p:nvPr/>
            </p:nvSpPr>
            <p:spPr bwMode="auto">
              <a:xfrm>
                <a:off x="1552" y="1964"/>
                <a:ext cx="8" cy="0"/>
              </a:xfrm>
              <a:prstGeom prst="line">
                <a:avLst/>
              </a:prstGeom>
              <a:noFill/>
              <a:ln w="12700">
                <a:solidFill>
                  <a:srgbClr val="000000"/>
                </a:solidFill>
                <a:round/>
                <a:headEnd/>
                <a:tailEnd/>
              </a:ln>
              <a:effectLst/>
            </p:spPr>
            <p:txBody>
              <a:bodyPr wrap="none" anchor="ctr"/>
              <a:lstStyle/>
              <a:p>
                <a:endParaRPr lang="es-MX"/>
              </a:p>
            </p:txBody>
          </p:sp>
          <p:sp>
            <p:nvSpPr>
              <p:cNvPr id="88153" name="Line 89"/>
              <p:cNvSpPr>
                <a:spLocks noChangeShapeType="1"/>
              </p:cNvSpPr>
              <p:nvPr/>
            </p:nvSpPr>
            <p:spPr bwMode="auto">
              <a:xfrm>
                <a:off x="1600" y="1964"/>
                <a:ext cx="8" cy="0"/>
              </a:xfrm>
              <a:prstGeom prst="line">
                <a:avLst/>
              </a:prstGeom>
              <a:noFill/>
              <a:ln w="12700">
                <a:solidFill>
                  <a:srgbClr val="000000"/>
                </a:solidFill>
                <a:round/>
                <a:headEnd/>
                <a:tailEnd/>
              </a:ln>
              <a:effectLst/>
            </p:spPr>
            <p:txBody>
              <a:bodyPr wrap="none" anchor="ctr"/>
              <a:lstStyle/>
              <a:p>
                <a:endParaRPr lang="es-MX"/>
              </a:p>
            </p:txBody>
          </p:sp>
          <p:sp>
            <p:nvSpPr>
              <p:cNvPr id="88154" name="Line 90"/>
              <p:cNvSpPr>
                <a:spLocks noChangeShapeType="1"/>
              </p:cNvSpPr>
              <p:nvPr/>
            </p:nvSpPr>
            <p:spPr bwMode="auto">
              <a:xfrm>
                <a:off x="1648" y="1964"/>
                <a:ext cx="8" cy="0"/>
              </a:xfrm>
              <a:prstGeom prst="line">
                <a:avLst/>
              </a:prstGeom>
              <a:noFill/>
              <a:ln w="12700">
                <a:solidFill>
                  <a:srgbClr val="000000"/>
                </a:solidFill>
                <a:round/>
                <a:headEnd/>
                <a:tailEnd/>
              </a:ln>
              <a:effectLst/>
            </p:spPr>
            <p:txBody>
              <a:bodyPr wrap="none" anchor="ctr"/>
              <a:lstStyle/>
              <a:p>
                <a:endParaRPr lang="es-MX"/>
              </a:p>
            </p:txBody>
          </p:sp>
          <p:sp>
            <p:nvSpPr>
              <p:cNvPr id="88155" name="Line 91"/>
              <p:cNvSpPr>
                <a:spLocks noChangeShapeType="1"/>
              </p:cNvSpPr>
              <p:nvPr/>
            </p:nvSpPr>
            <p:spPr bwMode="auto">
              <a:xfrm>
                <a:off x="1696" y="1964"/>
                <a:ext cx="8" cy="0"/>
              </a:xfrm>
              <a:prstGeom prst="line">
                <a:avLst/>
              </a:prstGeom>
              <a:noFill/>
              <a:ln w="12700">
                <a:solidFill>
                  <a:srgbClr val="000000"/>
                </a:solidFill>
                <a:round/>
                <a:headEnd/>
                <a:tailEnd/>
              </a:ln>
              <a:effectLst/>
            </p:spPr>
            <p:txBody>
              <a:bodyPr wrap="none" anchor="ctr"/>
              <a:lstStyle/>
              <a:p>
                <a:endParaRPr lang="es-MX"/>
              </a:p>
            </p:txBody>
          </p:sp>
          <p:sp>
            <p:nvSpPr>
              <p:cNvPr id="88156" name="Line 92"/>
              <p:cNvSpPr>
                <a:spLocks noChangeShapeType="1"/>
              </p:cNvSpPr>
              <p:nvPr/>
            </p:nvSpPr>
            <p:spPr bwMode="auto">
              <a:xfrm>
                <a:off x="1744" y="1964"/>
                <a:ext cx="8" cy="0"/>
              </a:xfrm>
              <a:prstGeom prst="line">
                <a:avLst/>
              </a:prstGeom>
              <a:noFill/>
              <a:ln w="12700">
                <a:solidFill>
                  <a:srgbClr val="000000"/>
                </a:solidFill>
                <a:round/>
                <a:headEnd/>
                <a:tailEnd/>
              </a:ln>
              <a:effectLst/>
            </p:spPr>
            <p:txBody>
              <a:bodyPr wrap="none" anchor="ctr"/>
              <a:lstStyle/>
              <a:p>
                <a:endParaRPr lang="es-MX"/>
              </a:p>
            </p:txBody>
          </p:sp>
          <p:sp>
            <p:nvSpPr>
              <p:cNvPr id="88157" name="Line 93"/>
              <p:cNvSpPr>
                <a:spLocks noChangeShapeType="1"/>
              </p:cNvSpPr>
              <p:nvPr/>
            </p:nvSpPr>
            <p:spPr bwMode="auto">
              <a:xfrm>
                <a:off x="1792" y="1964"/>
                <a:ext cx="8" cy="0"/>
              </a:xfrm>
              <a:prstGeom prst="line">
                <a:avLst/>
              </a:prstGeom>
              <a:noFill/>
              <a:ln w="12700">
                <a:solidFill>
                  <a:srgbClr val="000000"/>
                </a:solidFill>
                <a:round/>
                <a:headEnd/>
                <a:tailEnd/>
              </a:ln>
              <a:effectLst/>
            </p:spPr>
            <p:txBody>
              <a:bodyPr wrap="none" anchor="ctr"/>
              <a:lstStyle/>
              <a:p>
                <a:endParaRPr lang="es-MX"/>
              </a:p>
            </p:txBody>
          </p:sp>
          <p:sp>
            <p:nvSpPr>
              <p:cNvPr id="88158" name="Line 94"/>
              <p:cNvSpPr>
                <a:spLocks noChangeShapeType="1"/>
              </p:cNvSpPr>
              <p:nvPr/>
            </p:nvSpPr>
            <p:spPr bwMode="auto">
              <a:xfrm>
                <a:off x="1840" y="1964"/>
                <a:ext cx="8" cy="0"/>
              </a:xfrm>
              <a:prstGeom prst="line">
                <a:avLst/>
              </a:prstGeom>
              <a:noFill/>
              <a:ln w="12700">
                <a:solidFill>
                  <a:srgbClr val="000000"/>
                </a:solidFill>
                <a:round/>
                <a:headEnd/>
                <a:tailEnd/>
              </a:ln>
              <a:effectLst/>
            </p:spPr>
            <p:txBody>
              <a:bodyPr wrap="none" anchor="ctr"/>
              <a:lstStyle/>
              <a:p>
                <a:endParaRPr lang="es-MX"/>
              </a:p>
            </p:txBody>
          </p:sp>
          <p:sp>
            <p:nvSpPr>
              <p:cNvPr id="88159" name="Line 95"/>
              <p:cNvSpPr>
                <a:spLocks noChangeShapeType="1"/>
              </p:cNvSpPr>
              <p:nvPr/>
            </p:nvSpPr>
            <p:spPr bwMode="auto">
              <a:xfrm>
                <a:off x="1888" y="1964"/>
                <a:ext cx="8" cy="0"/>
              </a:xfrm>
              <a:prstGeom prst="line">
                <a:avLst/>
              </a:prstGeom>
              <a:noFill/>
              <a:ln w="12700">
                <a:solidFill>
                  <a:srgbClr val="000000"/>
                </a:solidFill>
                <a:round/>
                <a:headEnd/>
                <a:tailEnd/>
              </a:ln>
              <a:effectLst/>
            </p:spPr>
            <p:txBody>
              <a:bodyPr wrap="none" anchor="ctr"/>
              <a:lstStyle/>
              <a:p>
                <a:endParaRPr lang="es-MX"/>
              </a:p>
            </p:txBody>
          </p:sp>
          <p:sp>
            <p:nvSpPr>
              <p:cNvPr id="88160" name="Line 96"/>
              <p:cNvSpPr>
                <a:spLocks noChangeShapeType="1"/>
              </p:cNvSpPr>
              <p:nvPr/>
            </p:nvSpPr>
            <p:spPr bwMode="auto">
              <a:xfrm>
                <a:off x="1936" y="1964"/>
                <a:ext cx="8" cy="0"/>
              </a:xfrm>
              <a:prstGeom prst="line">
                <a:avLst/>
              </a:prstGeom>
              <a:noFill/>
              <a:ln w="12700">
                <a:solidFill>
                  <a:srgbClr val="000000"/>
                </a:solidFill>
                <a:round/>
                <a:headEnd/>
                <a:tailEnd/>
              </a:ln>
              <a:effectLst/>
            </p:spPr>
            <p:txBody>
              <a:bodyPr wrap="none" anchor="ctr"/>
              <a:lstStyle/>
              <a:p>
                <a:endParaRPr lang="es-MX"/>
              </a:p>
            </p:txBody>
          </p:sp>
          <p:sp>
            <p:nvSpPr>
              <p:cNvPr id="88161" name="Line 97"/>
              <p:cNvSpPr>
                <a:spLocks noChangeShapeType="1"/>
              </p:cNvSpPr>
              <p:nvPr/>
            </p:nvSpPr>
            <p:spPr bwMode="auto">
              <a:xfrm>
                <a:off x="1984" y="1964"/>
                <a:ext cx="8" cy="0"/>
              </a:xfrm>
              <a:prstGeom prst="line">
                <a:avLst/>
              </a:prstGeom>
              <a:noFill/>
              <a:ln w="12700">
                <a:solidFill>
                  <a:srgbClr val="000000"/>
                </a:solidFill>
                <a:round/>
                <a:headEnd/>
                <a:tailEnd/>
              </a:ln>
              <a:effectLst/>
            </p:spPr>
            <p:txBody>
              <a:bodyPr wrap="none" anchor="ctr"/>
              <a:lstStyle/>
              <a:p>
                <a:endParaRPr lang="es-MX"/>
              </a:p>
            </p:txBody>
          </p:sp>
          <p:sp>
            <p:nvSpPr>
              <p:cNvPr id="88162" name="Line 98"/>
              <p:cNvSpPr>
                <a:spLocks noChangeShapeType="1"/>
              </p:cNvSpPr>
              <p:nvPr/>
            </p:nvSpPr>
            <p:spPr bwMode="auto">
              <a:xfrm>
                <a:off x="2032" y="1964"/>
                <a:ext cx="8" cy="0"/>
              </a:xfrm>
              <a:prstGeom prst="line">
                <a:avLst/>
              </a:prstGeom>
              <a:noFill/>
              <a:ln w="12700">
                <a:solidFill>
                  <a:srgbClr val="000000"/>
                </a:solidFill>
                <a:round/>
                <a:headEnd/>
                <a:tailEnd/>
              </a:ln>
              <a:effectLst/>
            </p:spPr>
            <p:txBody>
              <a:bodyPr wrap="none" anchor="ctr"/>
              <a:lstStyle/>
              <a:p>
                <a:endParaRPr lang="es-MX"/>
              </a:p>
            </p:txBody>
          </p:sp>
          <p:sp>
            <p:nvSpPr>
              <p:cNvPr id="88163" name="Line 99"/>
              <p:cNvSpPr>
                <a:spLocks noChangeShapeType="1"/>
              </p:cNvSpPr>
              <p:nvPr/>
            </p:nvSpPr>
            <p:spPr bwMode="auto">
              <a:xfrm>
                <a:off x="2080" y="1964"/>
                <a:ext cx="8" cy="0"/>
              </a:xfrm>
              <a:prstGeom prst="line">
                <a:avLst/>
              </a:prstGeom>
              <a:noFill/>
              <a:ln w="12700">
                <a:solidFill>
                  <a:srgbClr val="000000"/>
                </a:solidFill>
                <a:round/>
                <a:headEnd/>
                <a:tailEnd/>
              </a:ln>
              <a:effectLst/>
            </p:spPr>
            <p:txBody>
              <a:bodyPr wrap="none" anchor="ctr"/>
              <a:lstStyle/>
              <a:p>
                <a:endParaRPr lang="es-MX"/>
              </a:p>
            </p:txBody>
          </p:sp>
          <p:sp>
            <p:nvSpPr>
              <p:cNvPr id="88164" name="Line 100"/>
              <p:cNvSpPr>
                <a:spLocks noChangeShapeType="1"/>
              </p:cNvSpPr>
              <p:nvPr/>
            </p:nvSpPr>
            <p:spPr bwMode="auto">
              <a:xfrm>
                <a:off x="2128" y="1964"/>
                <a:ext cx="8" cy="0"/>
              </a:xfrm>
              <a:prstGeom prst="line">
                <a:avLst/>
              </a:prstGeom>
              <a:noFill/>
              <a:ln w="12700">
                <a:solidFill>
                  <a:srgbClr val="000000"/>
                </a:solidFill>
                <a:round/>
                <a:headEnd/>
                <a:tailEnd/>
              </a:ln>
              <a:effectLst/>
            </p:spPr>
            <p:txBody>
              <a:bodyPr wrap="none" anchor="ctr"/>
              <a:lstStyle/>
              <a:p>
                <a:endParaRPr lang="es-MX"/>
              </a:p>
            </p:txBody>
          </p:sp>
          <p:sp>
            <p:nvSpPr>
              <p:cNvPr id="88165" name="Line 101"/>
              <p:cNvSpPr>
                <a:spLocks noChangeShapeType="1"/>
              </p:cNvSpPr>
              <p:nvPr/>
            </p:nvSpPr>
            <p:spPr bwMode="auto">
              <a:xfrm>
                <a:off x="2176" y="1964"/>
                <a:ext cx="8" cy="0"/>
              </a:xfrm>
              <a:prstGeom prst="line">
                <a:avLst/>
              </a:prstGeom>
              <a:noFill/>
              <a:ln w="12700">
                <a:solidFill>
                  <a:srgbClr val="000000"/>
                </a:solidFill>
                <a:round/>
                <a:headEnd/>
                <a:tailEnd/>
              </a:ln>
              <a:effectLst/>
            </p:spPr>
            <p:txBody>
              <a:bodyPr wrap="none" anchor="ctr"/>
              <a:lstStyle/>
              <a:p>
                <a:endParaRPr lang="es-MX"/>
              </a:p>
            </p:txBody>
          </p:sp>
          <p:sp>
            <p:nvSpPr>
              <p:cNvPr id="88166" name="Line 102"/>
              <p:cNvSpPr>
                <a:spLocks noChangeShapeType="1"/>
              </p:cNvSpPr>
              <p:nvPr/>
            </p:nvSpPr>
            <p:spPr bwMode="auto">
              <a:xfrm>
                <a:off x="2224" y="1964"/>
                <a:ext cx="8" cy="0"/>
              </a:xfrm>
              <a:prstGeom prst="line">
                <a:avLst/>
              </a:prstGeom>
              <a:noFill/>
              <a:ln w="12700">
                <a:solidFill>
                  <a:srgbClr val="000000"/>
                </a:solidFill>
                <a:round/>
                <a:headEnd/>
                <a:tailEnd/>
              </a:ln>
              <a:effectLst/>
            </p:spPr>
            <p:txBody>
              <a:bodyPr wrap="none" anchor="ctr"/>
              <a:lstStyle/>
              <a:p>
                <a:endParaRPr lang="es-MX"/>
              </a:p>
            </p:txBody>
          </p:sp>
          <p:sp>
            <p:nvSpPr>
              <p:cNvPr id="88167" name="Line 103"/>
              <p:cNvSpPr>
                <a:spLocks noChangeShapeType="1"/>
              </p:cNvSpPr>
              <p:nvPr/>
            </p:nvSpPr>
            <p:spPr bwMode="auto">
              <a:xfrm>
                <a:off x="2272" y="1964"/>
                <a:ext cx="8" cy="0"/>
              </a:xfrm>
              <a:prstGeom prst="line">
                <a:avLst/>
              </a:prstGeom>
              <a:noFill/>
              <a:ln w="12700">
                <a:solidFill>
                  <a:srgbClr val="000000"/>
                </a:solidFill>
                <a:round/>
                <a:headEnd/>
                <a:tailEnd/>
              </a:ln>
              <a:effectLst/>
            </p:spPr>
            <p:txBody>
              <a:bodyPr wrap="none" anchor="ctr"/>
              <a:lstStyle/>
              <a:p>
                <a:endParaRPr lang="es-MX"/>
              </a:p>
            </p:txBody>
          </p:sp>
          <p:sp>
            <p:nvSpPr>
              <p:cNvPr id="88168" name="Line 104"/>
              <p:cNvSpPr>
                <a:spLocks noChangeShapeType="1"/>
              </p:cNvSpPr>
              <p:nvPr/>
            </p:nvSpPr>
            <p:spPr bwMode="auto">
              <a:xfrm>
                <a:off x="2320" y="1964"/>
                <a:ext cx="8" cy="0"/>
              </a:xfrm>
              <a:prstGeom prst="line">
                <a:avLst/>
              </a:prstGeom>
              <a:noFill/>
              <a:ln w="12700">
                <a:solidFill>
                  <a:srgbClr val="000000"/>
                </a:solidFill>
                <a:round/>
                <a:headEnd/>
                <a:tailEnd/>
              </a:ln>
              <a:effectLst/>
            </p:spPr>
            <p:txBody>
              <a:bodyPr wrap="none" anchor="ctr"/>
              <a:lstStyle/>
              <a:p>
                <a:endParaRPr lang="es-MX"/>
              </a:p>
            </p:txBody>
          </p:sp>
          <p:sp>
            <p:nvSpPr>
              <p:cNvPr id="88169" name="Line 105"/>
              <p:cNvSpPr>
                <a:spLocks noChangeShapeType="1"/>
              </p:cNvSpPr>
              <p:nvPr/>
            </p:nvSpPr>
            <p:spPr bwMode="auto">
              <a:xfrm>
                <a:off x="2368" y="1964"/>
                <a:ext cx="8" cy="0"/>
              </a:xfrm>
              <a:prstGeom prst="line">
                <a:avLst/>
              </a:prstGeom>
              <a:noFill/>
              <a:ln w="12700">
                <a:solidFill>
                  <a:srgbClr val="000000"/>
                </a:solidFill>
                <a:round/>
                <a:headEnd/>
                <a:tailEnd/>
              </a:ln>
              <a:effectLst/>
            </p:spPr>
            <p:txBody>
              <a:bodyPr wrap="none" anchor="ctr"/>
              <a:lstStyle/>
              <a:p>
                <a:endParaRPr lang="es-MX"/>
              </a:p>
            </p:txBody>
          </p:sp>
          <p:sp>
            <p:nvSpPr>
              <p:cNvPr id="88170" name="Line 106"/>
              <p:cNvSpPr>
                <a:spLocks noChangeShapeType="1"/>
              </p:cNvSpPr>
              <p:nvPr/>
            </p:nvSpPr>
            <p:spPr bwMode="auto">
              <a:xfrm>
                <a:off x="2416" y="1964"/>
                <a:ext cx="8" cy="0"/>
              </a:xfrm>
              <a:prstGeom prst="line">
                <a:avLst/>
              </a:prstGeom>
              <a:noFill/>
              <a:ln w="12700">
                <a:solidFill>
                  <a:srgbClr val="000000"/>
                </a:solidFill>
                <a:round/>
                <a:headEnd/>
                <a:tailEnd/>
              </a:ln>
              <a:effectLst/>
            </p:spPr>
            <p:txBody>
              <a:bodyPr wrap="none" anchor="ctr"/>
              <a:lstStyle/>
              <a:p>
                <a:endParaRPr lang="es-MX"/>
              </a:p>
            </p:txBody>
          </p:sp>
          <p:sp>
            <p:nvSpPr>
              <p:cNvPr id="88171" name="Line 107"/>
              <p:cNvSpPr>
                <a:spLocks noChangeShapeType="1"/>
              </p:cNvSpPr>
              <p:nvPr/>
            </p:nvSpPr>
            <p:spPr bwMode="auto">
              <a:xfrm>
                <a:off x="2464" y="1964"/>
                <a:ext cx="8" cy="0"/>
              </a:xfrm>
              <a:prstGeom prst="line">
                <a:avLst/>
              </a:prstGeom>
              <a:noFill/>
              <a:ln w="12700">
                <a:solidFill>
                  <a:srgbClr val="000000"/>
                </a:solidFill>
                <a:round/>
                <a:headEnd/>
                <a:tailEnd/>
              </a:ln>
              <a:effectLst/>
            </p:spPr>
            <p:txBody>
              <a:bodyPr wrap="none" anchor="ctr"/>
              <a:lstStyle/>
              <a:p>
                <a:endParaRPr lang="es-MX"/>
              </a:p>
            </p:txBody>
          </p:sp>
          <p:sp>
            <p:nvSpPr>
              <p:cNvPr id="88172" name="Line 108"/>
              <p:cNvSpPr>
                <a:spLocks noChangeShapeType="1"/>
              </p:cNvSpPr>
              <p:nvPr/>
            </p:nvSpPr>
            <p:spPr bwMode="auto">
              <a:xfrm>
                <a:off x="2512" y="1964"/>
                <a:ext cx="8" cy="0"/>
              </a:xfrm>
              <a:prstGeom prst="line">
                <a:avLst/>
              </a:prstGeom>
              <a:noFill/>
              <a:ln w="12700">
                <a:solidFill>
                  <a:srgbClr val="000000"/>
                </a:solidFill>
                <a:round/>
                <a:headEnd/>
                <a:tailEnd/>
              </a:ln>
              <a:effectLst/>
            </p:spPr>
            <p:txBody>
              <a:bodyPr wrap="none" anchor="ctr"/>
              <a:lstStyle/>
              <a:p>
                <a:endParaRPr lang="es-MX"/>
              </a:p>
            </p:txBody>
          </p:sp>
          <p:sp>
            <p:nvSpPr>
              <p:cNvPr id="88173" name="Line 109"/>
              <p:cNvSpPr>
                <a:spLocks noChangeShapeType="1"/>
              </p:cNvSpPr>
              <p:nvPr/>
            </p:nvSpPr>
            <p:spPr bwMode="auto">
              <a:xfrm>
                <a:off x="2560" y="1964"/>
                <a:ext cx="8" cy="0"/>
              </a:xfrm>
              <a:prstGeom prst="line">
                <a:avLst/>
              </a:prstGeom>
              <a:noFill/>
              <a:ln w="12700">
                <a:solidFill>
                  <a:srgbClr val="000000"/>
                </a:solidFill>
                <a:round/>
                <a:headEnd/>
                <a:tailEnd/>
              </a:ln>
              <a:effectLst/>
            </p:spPr>
            <p:txBody>
              <a:bodyPr wrap="none" anchor="ctr"/>
              <a:lstStyle/>
              <a:p>
                <a:endParaRPr lang="es-MX"/>
              </a:p>
            </p:txBody>
          </p:sp>
          <p:sp>
            <p:nvSpPr>
              <p:cNvPr id="88174" name="Line 110"/>
              <p:cNvSpPr>
                <a:spLocks noChangeShapeType="1"/>
              </p:cNvSpPr>
              <p:nvPr/>
            </p:nvSpPr>
            <p:spPr bwMode="auto">
              <a:xfrm>
                <a:off x="2608" y="1964"/>
                <a:ext cx="8" cy="0"/>
              </a:xfrm>
              <a:prstGeom prst="line">
                <a:avLst/>
              </a:prstGeom>
              <a:noFill/>
              <a:ln w="12700">
                <a:solidFill>
                  <a:srgbClr val="000000"/>
                </a:solidFill>
                <a:round/>
                <a:headEnd/>
                <a:tailEnd/>
              </a:ln>
              <a:effectLst/>
            </p:spPr>
            <p:txBody>
              <a:bodyPr wrap="none" anchor="ctr"/>
              <a:lstStyle/>
              <a:p>
                <a:endParaRPr lang="es-MX"/>
              </a:p>
            </p:txBody>
          </p:sp>
          <p:sp>
            <p:nvSpPr>
              <p:cNvPr id="88175" name="Line 111"/>
              <p:cNvSpPr>
                <a:spLocks noChangeShapeType="1"/>
              </p:cNvSpPr>
              <p:nvPr/>
            </p:nvSpPr>
            <p:spPr bwMode="auto">
              <a:xfrm>
                <a:off x="2656" y="1964"/>
                <a:ext cx="8" cy="0"/>
              </a:xfrm>
              <a:prstGeom prst="line">
                <a:avLst/>
              </a:prstGeom>
              <a:noFill/>
              <a:ln w="12700">
                <a:solidFill>
                  <a:srgbClr val="000000"/>
                </a:solidFill>
                <a:round/>
                <a:headEnd/>
                <a:tailEnd/>
              </a:ln>
              <a:effectLst/>
            </p:spPr>
            <p:txBody>
              <a:bodyPr wrap="none" anchor="ctr"/>
              <a:lstStyle/>
              <a:p>
                <a:endParaRPr lang="es-MX"/>
              </a:p>
            </p:txBody>
          </p:sp>
          <p:sp>
            <p:nvSpPr>
              <p:cNvPr id="88176" name="Line 112"/>
              <p:cNvSpPr>
                <a:spLocks noChangeShapeType="1"/>
              </p:cNvSpPr>
              <p:nvPr/>
            </p:nvSpPr>
            <p:spPr bwMode="auto">
              <a:xfrm>
                <a:off x="2704" y="1964"/>
                <a:ext cx="8" cy="0"/>
              </a:xfrm>
              <a:prstGeom prst="line">
                <a:avLst/>
              </a:prstGeom>
              <a:noFill/>
              <a:ln w="12700">
                <a:solidFill>
                  <a:srgbClr val="000000"/>
                </a:solidFill>
                <a:round/>
                <a:headEnd/>
                <a:tailEnd/>
              </a:ln>
              <a:effectLst/>
            </p:spPr>
            <p:txBody>
              <a:bodyPr wrap="none" anchor="ctr"/>
              <a:lstStyle/>
              <a:p>
                <a:endParaRPr lang="es-MX"/>
              </a:p>
            </p:txBody>
          </p:sp>
          <p:sp>
            <p:nvSpPr>
              <p:cNvPr id="88177" name="Line 113"/>
              <p:cNvSpPr>
                <a:spLocks noChangeShapeType="1"/>
              </p:cNvSpPr>
              <p:nvPr/>
            </p:nvSpPr>
            <p:spPr bwMode="auto">
              <a:xfrm>
                <a:off x="2752" y="1964"/>
                <a:ext cx="8" cy="0"/>
              </a:xfrm>
              <a:prstGeom prst="line">
                <a:avLst/>
              </a:prstGeom>
              <a:noFill/>
              <a:ln w="12700">
                <a:solidFill>
                  <a:srgbClr val="000000"/>
                </a:solidFill>
                <a:round/>
                <a:headEnd/>
                <a:tailEnd/>
              </a:ln>
              <a:effectLst/>
            </p:spPr>
            <p:txBody>
              <a:bodyPr wrap="none" anchor="ctr"/>
              <a:lstStyle/>
              <a:p>
                <a:endParaRPr lang="es-MX"/>
              </a:p>
            </p:txBody>
          </p:sp>
          <p:sp>
            <p:nvSpPr>
              <p:cNvPr id="88178" name="Line 114"/>
              <p:cNvSpPr>
                <a:spLocks noChangeShapeType="1"/>
              </p:cNvSpPr>
              <p:nvPr/>
            </p:nvSpPr>
            <p:spPr bwMode="auto">
              <a:xfrm>
                <a:off x="2800" y="1964"/>
                <a:ext cx="8" cy="0"/>
              </a:xfrm>
              <a:prstGeom prst="line">
                <a:avLst/>
              </a:prstGeom>
              <a:noFill/>
              <a:ln w="12700">
                <a:solidFill>
                  <a:srgbClr val="000000"/>
                </a:solidFill>
                <a:round/>
                <a:headEnd/>
                <a:tailEnd/>
              </a:ln>
              <a:effectLst/>
            </p:spPr>
            <p:txBody>
              <a:bodyPr wrap="none" anchor="ctr"/>
              <a:lstStyle/>
              <a:p>
                <a:endParaRPr lang="es-MX"/>
              </a:p>
            </p:txBody>
          </p:sp>
          <p:sp>
            <p:nvSpPr>
              <p:cNvPr id="88179" name="Line 115"/>
              <p:cNvSpPr>
                <a:spLocks noChangeShapeType="1"/>
              </p:cNvSpPr>
              <p:nvPr/>
            </p:nvSpPr>
            <p:spPr bwMode="auto">
              <a:xfrm>
                <a:off x="2848" y="1964"/>
                <a:ext cx="8" cy="0"/>
              </a:xfrm>
              <a:prstGeom prst="line">
                <a:avLst/>
              </a:prstGeom>
              <a:noFill/>
              <a:ln w="12700">
                <a:solidFill>
                  <a:srgbClr val="000000"/>
                </a:solidFill>
                <a:round/>
                <a:headEnd/>
                <a:tailEnd/>
              </a:ln>
              <a:effectLst/>
            </p:spPr>
            <p:txBody>
              <a:bodyPr wrap="none" anchor="ctr"/>
              <a:lstStyle/>
              <a:p>
                <a:endParaRPr lang="es-MX"/>
              </a:p>
            </p:txBody>
          </p:sp>
          <p:sp>
            <p:nvSpPr>
              <p:cNvPr id="88180" name="Line 116"/>
              <p:cNvSpPr>
                <a:spLocks noChangeShapeType="1"/>
              </p:cNvSpPr>
              <p:nvPr/>
            </p:nvSpPr>
            <p:spPr bwMode="auto">
              <a:xfrm>
                <a:off x="2896" y="1964"/>
                <a:ext cx="8" cy="0"/>
              </a:xfrm>
              <a:prstGeom prst="line">
                <a:avLst/>
              </a:prstGeom>
              <a:noFill/>
              <a:ln w="12700">
                <a:solidFill>
                  <a:srgbClr val="000000"/>
                </a:solidFill>
                <a:round/>
                <a:headEnd/>
                <a:tailEnd/>
              </a:ln>
              <a:effectLst/>
            </p:spPr>
            <p:txBody>
              <a:bodyPr wrap="none" anchor="ctr"/>
              <a:lstStyle/>
              <a:p>
                <a:endParaRPr lang="es-MX"/>
              </a:p>
            </p:txBody>
          </p:sp>
          <p:sp>
            <p:nvSpPr>
              <p:cNvPr id="88181" name="Line 117"/>
              <p:cNvSpPr>
                <a:spLocks noChangeShapeType="1"/>
              </p:cNvSpPr>
              <p:nvPr/>
            </p:nvSpPr>
            <p:spPr bwMode="auto">
              <a:xfrm>
                <a:off x="2944" y="1964"/>
                <a:ext cx="8" cy="0"/>
              </a:xfrm>
              <a:prstGeom prst="line">
                <a:avLst/>
              </a:prstGeom>
              <a:noFill/>
              <a:ln w="12700">
                <a:solidFill>
                  <a:srgbClr val="000000"/>
                </a:solidFill>
                <a:round/>
                <a:headEnd/>
                <a:tailEnd/>
              </a:ln>
              <a:effectLst/>
            </p:spPr>
            <p:txBody>
              <a:bodyPr wrap="none" anchor="ctr"/>
              <a:lstStyle/>
              <a:p>
                <a:endParaRPr lang="es-MX"/>
              </a:p>
            </p:txBody>
          </p:sp>
          <p:sp>
            <p:nvSpPr>
              <p:cNvPr id="88182" name="Line 118"/>
              <p:cNvSpPr>
                <a:spLocks noChangeShapeType="1"/>
              </p:cNvSpPr>
              <p:nvPr/>
            </p:nvSpPr>
            <p:spPr bwMode="auto">
              <a:xfrm>
                <a:off x="2992" y="1964"/>
                <a:ext cx="8" cy="0"/>
              </a:xfrm>
              <a:prstGeom prst="line">
                <a:avLst/>
              </a:prstGeom>
              <a:noFill/>
              <a:ln w="12700">
                <a:solidFill>
                  <a:srgbClr val="000000"/>
                </a:solidFill>
                <a:round/>
                <a:headEnd/>
                <a:tailEnd/>
              </a:ln>
              <a:effectLst/>
            </p:spPr>
            <p:txBody>
              <a:bodyPr wrap="none" anchor="ctr"/>
              <a:lstStyle/>
              <a:p>
                <a:endParaRPr lang="es-MX"/>
              </a:p>
            </p:txBody>
          </p:sp>
          <p:sp>
            <p:nvSpPr>
              <p:cNvPr id="88183" name="Line 119"/>
              <p:cNvSpPr>
                <a:spLocks noChangeShapeType="1"/>
              </p:cNvSpPr>
              <p:nvPr/>
            </p:nvSpPr>
            <p:spPr bwMode="auto">
              <a:xfrm>
                <a:off x="3040" y="1964"/>
                <a:ext cx="8" cy="0"/>
              </a:xfrm>
              <a:prstGeom prst="line">
                <a:avLst/>
              </a:prstGeom>
              <a:noFill/>
              <a:ln w="12700">
                <a:solidFill>
                  <a:srgbClr val="000000"/>
                </a:solidFill>
                <a:round/>
                <a:headEnd/>
                <a:tailEnd/>
              </a:ln>
              <a:effectLst/>
            </p:spPr>
            <p:txBody>
              <a:bodyPr wrap="none" anchor="ctr"/>
              <a:lstStyle/>
              <a:p>
                <a:endParaRPr lang="es-MX"/>
              </a:p>
            </p:txBody>
          </p:sp>
          <p:sp>
            <p:nvSpPr>
              <p:cNvPr id="88184" name="Line 120"/>
              <p:cNvSpPr>
                <a:spLocks noChangeShapeType="1"/>
              </p:cNvSpPr>
              <p:nvPr/>
            </p:nvSpPr>
            <p:spPr bwMode="auto">
              <a:xfrm>
                <a:off x="3088" y="1964"/>
                <a:ext cx="8" cy="0"/>
              </a:xfrm>
              <a:prstGeom prst="line">
                <a:avLst/>
              </a:prstGeom>
              <a:noFill/>
              <a:ln w="12700">
                <a:solidFill>
                  <a:srgbClr val="000000"/>
                </a:solidFill>
                <a:round/>
                <a:headEnd/>
                <a:tailEnd/>
              </a:ln>
              <a:effectLst/>
            </p:spPr>
            <p:txBody>
              <a:bodyPr wrap="none" anchor="ctr"/>
              <a:lstStyle/>
              <a:p>
                <a:endParaRPr lang="es-MX"/>
              </a:p>
            </p:txBody>
          </p:sp>
          <p:sp>
            <p:nvSpPr>
              <p:cNvPr id="88185" name="Line 121"/>
              <p:cNvSpPr>
                <a:spLocks noChangeShapeType="1"/>
              </p:cNvSpPr>
              <p:nvPr/>
            </p:nvSpPr>
            <p:spPr bwMode="auto">
              <a:xfrm>
                <a:off x="3136" y="1964"/>
                <a:ext cx="8" cy="0"/>
              </a:xfrm>
              <a:prstGeom prst="line">
                <a:avLst/>
              </a:prstGeom>
              <a:noFill/>
              <a:ln w="12700">
                <a:solidFill>
                  <a:srgbClr val="000000"/>
                </a:solidFill>
                <a:round/>
                <a:headEnd/>
                <a:tailEnd/>
              </a:ln>
              <a:effectLst/>
            </p:spPr>
            <p:txBody>
              <a:bodyPr wrap="none" anchor="ctr"/>
              <a:lstStyle/>
              <a:p>
                <a:endParaRPr lang="es-MX"/>
              </a:p>
            </p:txBody>
          </p:sp>
          <p:sp>
            <p:nvSpPr>
              <p:cNvPr id="88186" name="Line 122"/>
              <p:cNvSpPr>
                <a:spLocks noChangeShapeType="1"/>
              </p:cNvSpPr>
              <p:nvPr/>
            </p:nvSpPr>
            <p:spPr bwMode="auto">
              <a:xfrm>
                <a:off x="3184" y="1964"/>
                <a:ext cx="8" cy="0"/>
              </a:xfrm>
              <a:prstGeom prst="line">
                <a:avLst/>
              </a:prstGeom>
              <a:noFill/>
              <a:ln w="12700">
                <a:solidFill>
                  <a:srgbClr val="000000"/>
                </a:solidFill>
                <a:round/>
                <a:headEnd/>
                <a:tailEnd/>
              </a:ln>
              <a:effectLst/>
            </p:spPr>
            <p:txBody>
              <a:bodyPr wrap="none" anchor="ctr"/>
              <a:lstStyle/>
              <a:p>
                <a:endParaRPr lang="es-MX"/>
              </a:p>
            </p:txBody>
          </p:sp>
          <p:sp>
            <p:nvSpPr>
              <p:cNvPr id="88187" name="Line 123"/>
              <p:cNvSpPr>
                <a:spLocks noChangeShapeType="1"/>
              </p:cNvSpPr>
              <p:nvPr/>
            </p:nvSpPr>
            <p:spPr bwMode="auto">
              <a:xfrm>
                <a:off x="3232" y="1964"/>
                <a:ext cx="8" cy="0"/>
              </a:xfrm>
              <a:prstGeom prst="line">
                <a:avLst/>
              </a:prstGeom>
              <a:noFill/>
              <a:ln w="12700">
                <a:solidFill>
                  <a:srgbClr val="000000"/>
                </a:solidFill>
                <a:round/>
                <a:headEnd/>
                <a:tailEnd/>
              </a:ln>
              <a:effectLst/>
            </p:spPr>
            <p:txBody>
              <a:bodyPr wrap="none" anchor="ctr"/>
              <a:lstStyle/>
              <a:p>
                <a:endParaRPr lang="es-MX"/>
              </a:p>
            </p:txBody>
          </p:sp>
          <p:sp>
            <p:nvSpPr>
              <p:cNvPr id="88188" name="Line 124"/>
              <p:cNvSpPr>
                <a:spLocks noChangeShapeType="1"/>
              </p:cNvSpPr>
              <p:nvPr/>
            </p:nvSpPr>
            <p:spPr bwMode="auto">
              <a:xfrm>
                <a:off x="3280" y="1964"/>
                <a:ext cx="8" cy="0"/>
              </a:xfrm>
              <a:prstGeom prst="line">
                <a:avLst/>
              </a:prstGeom>
              <a:noFill/>
              <a:ln w="12700">
                <a:solidFill>
                  <a:srgbClr val="000000"/>
                </a:solidFill>
                <a:round/>
                <a:headEnd/>
                <a:tailEnd/>
              </a:ln>
              <a:effectLst/>
            </p:spPr>
            <p:txBody>
              <a:bodyPr wrap="none" anchor="ctr"/>
              <a:lstStyle/>
              <a:p>
                <a:endParaRPr lang="es-MX"/>
              </a:p>
            </p:txBody>
          </p:sp>
          <p:sp>
            <p:nvSpPr>
              <p:cNvPr id="88189" name="Line 125"/>
              <p:cNvSpPr>
                <a:spLocks noChangeShapeType="1"/>
              </p:cNvSpPr>
              <p:nvPr/>
            </p:nvSpPr>
            <p:spPr bwMode="auto">
              <a:xfrm>
                <a:off x="3328" y="1964"/>
                <a:ext cx="8" cy="0"/>
              </a:xfrm>
              <a:prstGeom prst="line">
                <a:avLst/>
              </a:prstGeom>
              <a:noFill/>
              <a:ln w="12700">
                <a:solidFill>
                  <a:srgbClr val="000000"/>
                </a:solidFill>
                <a:round/>
                <a:headEnd/>
                <a:tailEnd/>
              </a:ln>
              <a:effectLst/>
            </p:spPr>
            <p:txBody>
              <a:bodyPr wrap="none" anchor="ctr"/>
              <a:lstStyle/>
              <a:p>
                <a:endParaRPr lang="es-MX"/>
              </a:p>
            </p:txBody>
          </p:sp>
          <p:sp>
            <p:nvSpPr>
              <p:cNvPr id="88190" name="Line 126"/>
              <p:cNvSpPr>
                <a:spLocks noChangeShapeType="1"/>
              </p:cNvSpPr>
              <p:nvPr/>
            </p:nvSpPr>
            <p:spPr bwMode="auto">
              <a:xfrm>
                <a:off x="3376" y="1964"/>
                <a:ext cx="8" cy="0"/>
              </a:xfrm>
              <a:prstGeom prst="line">
                <a:avLst/>
              </a:prstGeom>
              <a:noFill/>
              <a:ln w="12700">
                <a:solidFill>
                  <a:srgbClr val="000000"/>
                </a:solidFill>
                <a:round/>
                <a:headEnd/>
                <a:tailEnd/>
              </a:ln>
              <a:effectLst/>
            </p:spPr>
            <p:txBody>
              <a:bodyPr wrap="none" anchor="ctr"/>
              <a:lstStyle/>
              <a:p>
                <a:endParaRPr lang="es-MX"/>
              </a:p>
            </p:txBody>
          </p:sp>
          <p:sp>
            <p:nvSpPr>
              <p:cNvPr id="88191" name="Line 127"/>
              <p:cNvSpPr>
                <a:spLocks noChangeShapeType="1"/>
              </p:cNvSpPr>
              <p:nvPr/>
            </p:nvSpPr>
            <p:spPr bwMode="auto">
              <a:xfrm>
                <a:off x="3424" y="1964"/>
                <a:ext cx="8" cy="0"/>
              </a:xfrm>
              <a:prstGeom prst="line">
                <a:avLst/>
              </a:prstGeom>
              <a:noFill/>
              <a:ln w="12700">
                <a:solidFill>
                  <a:srgbClr val="000000"/>
                </a:solidFill>
                <a:round/>
                <a:headEnd/>
                <a:tailEnd/>
              </a:ln>
              <a:effectLst/>
            </p:spPr>
            <p:txBody>
              <a:bodyPr wrap="none" anchor="ctr"/>
              <a:lstStyle/>
              <a:p>
                <a:endParaRPr lang="es-MX"/>
              </a:p>
            </p:txBody>
          </p:sp>
          <p:sp>
            <p:nvSpPr>
              <p:cNvPr id="88192" name="Line 128"/>
              <p:cNvSpPr>
                <a:spLocks noChangeShapeType="1"/>
              </p:cNvSpPr>
              <p:nvPr/>
            </p:nvSpPr>
            <p:spPr bwMode="auto">
              <a:xfrm>
                <a:off x="3472" y="1964"/>
                <a:ext cx="8" cy="0"/>
              </a:xfrm>
              <a:prstGeom prst="line">
                <a:avLst/>
              </a:prstGeom>
              <a:noFill/>
              <a:ln w="12700">
                <a:solidFill>
                  <a:srgbClr val="000000"/>
                </a:solidFill>
                <a:round/>
                <a:headEnd/>
                <a:tailEnd/>
              </a:ln>
              <a:effectLst/>
            </p:spPr>
            <p:txBody>
              <a:bodyPr wrap="none" anchor="ctr"/>
              <a:lstStyle/>
              <a:p>
                <a:endParaRPr lang="es-MX"/>
              </a:p>
            </p:txBody>
          </p:sp>
          <p:sp>
            <p:nvSpPr>
              <p:cNvPr id="88193" name="Line 129"/>
              <p:cNvSpPr>
                <a:spLocks noChangeShapeType="1"/>
              </p:cNvSpPr>
              <p:nvPr/>
            </p:nvSpPr>
            <p:spPr bwMode="auto">
              <a:xfrm>
                <a:off x="3520" y="1964"/>
                <a:ext cx="8" cy="0"/>
              </a:xfrm>
              <a:prstGeom prst="line">
                <a:avLst/>
              </a:prstGeom>
              <a:noFill/>
              <a:ln w="12700">
                <a:solidFill>
                  <a:srgbClr val="000000"/>
                </a:solidFill>
                <a:round/>
                <a:headEnd/>
                <a:tailEnd/>
              </a:ln>
              <a:effectLst/>
            </p:spPr>
            <p:txBody>
              <a:bodyPr wrap="none" anchor="ctr"/>
              <a:lstStyle/>
              <a:p>
                <a:endParaRPr lang="es-MX"/>
              </a:p>
            </p:txBody>
          </p:sp>
          <p:sp>
            <p:nvSpPr>
              <p:cNvPr id="88194" name="Line 130"/>
              <p:cNvSpPr>
                <a:spLocks noChangeShapeType="1"/>
              </p:cNvSpPr>
              <p:nvPr/>
            </p:nvSpPr>
            <p:spPr bwMode="auto">
              <a:xfrm>
                <a:off x="3568" y="1964"/>
                <a:ext cx="8" cy="0"/>
              </a:xfrm>
              <a:prstGeom prst="line">
                <a:avLst/>
              </a:prstGeom>
              <a:noFill/>
              <a:ln w="12700">
                <a:solidFill>
                  <a:srgbClr val="000000"/>
                </a:solidFill>
                <a:round/>
                <a:headEnd/>
                <a:tailEnd/>
              </a:ln>
              <a:effectLst/>
            </p:spPr>
            <p:txBody>
              <a:bodyPr wrap="none" anchor="ctr"/>
              <a:lstStyle/>
              <a:p>
                <a:endParaRPr lang="es-MX"/>
              </a:p>
            </p:txBody>
          </p:sp>
          <p:sp>
            <p:nvSpPr>
              <p:cNvPr id="88195" name="Line 131"/>
              <p:cNvSpPr>
                <a:spLocks noChangeShapeType="1"/>
              </p:cNvSpPr>
              <p:nvPr/>
            </p:nvSpPr>
            <p:spPr bwMode="auto">
              <a:xfrm>
                <a:off x="3616" y="1964"/>
                <a:ext cx="8" cy="0"/>
              </a:xfrm>
              <a:prstGeom prst="line">
                <a:avLst/>
              </a:prstGeom>
              <a:noFill/>
              <a:ln w="12700">
                <a:solidFill>
                  <a:srgbClr val="000000"/>
                </a:solidFill>
                <a:round/>
                <a:headEnd/>
                <a:tailEnd/>
              </a:ln>
              <a:effectLst/>
            </p:spPr>
            <p:txBody>
              <a:bodyPr wrap="none" anchor="ctr"/>
              <a:lstStyle/>
              <a:p>
                <a:endParaRPr lang="es-MX"/>
              </a:p>
            </p:txBody>
          </p:sp>
          <p:sp>
            <p:nvSpPr>
              <p:cNvPr id="88196" name="Line 132"/>
              <p:cNvSpPr>
                <a:spLocks noChangeShapeType="1"/>
              </p:cNvSpPr>
              <p:nvPr/>
            </p:nvSpPr>
            <p:spPr bwMode="auto">
              <a:xfrm>
                <a:off x="3664" y="1964"/>
                <a:ext cx="8" cy="0"/>
              </a:xfrm>
              <a:prstGeom prst="line">
                <a:avLst/>
              </a:prstGeom>
              <a:noFill/>
              <a:ln w="12700">
                <a:solidFill>
                  <a:srgbClr val="000000"/>
                </a:solidFill>
                <a:round/>
                <a:headEnd/>
                <a:tailEnd/>
              </a:ln>
              <a:effectLst/>
            </p:spPr>
            <p:txBody>
              <a:bodyPr wrap="none" anchor="ctr"/>
              <a:lstStyle/>
              <a:p>
                <a:endParaRPr lang="es-MX"/>
              </a:p>
            </p:txBody>
          </p:sp>
          <p:sp>
            <p:nvSpPr>
              <p:cNvPr id="88197" name="Line 133"/>
              <p:cNvSpPr>
                <a:spLocks noChangeShapeType="1"/>
              </p:cNvSpPr>
              <p:nvPr/>
            </p:nvSpPr>
            <p:spPr bwMode="auto">
              <a:xfrm>
                <a:off x="3712" y="1964"/>
                <a:ext cx="8" cy="0"/>
              </a:xfrm>
              <a:prstGeom prst="line">
                <a:avLst/>
              </a:prstGeom>
              <a:noFill/>
              <a:ln w="12700">
                <a:solidFill>
                  <a:srgbClr val="000000"/>
                </a:solidFill>
                <a:round/>
                <a:headEnd/>
                <a:tailEnd/>
              </a:ln>
              <a:effectLst/>
            </p:spPr>
            <p:txBody>
              <a:bodyPr wrap="none" anchor="ctr"/>
              <a:lstStyle/>
              <a:p>
                <a:endParaRPr lang="es-MX"/>
              </a:p>
            </p:txBody>
          </p:sp>
          <p:sp>
            <p:nvSpPr>
              <p:cNvPr id="88198" name="Line 134"/>
              <p:cNvSpPr>
                <a:spLocks noChangeShapeType="1"/>
              </p:cNvSpPr>
              <p:nvPr/>
            </p:nvSpPr>
            <p:spPr bwMode="auto">
              <a:xfrm>
                <a:off x="3760" y="1964"/>
                <a:ext cx="8" cy="0"/>
              </a:xfrm>
              <a:prstGeom prst="line">
                <a:avLst/>
              </a:prstGeom>
              <a:noFill/>
              <a:ln w="12700">
                <a:solidFill>
                  <a:srgbClr val="000000"/>
                </a:solidFill>
                <a:round/>
                <a:headEnd/>
                <a:tailEnd/>
              </a:ln>
              <a:effectLst/>
            </p:spPr>
            <p:txBody>
              <a:bodyPr wrap="none" anchor="ctr"/>
              <a:lstStyle/>
              <a:p>
                <a:endParaRPr lang="es-MX"/>
              </a:p>
            </p:txBody>
          </p:sp>
          <p:sp>
            <p:nvSpPr>
              <p:cNvPr id="88199" name="Line 135"/>
              <p:cNvSpPr>
                <a:spLocks noChangeShapeType="1"/>
              </p:cNvSpPr>
              <p:nvPr/>
            </p:nvSpPr>
            <p:spPr bwMode="auto">
              <a:xfrm>
                <a:off x="3808" y="1964"/>
                <a:ext cx="8" cy="0"/>
              </a:xfrm>
              <a:prstGeom prst="line">
                <a:avLst/>
              </a:prstGeom>
              <a:noFill/>
              <a:ln w="12700">
                <a:solidFill>
                  <a:srgbClr val="000000"/>
                </a:solidFill>
                <a:round/>
                <a:headEnd/>
                <a:tailEnd/>
              </a:ln>
              <a:effectLst/>
            </p:spPr>
            <p:txBody>
              <a:bodyPr wrap="none" anchor="ctr"/>
              <a:lstStyle/>
              <a:p>
                <a:endParaRPr lang="es-MX"/>
              </a:p>
            </p:txBody>
          </p:sp>
          <p:sp>
            <p:nvSpPr>
              <p:cNvPr id="88200" name="Line 136"/>
              <p:cNvSpPr>
                <a:spLocks noChangeShapeType="1"/>
              </p:cNvSpPr>
              <p:nvPr/>
            </p:nvSpPr>
            <p:spPr bwMode="auto">
              <a:xfrm>
                <a:off x="3856" y="1964"/>
                <a:ext cx="8" cy="0"/>
              </a:xfrm>
              <a:prstGeom prst="line">
                <a:avLst/>
              </a:prstGeom>
              <a:noFill/>
              <a:ln w="12700">
                <a:solidFill>
                  <a:srgbClr val="000000"/>
                </a:solidFill>
                <a:round/>
                <a:headEnd/>
                <a:tailEnd/>
              </a:ln>
              <a:effectLst/>
            </p:spPr>
            <p:txBody>
              <a:bodyPr wrap="none" anchor="ctr"/>
              <a:lstStyle/>
              <a:p>
                <a:endParaRPr lang="es-MX"/>
              </a:p>
            </p:txBody>
          </p:sp>
          <p:sp>
            <p:nvSpPr>
              <p:cNvPr id="88201" name="Line 137"/>
              <p:cNvSpPr>
                <a:spLocks noChangeShapeType="1"/>
              </p:cNvSpPr>
              <p:nvPr/>
            </p:nvSpPr>
            <p:spPr bwMode="auto">
              <a:xfrm>
                <a:off x="3904" y="1964"/>
                <a:ext cx="8" cy="0"/>
              </a:xfrm>
              <a:prstGeom prst="line">
                <a:avLst/>
              </a:prstGeom>
              <a:noFill/>
              <a:ln w="12700">
                <a:solidFill>
                  <a:srgbClr val="000000"/>
                </a:solidFill>
                <a:round/>
                <a:headEnd/>
                <a:tailEnd/>
              </a:ln>
              <a:effectLst/>
            </p:spPr>
            <p:txBody>
              <a:bodyPr wrap="none" anchor="ctr"/>
              <a:lstStyle/>
              <a:p>
                <a:endParaRPr lang="es-MX"/>
              </a:p>
            </p:txBody>
          </p:sp>
          <p:sp>
            <p:nvSpPr>
              <p:cNvPr id="88202" name="Line 138"/>
              <p:cNvSpPr>
                <a:spLocks noChangeShapeType="1"/>
              </p:cNvSpPr>
              <p:nvPr/>
            </p:nvSpPr>
            <p:spPr bwMode="auto">
              <a:xfrm>
                <a:off x="3952" y="1964"/>
                <a:ext cx="8" cy="0"/>
              </a:xfrm>
              <a:prstGeom prst="line">
                <a:avLst/>
              </a:prstGeom>
              <a:noFill/>
              <a:ln w="12700">
                <a:solidFill>
                  <a:srgbClr val="000000"/>
                </a:solidFill>
                <a:round/>
                <a:headEnd/>
                <a:tailEnd/>
              </a:ln>
              <a:effectLst/>
            </p:spPr>
            <p:txBody>
              <a:bodyPr wrap="none" anchor="ctr"/>
              <a:lstStyle/>
              <a:p>
                <a:endParaRPr lang="es-MX"/>
              </a:p>
            </p:txBody>
          </p:sp>
          <p:sp>
            <p:nvSpPr>
              <p:cNvPr id="88203" name="Line 139"/>
              <p:cNvSpPr>
                <a:spLocks noChangeShapeType="1"/>
              </p:cNvSpPr>
              <p:nvPr/>
            </p:nvSpPr>
            <p:spPr bwMode="auto">
              <a:xfrm>
                <a:off x="4000" y="1964"/>
                <a:ext cx="8" cy="0"/>
              </a:xfrm>
              <a:prstGeom prst="line">
                <a:avLst/>
              </a:prstGeom>
              <a:noFill/>
              <a:ln w="12700">
                <a:solidFill>
                  <a:srgbClr val="000000"/>
                </a:solidFill>
                <a:round/>
                <a:headEnd/>
                <a:tailEnd/>
              </a:ln>
              <a:effectLst/>
            </p:spPr>
            <p:txBody>
              <a:bodyPr wrap="none" anchor="ctr"/>
              <a:lstStyle/>
              <a:p>
                <a:endParaRPr lang="es-MX"/>
              </a:p>
            </p:txBody>
          </p:sp>
          <p:sp>
            <p:nvSpPr>
              <p:cNvPr id="88204" name="Line 140"/>
              <p:cNvSpPr>
                <a:spLocks noChangeShapeType="1"/>
              </p:cNvSpPr>
              <p:nvPr/>
            </p:nvSpPr>
            <p:spPr bwMode="auto">
              <a:xfrm>
                <a:off x="4048" y="1964"/>
                <a:ext cx="8" cy="0"/>
              </a:xfrm>
              <a:prstGeom prst="line">
                <a:avLst/>
              </a:prstGeom>
              <a:noFill/>
              <a:ln w="12700">
                <a:solidFill>
                  <a:srgbClr val="000000"/>
                </a:solidFill>
                <a:round/>
                <a:headEnd/>
                <a:tailEnd/>
              </a:ln>
              <a:effectLst/>
            </p:spPr>
            <p:txBody>
              <a:bodyPr wrap="none" anchor="ctr"/>
              <a:lstStyle/>
              <a:p>
                <a:endParaRPr lang="es-MX"/>
              </a:p>
            </p:txBody>
          </p:sp>
          <p:sp>
            <p:nvSpPr>
              <p:cNvPr id="88205" name="Line 141"/>
              <p:cNvSpPr>
                <a:spLocks noChangeShapeType="1"/>
              </p:cNvSpPr>
              <p:nvPr/>
            </p:nvSpPr>
            <p:spPr bwMode="auto">
              <a:xfrm>
                <a:off x="4096" y="1964"/>
                <a:ext cx="8" cy="0"/>
              </a:xfrm>
              <a:prstGeom prst="line">
                <a:avLst/>
              </a:prstGeom>
              <a:noFill/>
              <a:ln w="12700">
                <a:solidFill>
                  <a:srgbClr val="000000"/>
                </a:solidFill>
                <a:round/>
                <a:headEnd/>
                <a:tailEnd/>
              </a:ln>
              <a:effectLst/>
            </p:spPr>
            <p:txBody>
              <a:bodyPr wrap="none" anchor="ctr"/>
              <a:lstStyle/>
              <a:p>
                <a:endParaRPr lang="es-MX"/>
              </a:p>
            </p:txBody>
          </p:sp>
          <p:sp>
            <p:nvSpPr>
              <p:cNvPr id="88206" name="Line 142"/>
              <p:cNvSpPr>
                <a:spLocks noChangeShapeType="1"/>
              </p:cNvSpPr>
              <p:nvPr/>
            </p:nvSpPr>
            <p:spPr bwMode="auto">
              <a:xfrm>
                <a:off x="4144" y="1964"/>
                <a:ext cx="8" cy="0"/>
              </a:xfrm>
              <a:prstGeom prst="line">
                <a:avLst/>
              </a:prstGeom>
              <a:noFill/>
              <a:ln w="12700">
                <a:solidFill>
                  <a:srgbClr val="000000"/>
                </a:solidFill>
                <a:round/>
                <a:headEnd/>
                <a:tailEnd/>
              </a:ln>
              <a:effectLst/>
            </p:spPr>
            <p:txBody>
              <a:bodyPr wrap="none" anchor="ctr"/>
              <a:lstStyle/>
              <a:p>
                <a:endParaRPr lang="es-MX"/>
              </a:p>
            </p:txBody>
          </p:sp>
          <p:sp>
            <p:nvSpPr>
              <p:cNvPr id="88207" name="Line 143"/>
              <p:cNvSpPr>
                <a:spLocks noChangeShapeType="1"/>
              </p:cNvSpPr>
              <p:nvPr/>
            </p:nvSpPr>
            <p:spPr bwMode="auto">
              <a:xfrm>
                <a:off x="4192" y="1964"/>
                <a:ext cx="8" cy="0"/>
              </a:xfrm>
              <a:prstGeom prst="line">
                <a:avLst/>
              </a:prstGeom>
              <a:noFill/>
              <a:ln w="12700">
                <a:solidFill>
                  <a:srgbClr val="000000"/>
                </a:solidFill>
                <a:round/>
                <a:headEnd/>
                <a:tailEnd/>
              </a:ln>
              <a:effectLst/>
            </p:spPr>
            <p:txBody>
              <a:bodyPr wrap="none" anchor="ctr"/>
              <a:lstStyle/>
              <a:p>
                <a:endParaRPr lang="es-MX"/>
              </a:p>
            </p:txBody>
          </p:sp>
          <p:sp>
            <p:nvSpPr>
              <p:cNvPr id="88208" name="Line 144"/>
              <p:cNvSpPr>
                <a:spLocks noChangeShapeType="1"/>
              </p:cNvSpPr>
              <p:nvPr/>
            </p:nvSpPr>
            <p:spPr bwMode="auto">
              <a:xfrm>
                <a:off x="4240" y="1964"/>
                <a:ext cx="8" cy="0"/>
              </a:xfrm>
              <a:prstGeom prst="line">
                <a:avLst/>
              </a:prstGeom>
              <a:noFill/>
              <a:ln w="12700">
                <a:solidFill>
                  <a:srgbClr val="000000"/>
                </a:solidFill>
                <a:round/>
                <a:headEnd/>
                <a:tailEnd/>
              </a:ln>
              <a:effectLst/>
            </p:spPr>
            <p:txBody>
              <a:bodyPr wrap="none" anchor="ctr"/>
              <a:lstStyle/>
              <a:p>
                <a:endParaRPr lang="es-MX"/>
              </a:p>
            </p:txBody>
          </p:sp>
          <p:sp>
            <p:nvSpPr>
              <p:cNvPr id="88209" name="Line 145"/>
              <p:cNvSpPr>
                <a:spLocks noChangeShapeType="1"/>
              </p:cNvSpPr>
              <p:nvPr/>
            </p:nvSpPr>
            <p:spPr bwMode="auto">
              <a:xfrm>
                <a:off x="4288" y="1964"/>
                <a:ext cx="8" cy="0"/>
              </a:xfrm>
              <a:prstGeom prst="line">
                <a:avLst/>
              </a:prstGeom>
              <a:noFill/>
              <a:ln w="12700">
                <a:solidFill>
                  <a:srgbClr val="000000"/>
                </a:solidFill>
                <a:round/>
                <a:headEnd/>
                <a:tailEnd/>
              </a:ln>
              <a:effectLst/>
            </p:spPr>
            <p:txBody>
              <a:bodyPr wrap="none" anchor="ctr"/>
              <a:lstStyle/>
              <a:p>
                <a:endParaRPr lang="es-MX"/>
              </a:p>
            </p:txBody>
          </p:sp>
          <p:sp>
            <p:nvSpPr>
              <p:cNvPr id="88210" name="Line 146"/>
              <p:cNvSpPr>
                <a:spLocks noChangeShapeType="1"/>
              </p:cNvSpPr>
              <p:nvPr/>
            </p:nvSpPr>
            <p:spPr bwMode="auto">
              <a:xfrm>
                <a:off x="1024" y="1356"/>
                <a:ext cx="8" cy="0"/>
              </a:xfrm>
              <a:prstGeom prst="line">
                <a:avLst/>
              </a:prstGeom>
              <a:noFill/>
              <a:ln w="12700">
                <a:solidFill>
                  <a:srgbClr val="000000"/>
                </a:solidFill>
                <a:round/>
                <a:headEnd/>
                <a:tailEnd/>
              </a:ln>
              <a:effectLst/>
            </p:spPr>
            <p:txBody>
              <a:bodyPr wrap="none" anchor="ctr"/>
              <a:lstStyle/>
              <a:p>
                <a:endParaRPr lang="es-MX"/>
              </a:p>
            </p:txBody>
          </p:sp>
          <p:sp>
            <p:nvSpPr>
              <p:cNvPr id="88211" name="Line 147"/>
              <p:cNvSpPr>
                <a:spLocks noChangeShapeType="1"/>
              </p:cNvSpPr>
              <p:nvPr/>
            </p:nvSpPr>
            <p:spPr bwMode="auto">
              <a:xfrm>
                <a:off x="1072" y="1356"/>
                <a:ext cx="8" cy="0"/>
              </a:xfrm>
              <a:prstGeom prst="line">
                <a:avLst/>
              </a:prstGeom>
              <a:noFill/>
              <a:ln w="12700">
                <a:solidFill>
                  <a:srgbClr val="000000"/>
                </a:solidFill>
                <a:round/>
                <a:headEnd/>
                <a:tailEnd/>
              </a:ln>
              <a:effectLst/>
            </p:spPr>
            <p:txBody>
              <a:bodyPr wrap="none" anchor="ctr"/>
              <a:lstStyle/>
              <a:p>
                <a:endParaRPr lang="es-MX"/>
              </a:p>
            </p:txBody>
          </p:sp>
          <p:sp>
            <p:nvSpPr>
              <p:cNvPr id="88212" name="Line 148"/>
              <p:cNvSpPr>
                <a:spLocks noChangeShapeType="1"/>
              </p:cNvSpPr>
              <p:nvPr/>
            </p:nvSpPr>
            <p:spPr bwMode="auto">
              <a:xfrm>
                <a:off x="1120" y="1356"/>
                <a:ext cx="8" cy="0"/>
              </a:xfrm>
              <a:prstGeom prst="line">
                <a:avLst/>
              </a:prstGeom>
              <a:noFill/>
              <a:ln w="12700">
                <a:solidFill>
                  <a:srgbClr val="000000"/>
                </a:solidFill>
                <a:round/>
                <a:headEnd/>
                <a:tailEnd/>
              </a:ln>
              <a:effectLst/>
            </p:spPr>
            <p:txBody>
              <a:bodyPr wrap="none" anchor="ctr"/>
              <a:lstStyle/>
              <a:p>
                <a:endParaRPr lang="es-MX"/>
              </a:p>
            </p:txBody>
          </p:sp>
          <p:sp>
            <p:nvSpPr>
              <p:cNvPr id="88213" name="Line 149"/>
              <p:cNvSpPr>
                <a:spLocks noChangeShapeType="1"/>
              </p:cNvSpPr>
              <p:nvPr/>
            </p:nvSpPr>
            <p:spPr bwMode="auto">
              <a:xfrm>
                <a:off x="1168" y="1356"/>
                <a:ext cx="8" cy="0"/>
              </a:xfrm>
              <a:prstGeom prst="line">
                <a:avLst/>
              </a:prstGeom>
              <a:noFill/>
              <a:ln w="12700">
                <a:solidFill>
                  <a:srgbClr val="000000"/>
                </a:solidFill>
                <a:round/>
                <a:headEnd/>
                <a:tailEnd/>
              </a:ln>
              <a:effectLst/>
            </p:spPr>
            <p:txBody>
              <a:bodyPr wrap="none" anchor="ctr"/>
              <a:lstStyle/>
              <a:p>
                <a:endParaRPr lang="es-MX"/>
              </a:p>
            </p:txBody>
          </p:sp>
          <p:sp>
            <p:nvSpPr>
              <p:cNvPr id="88214" name="Line 150"/>
              <p:cNvSpPr>
                <a:spLocks noChangeShapeType="1"/>
              </p:cNvSpPr>
              <p:nvPr/>
            </p:nvSpPr>
            <p:spPr bwMode="auto">
              <a:xfrm>
                <a:off x="1216" y="1356"/>
                <a:ext cx="8" cy="0"/>
              </a:xfrm>
              <a:prstGeom prst="line">
                <a:avLst/>
              </a:prstGeom>
              <a:noFill/>
              <a:ln w="12700">
                <a:solidFill>
                  <a:srgbClr val="000000"/>
                </a:solidFill>
                <a:round/>
                <a:headEnd/>
                <a:tailEnd/>
              </a:ln>
              <a:effectLst/>
            </p:spPr>
            <p:txBody>
              <a:bodyPr wrap="none" anchor="ctr"/>
              <a:lstStyle/>
              <a:p>
                <a:endParaRPr lang="es-MX"/>
              </a:p>
            </p:txBody>
          </p:sp>
          <p:sp>
            <p:nvSpPr>
              <p:cNvPr id="88215" name="Line 151"/>
              <p:cNvSpPr>
                <a:spLocks noChangeShapeType="1"/>
              </p:cNvSpPr>
              <p:nvPr/>
            </p:nvSpPr>
            <p:spPr bwMode="auto">
              <a:xfrm>
                <a:off x="1264" y="1356"/>
                <a:ext cx="8" cy="0"/>
              </a:xfrm>
              <a:prstGeom prst="line">
                <a:avLst/>
              </a:prstGeom>
              <a:noFill/>
              <a:ln w="12700">
                <a:solidFill>
                  <a:srgbClr val="000000"/>
                </a:solidFill>
                <a:round/>
                <a:headEnd/>
                <a:tailEnd/>
              </a:ln>
              <a:effectLst/>
            </p:spPr>
            <p:txBody>
              <a:bodyPr wrap="none" anchor="ctr"/>
              <a:lstStyle/>
              <a:p>
                <a:endParaRPr lang="es-MX"/>
              </a:p>
            </p:txBody>
          </p:sp>
          <p:sp>
            <p:nvSpPr>
              <p:cNvPr id="88216" name="Line 152"/>
              <p:cNvSpPr>
                <a:spLocks noChangeShapeType="1"/>
              </p:cNvSpPr>
              <p:nvPr/>
            </p:nvSpPr>
            <p:spPr bwMode="auto">
              <a:xfrm>
                <a:off x="1312" y="1356"/>
                <a:ext cx="8" cy="0"/>
              </a:xfrm>
              <a:prstGeom prst="line">
                <a:avLst/>
              </a:prstGeom>
              <a:noFill/>
              <a:ln w="12700">
                <a:solidFill>
                  <a:srgbClr val="000000"/>
                </a:solidFill>
                <a:round/>
                <a:headEnd/>
                <a:tailEnd/>
              </a:ln>
              <a:effectLst/>
            </p:spPr>
            <p:txBody>
              <a:bodyPr wrap="none" anchor="ctr"/>
              <a:lstStyle/>
              <a:p>
                <a:endParaRPr lang="es-MX"/>
              </a:p>
            </p:txBody>
          </p:sp>
          <p:sp>
            <p:nvSpPr>
              <p:cNvPr id="88217" name="Line 153"/>
              <p:cNvSpPr>
                <a:spLocks noChangeShapeType="1"/>
              </p:cNvSpPr>
              <p:nvPr/>
            </p:nvSpPr>
            <p:spPr bwMode="auto">
              <a:xfrm>
                <a:off x="1360" y="1356"/>
                <a:ext cx="8" cy="0"/>
              </a:xfrm>
              <a:prstGeom prst="line">
                <a:avLst/>
              </a:prstGeom>
              <a:noFill/>
              <a:ln w="12700">
                <a:solidFill>
                  <a:srgbClr val="000000"/>
                </a:solidFill>
                <a:round/>
                <a:headEnd/>
                <a:tailEnd/>
              </a:ln>
              <a:effectLst/>
            </p:spPr>
            <p:txBody>
              <a:bodyPr wrap="none" anchor="ctr"/>
              <a:lstStyle/>
              <a:p>
                <a:endParaRPr lang="es-MX"/>
              </a:p>
            </p:txBody>
          </p:sp>
          <p:sp>
            <p:nvSpPr>
              <p:cNvPr id="88218" name="Line 154"/>
              <p:cNvSpPr>
                <a:spLocks noChangeShapeType="1"/>
              </p:cNvSpPr>
              <p:nvPr/>
            </p:nvSpPr>
            <p:spPr bwMode="auto">
              <a:xfrm>
                <a:off x="1408" y="1356"/>
                <a:ext cx="8" cy="0"/>
              </a:xfrm>
              <a:prstGeom prst="line">
                <a:avLst/>
              </a:prstGeom>
              <a:noFill/>
              <a:ln w="12700">
                <a:solidFill>
                  <a:srgbClr val="000000"/>
                </a:solidFill>
                <a:round/>
                <a:headEnd/>
                <a:tailEnd/>
              </a:ln>
              <a:effectLst/>
            </p:spPr>
            <p:txBody>
              <a:bodyPr wrap="none" anchor="ctr"/>
              <a:lstStyle/>
              <a:p>
                <a:endParaRPr lang="es-MX"/>
              </a:p>
            </p:txBody>
          </p:sp>
          <p:sp>
            <p:nvSpPr>
              <p:cNvPr id="88219" name="Line 155"/>
              <p:cNvSpPr>
                <a:spLocks noChangeShapeType="1"/>
              </p:cNvSpPr>
              <p:nvPr/>
            </p:nvSpPr>
            <p:spPr bwMode="auto">
              <a:xfrm>
                <a:off x="1456" y="1356"/>
                <a:ext cx="8" cy="0"/>
              </a:xfrm>
              <a:prstGeom prst="line">
                <a:avLst/>
              </a:prstGeom>
              <a:noFill/>
              <a:ln w="12700">
                <a:solidFill>
                  <a:srgbClr val="000000"/>
                </a:solidFill>
                <a:round/>
                <a:headEnd/>
                <a:tailEnd/>
              </a:ln>
              <a:effectLst/>
            </p:spPr>
            <p:txBody>
              <a:bodyPr wrap="none" anchor="ctr"/>
              <a:lstStyle/>
              <a:p>
                <a:endParaRPr lang="es-MX"/>
              </a:p>
            </p:txBody>
          </p:sp>
          <p:sp>
            <p:nvSpPr>
              <p:cNvPr id="88220" name="Line 156"/>
              <p:cNvSpPr>
                <a:spLocks noChangeShapeType="1"/>
              </p:cNvSpPr>
              <p:nvPr/>
            </p:nvSpPr>
            <p:spPr bwMode="auto">
              <a:xfrm>
                <a:off x="1504" y="1356"/>
                <a:ext cx="8" cy="0"/>
              </a:xfrm>
              <a:prstGeom prst="line">
                <a:avLst/>
              </a:prstGeom>
              <a:noFill/>
              <a:ln w="12700">
                <a:solidFill>
                  <a:srgbClr val="000000"/>
                </a:solidFill>
                <a:round/>
                <a:headEnd/>
                <a:tailEnd/>
              </a:ln>
              <a:effectLst/>
            </p:spPr>
            <p:txBody>
              <a:bodyPr wrap="none" anchor="ctr"/>
              <a:lstStyle/>
              <a:p>
                <a:endParaRPr lang="es-MX"/>
              </a:p>
            </p:txBody>
          </p:sp>
          <p:sp>
            <p:nvSpPr>
              <p:cNvPr id="88221" name="Line 157"/>
              <p:cNvSpPr>
                <a:spLocks noChangeShapeType="1"/>
              </p:cNvSpPr>
              <p:nvPr/>
            </p:nvSpPr>
            <p:spPr bwMode="auto">
              <a:xfrm>
                <a:off x="1552" y="1356"/>
                <a:ext cx="8" cy="0"/>
              </a:xfrm>
              <a:prstGeom prst="line">
                <a:avLst/>
              </a:prstGeom>
              <a:noFill/>
              <a:ln w="12700">
                <a:solidFill>
                  <a:srgbClr val="000000"/>
                </a:solidFill>
                <a:round/>
                <a:headEnd/>
                <a:tailEnd/>
              </a:ln>
              <a:effectLst/>
            </p:spPr>
            <p:txBody>
              <a:bodyPr wrap="none" anchor="ctr"/>
              <a:lstStyle/>
              <a:p>
                <a:endParaRPr lang="es-MX"/>
              </a:p>
            </p:txBody>
          </p:sp>
          <p:sp>
            <p:nvSpPr>
              <p:cNvPr id="88222" name="Line 158"/>
              <p:cNvSpPr>
                <a:spLocks noChangeShapeType="1"/>
              </p:cNvSpPr>
              <p:nvPr/>
            </p:nvSpPr>
            <p:spPr bwMode="auto">
              <a:xfrm>
                <a:off x="1600" y="1356"/>
                <a:ext cx="8" cy="0"/>
              </a:xfrm>
              <a:prstGeom prst="line">
                <a:avLst/>
              </a:prstGeom>
              <a:noFill/>
              <a:ln w="12700">
                <a:solidFill>
                  <a:srgbClr val="000000"/>
                </a:solidFill>
                <a:round/>
                <a:headEnd/>
                <a:tailEnd/>
              </a:ln>
              <a:effectLst/>
            </p:spPr>
            <p:txBody>
              <a:bodyPr wrap="none" anchor="ctr"/>
              <a:lstStyle/>
              <a:p>
                <a:endParaRPr lang="es-MX"/>
              </a:p>
            </p:txBody>
          </p:sp>
          <p:sp>
            <p:nvSpPr>
              <p:cNvPr id="88223" name="Line 159"/>
              <p:cNvSpPr>
                <a:spLocks noChangeShapeType="1"/>
              </p:cNvSpPr>
              <p:nvPr/>
            </p:nvSpPr>
            <p:spPr bwMode="auto">
              <a:xfrm>
                <a:off x="1648" y="1356"/>
                <a:ext cx="8" cy="0"/>
              </a:xfrm>
              <a:prstGeom prst="line">
                <a:avLst/>
              </a:prstGeom>
              <a:noFill/>
              <a:ln w="12700">
                <a:solidFill>
                  <a:srgbClr val="000000"/>
                </a:solidFill>
                <a:round/>
                <a:headEnd/>
                <a:tailEnd/>
              </a:ln>
              <a:effectLst/>
            </p:spPr>
            <p:txBody>
              <a:bodyPr wrap="none" anchor="ctr"/>
              <a:lstStyle/>
              <a:p>
                <a:endParaRPr lang="es-MX"/>
              </a:p>
            </p:txBody>
          </p:sp>
          <p:sp>
            <p:nvSpPr>
              <p:cNvPr id="88224" name="Line 160"/>
              <p:cNvSpPr>
                <a:spLocks noChangeShapeType="1"/>
              </p:cNvSpPr>
              <p:nvPr/>
            </p:nvSpPr>
            <p:spPr bwMode="auto">
              <a:xfrm>
                <a:off x="1696" y="1356"/>
                <a:ext cx="8" cy="0"/>
              </a:xfrm>
              <a:prstGeom prst="line">
                <a:avLst/>
              </a:prstGeom>
              <a:noFill/>
              <a:ln w="12700">
                <a:solidFill>
                  <a:srgbClr val="000000"/>
                </a:solidFill>
                <a:round/>
                <a:headEnd/>
                <a:tailEnd/>
              </a:ln>
              <a:effectLst/>
            </p:spPr>
            <p:txBody>
              <a:bodyPr wrap="none" anchor="ctr"/>
              <a:lstStyle/>
              <a:p>
                <a:endParaRPr lang="es-MX"/>
              </a:p>
            </p:txBody>
          </p:sp>
          <p:sp>
            <p:nvSpPr>
              <p:cNvPr id="88225" name="Line 161"/>
              <p:cNvSpPr>
                <a:spLocks noChangeShapeType="1"/>
              </p:cNvSpPr>
              <p:nvPr/>
            </p:nvSpPr>
            <p:spPr bwMode="auto">
              <a:xfrm>
                <a:off x="1744" y="1356"/>
                <a:ext cx="8" cy="0"/>
              </a:xfrm>
              <a:prstGeom prst="line">
                <a:avLst/>
              </a:prstGeom>
              <a:noFill/>
              <a:ln w="12700">
                <a:solidFill>
                  <a:srgbClr val="000000"/>
                </a:solidFill>
                <a:round/>
                <a:headEnd/>
                <a:tailEnd/>
              </a:ln>
              <a:effectLst/>
            </p:spPr>
            <p:txBody>
              <a:bodyPr wrap="none" anchor="ctr"/>
              <a:lstStyle/>
              <a:p>
                <a:endParaRPr lang="es-MX"/>
              </a:p>
            </p:txBody>
          </p:sp>
          <p:sp>
            <p:nvSpPr>
              <p:cNvPr id="88226" name="Line 162"/>
              <p:cNvSpPr>
                <a:spLocks noChangeShapeType="1"/>
              </p:cNvSpPr>
              <p:nvPr/>
            </p:nvSpPr>
            <p:spPr bwMode="auto">
              <a:xfrm>
                <a:off x="1792" y="1356"/>
                <a:ext cx="8" cy="0"/>
              </a:xfrm>
              <a:prstGeom prst="line">
                <a:avLst/>
              </a:prstGeom>
              <a:noFill/>
              <a:ln w="12700">
                <a:solidFill>
                  <a:srgbClr val="000000"/>
                </a:solidFill>
                <a:round/>
                <a:headEnd/>
                <a:tailEnd/>
              </a:ln>
              <a:effectLst/>
            </p:spPr>
            <p:txBody>
              <a:bodyPr wrap="none" anchor="ctr"/>
              <a:lstStyle/>
              <a:p>
                <a:endParaRPr lang="es-MX"/>
              </a:p>
            </p:txBody>
          </p:sp>
          <p:sp>
            <p:nvSpPr>
              <p:cNvPr id="88227" name="Line 163"/>
              <p:cNvSpPr>
                <a:spLocks noChangeShapeType="1"/>
              </p:cNvSpPr>
              <p:nvPr/>
            </p:nvSpPr>
            <p:spPr bwMode="auto">
              <a:xfrm>
                <a:off x="1840" y="1356"/>
                <a:ext cx="8" cy="0"/>
              </a:xfrm>
              <a:prstGeom prst="line">
                <a:avLst/>
              </a:prstGeom>
              <a:noFill/>
              <a:ln w="12700">
                <a:solidFill>
                  <a:srgbClr val="000000"/>
                </a:solidFill>
                <a:round/>
                <a:headEnd/>
                <a:tailEnd/>
              </a:ln>
              <a:effectLst/>
            </p:spPr>
            <p:txBody>
              <a:bodyPr wrap="none" anchor="ctr"/>
              <a:lstStyle/>
              <a:p>
                <a:endParaRPr lang="es-MX"/>
              </a:p>
            </p:txBody>
          </p:sp>
          <p:sp>
            <p:nvSpPr>
              <p:cNvPr id="88228" name="Line 164"/>
              <p:cNvSpPr>
                <a:spLocks noChangeShapeType="1"/>
              </p:cNvSpPr>
              <p:nvPr/>
            </p:nvSpPr>
            <p:spPr bwMode="auto">
              <a:xfrm>
                <a:off x="1888" y="1356"/>
                <a:ext cx="8" cy="0"/>
              </a:xfrm>
              <a:prstGeom prst="line">
                <a:avLst/>
              </a:prstGeom>
              <a:noFill/>
              <a:ln w="12700">
                <a:solidFill>
                  <a:srgbClr val="000000"/>
                </a:solidFill>
                <a:round/>
                <a:headEnd/>
                <a:tailEnd/>
              </a:ln>
              <a:effectLst/>
            </p:spPr>
            <p:txBody>
              <a:bodyPr wrap="none" anchor="ctr"/>
              <a:lstStyle/>
              <a:p>
                <a:endParaRPr lang="es-MX"/>
              </a:p>
            </p:txBody>
          </p:sp>
          <p:sp>
            <p:nvSpPr>
              <p:cNvPr id="88229" name="Line 165"/>
              <p:cNvSpPr>
                <a:spLocks noChangeShapeType="1"/>
              </p:cNvSpPr>
              <p:nvPr/>
            </p:nvSpPr>
            <p:spPr bwMode="auto">
              <a:xfrm>
                <a:off x="1936" y="1356"/>
                <a:ext cx="8" cy="0"/>
              </a:xfrm>
              <a:prstGeom prst="line">
                <a:avLst/>
              </a:prstGeom>
              <a:noFill/>
              <a:ln w="12700">
                <a:solidFill>
                  <a:srgbClr val="000000"/>
                </a:solidFill>
                <a:round/>
                <a:headEnd/>
                <a:tailEnd/>
              </a:ln>
              <a:effectLst/>
            </p:spPr>
            <p:txBody>
              <a:bodyPr wrap="none" anchor="ctr"/>
              <a:lstStyle/>
              <a:p>
                <a:endParaRPr lang="es-MX"/>
              </a:p>
            </p:txBody>
          </p:sp>
          <p:sp>
            <p:nvSpPr>
              <p:cNvPr id="88230" name="Line 166"/>
              <p:cNvSpPr>
                <a:spLocks noChangeShapeType="1"/>
              </p:cNvSpPr>
              <p:nvPr/>
            </p:nvSpPr>
            <p:spPr bwMode="auto">
              <a:xfrm>
                <a:off x="1984" y="1356"/>
                <a:ext cx="8" cy="0"/>
              </a:xfrm>
              <a:prstGeom prst="line">
                <a:avLst/>
              </a:prstGeom>
              <a:noFill/>
              <a:ln w="12700">
                <a:solidFill>
                  <a:srgbClr val="000000"/>
                </a:solidFill>
                <a:round/>
                <a:headEnd/>
                <a:tailEnd/>
              </a:ln>
              <a:effectLst/>
            </p:spPr>
            <p:txBody>
              <a:bodyPr wrap="none" anchor="ctr"/>
              <a:lstStyle/>
              <a:p>
                <a:endParaRPr lang="es-MX"/>
              </a:p>
            </p:txBody>
          </p:sp>
          <p:sp>
            <p:nvSpPr>
              <p:cNvPr id="88231" name="Line 167"/>
              <p:cNvSpPr>
                <a:spLocks noChangeShapeType="1"/>
              </p:cNvSpPr>
              <p:nvPr/>
            </p:nvSpPr>
            <p:spPr bwMode="auto">
              <a:xfrm>
                <a:off x="2032" y="1356"/>
                <a:ext cx="8" cy="0"/>
              </a:xfrm>
              <a:prstGeom prst="line">
                <a:avLst/>
              </a:prstGeom>
              <a:noFill/>
              <a:ln w="12700">
                <a:solidFill>
                  <a:srgbClr val="000000"/>
                </a:solidFill>
                <a:round/>
                <a:headEnd/>
                <a:tailEnd/>
              </a:ln>
              <a:effectLst/>
            </p:spPr>
            <p:txBody>
              <a:bodyPr wrap="none" anchor="ctr"/>
              <a:lstStyle/>
              <a:p>
                <a:endParaRPr lang="es-MX"/>
              </a:p>
            </p:txBody>
          </p:sp>
          <p:sp>
            <p:nvSpPr>
              <p:cNvPr id="88232" name="Line 168"/>
              <p:cNvSpPr>
                <a:spLocks noChangeShapeType="1"/>
              </p:cNvSpPr>
              <p:nvPr/>
            </p:nvSpPr>
            <p:spPr bwMode="auto">
              <a:xfrm>
                <a:off x="2080" y="1356"/>
                <a:ext cx="8" cy="0"/>
              </a:xfrm>
              <a:prstGeom prst="line">
                <a:avLst/>
              </a:prstGeom>
              <a:noFill/>
              <a:ln w="12700">
                <a:solidFill>
                  <a:srgbClr val="000000"/>
                </a:solidFill>
                <a:round/>
                <a:headEnd/>
                <a:tailEnd/>
              </a:ln>
              <a:effectLst/>
            </p:spPr>
            <p:txBody>
              <a:bodyPr wrap="none" anchor="ctr"/>
              <a:lstStyle/>
              <a:p>
                <a:endParaRPr lang="es-MX"/>
              </a:p>
            </p:txBody>
          </p:sp>
          <p:sp>
            <p:nvSpPr>
              <p:cNvPr id="88233" name="Line 169"/>
              <p:cNvSpPr>
                <a:spLocks noChangeShapeType="1"/>
              </p:cNvSpPr>
              <p:nvPr/>
            </p:nvSpPr>
            <p:spPr bwMode="auto">
              <a:xfrm>
                <a:off x="2128" y="1356"/>
                <a:ext cx="8" cy="0"/>
              </a:xfrm>
              <a:prstGeom prst="line">
                <a:avLst/>
              </a:prstGeom>
              <a:noFill/>
              <a:ln w="12700">
                <a:solidFill>
                  <a:srgbClr val="000000"/>
                </a:solidFill>
                <a:round/>
                <a:headEnd/>
                <a:tailEnd/>
              </a:ln>
              <a:effectLst/>
            </p:spPr>
            <p:txBody>
              <a:bodyPr wrap="none" anchor="ctr"/>
              <a:lstStyle/>
              <a:p>
                <a:endParaRPr lang="es-MX"/>
              </a:p>
            </p:txBody>
          </p:sp>
          <p:sp>
            <p:nvSpPr>
              <p:cNvPr id="88234" name="Line 170"/>
              <p:cNvSpPr>
                <a:spLocks noChangeShapeType="1"/>
              </p:cNvSpPr>
              <p:nvPr/>
            </p:nvSpPr>
            <p:spPr bwMode="auto">
              <a:xfrm>
                <a:off x="2176" y="1356"/>
                <a:ext cx="8" cy="0"/>
              </a:xfrm>
              <a:prstGeom prst="line">
                <a:avLst/>
              </a:prstGeom>
              <a:noFill/>
              <a:ln w="12700">
                <a:solidFill>
                  <a:srgbClr val="000000"/>
                </a:solidFill>
                <a:round/>
                <a:headEnd/>
                <a:tailEnd/>
              </a:ln>
              <a:effectLst/>
            </p:spPr>
            <p:txBody>
              <a:bodyPr wrap="none" anchor="ctr"/>
              <a:lstStyle/>
              <a:p>
                <a:endParaRPr lang="es-MX"/>
              </a:p>
            </p:txBody>
          </p:sp>
          <p:sp>
            <p:nvSpPr>
              <p:cNvPr id="88235" name="Line 171"/>
              <p:cNvSpPr>
                <a:spLocks noChangeShapeType="1"/>
              </p:cNvSpPr>
              <p:nvPr/>
            </p:nvSpPr>
            <p:spPr bwMode="auto">
              <a:xfrm>
                <a:off x="2224" y="1356"/>
                <a:ext cx="8" cy="0"/>
              </a:xfrm>
              <a:prstGeom prst="line">
                <a:avLst/>
              </a:prstGeom>
              <a:noFill/>
              <a:ln w="12700">
                <a:solidFill>
                  <a:srgbClr val="000000"/>
                </a:solidFill>
                <a:round/>
                <a:headEnd/>
                <a:tailEnd/>
              </a:ln>
              <a:effectLst/>
            </p:spPr>
            <p:txBody>
              <a:bodyPr wrap="none" anchor="ctr"/>
              <a:lstStyle/>
              <a:p>
                <a:endParaRPr lang="es-MX"/>
              </a:p>
            </p:txBody>
          </p:sp>
          <p:sp>
            <p:nvSpPr>
              <p:cNvPr id="88236" name="Line 172"/>
              <p:cNvSpPr>
                <a:spLocks noChangeShapeType="1"/>
              </p:cNvSpPr>
              <p:nvPr/>
            </p:nvSpPr>
            <p:spPr bwMode="auto">
              <a:xfrm>
                <a:off x="2272" y="1356"/>
                <a:ext cx="8" cy="0"/>
              </a:xfrm>
              <a:prstGeom prst="line">
                <a:avLst/>
              </a:prstGeom>
              <a:noFill/>
              <a:ln w="12700">
                <a:solidFill>
                  <a:srgbClr val="000000"/>
                </a:solidFill>
                <a:round/>
                <a:headEnd/>
                <a:tailEnd/>
              </a:ln>
              <a:effectLst/>
            </p:spPr>
            <p:txBody>
              <a:bodyPr wrap="none" anchor="ctr"/>
              <a:lstStyle/>
              <a:p>
                <a:endParaRPr lang="es-MX"/>
              </a:p>
            </p:txBody>
          </p:sp>
          <p:sp>
            <p:nvSpPr>
              <p:cNvPr id="88237" name="Line 173"/>
              <p:cNvSpPr>
                <a:spLocks noChangeShapeType="1"/>
              </p:cNvSpPr>
              <p:nvPr/>
            </p:nvSpPr>
            <p:spPr bwMode="auto">
              <a:xfrm>
                <a:off x="2320" y="1356"/>
                <a:ext cx="8" cy="0"/>
              </a:xfrm>
              <a:prstGeom prst="line">
                <a:avLst/>
              </a:prstGeom>
              <a:noFill/>
              <a:ln w="12700">
                <a:solidFill>
                  <a:srgbClr val="000000"/>
                </a:solidFill>
                <a:round/>
                <a:headEnd/>
                <a:tailEnd/>
              </a:ln>
              <a:effectLst/>
            </p:spPr>
            <p:txBody>
              <a:bodyPr wrap="none" anchor="ctr"/>
              <a:lstStyle/>
              <a:p>
                <a:endParaRPr lang="es-MX"/>
              </a:p>
            </p:txBody>
          </p:sp>
          <p:sp>
            <p:nvSpPr>
              <p:cNvPr id="88238" name="Line 174"/>
              <p:cNvSpPr>
                <a:spLocks noChangeShapeType="1"/>
              </p:cNvSpPr>
              <p:nvPr/>
            </p:nvSpPr>
            <p:spPr bwMode="auto">
              <a:xfrm>
                <a:off x="2368" y="1356"/>
                <a:ext cx="8" cy="0"/>
              </a:xfrm>
              <a:prstGeom prst="line">
                <a:avLst/>
              </a:prstGeom>
              <a:noFill/>
              <a:ln w="12700">
                <a:solidFill>
                  <a:srgbClr val="000000"/>
                </a:solidFill>
                <a:round/>
                <a:headEnd/>
                <a:tailEnd/>
              </a:ln>
              <a:effectLst/>
            </p:spPr>
            <p:txBody>
              <a:bodyPr wrap="none" anchor="ctr"/>
              <a:lstStyle/>
              <a:p>
                <a:endParaRPr lang="es-MX"/>
              </a:p>
            </p:txBody>
          </p:sp>
          <p:sp>
            <p:nvSpPr>
              <p:cNvPr id="88239" name="Line 175"/>
              <p:cNvSpPr>
                <a:spLocks noChangeShapeType="1"/>
              </p:cNvSpPr>
              <p:nvPr/>
            </p:nvSpPr>
            <p:spPr bwMode="auto">
              <a:xfrm>
                <a:off x="2416" y="1356"/>
                <a:ext cx="8" cy="0"/>
              </a:xfrm>
              <a:prstGeom prst="line">
                <a:avLst/>
              </a:prstGeom>
              <a:noFill/>
              <a:ln w="12700">
                <a:solidFill>
                  <a:srgbClr val="000000"/>
                </a:solidFill>
                <a:round/>
                <a:headEnd/>
                <a:tailEnd/>
              </a:ln>
              <a:effectLst/>
            </p:spPr>
            <p:txBody>
              <a:bodyPr wrap="none" anchor="ctr"/>
              <a:lstStyle/>
              <a:p>
                <a:endParaRPr lang="es-MX"/>
              </a:p>
            </p:txBody>
          </p:sp>
          <p:sp>
            <p:nvSpPr>
              <p:cNvPr id="88240" name="Line 176"/>
              <p:cNvSpPr>
                <a:spLocks noChangeShapeType="1"/>
              </p:cNvSpPr>
              <p:nvPr/>
            </p:nvSpPr>
            <p:spPr bwMode="auto">
              <a:xfrm>
                <a:off x="2464" y="1356"/>
                <a:ext cx="8" cy="0"/>
              </a:xfrm>
              <a:prstGeom prst="line">
                <a:avLst/>
              </a:prstGeom>
              <a:noFill/>
              <a:ln w="12700">
                <a:solidFill>
                  <a:srgbClr val="000000"/>
                </a:solidFill>
                <a:round/>
                <a:headEnd/>
                <a:tailEnd/>
              </a:ln>
              <a:effectLst/>
            </p:spPr>
            <p:txBody>
              <a:bodyPr wrap="none" anchor="ctr"/>
              <a:lstStyle/>
              <a:p>
                <a:endParaRPr lang="es-MX"/>
              </a:p>
            </p:txBody>
          </p:sp>
          <p:sp>
            <p:nvSpPr>
              <p:cNvPr id="88241" name="Line 177"/>
              <p:cNvSpPr>
                <a:spLocks noChangeShapeType="1"/>
              </p:cNvSpPr>
              <p:nvPr/>
            </p:nvSpPr>
            <p:spPr bwMode="auto">
              <a:xfrm>
                <a:off x="2512" y="1356"/>
                <a:ext cx="8" cy="0"/>
              </a:xfrm>
              <a:prstGeom prst="line">
                <a:avLst/>
              </a:prstGeom>
              <a:noFill/>
              <a:ln w="12700">
                <a:solidFill>
                  <a:srgbClr val="000000"/>
                </a:solidFill>
                <a:round/>
                <a:headEnd/>
                <a:tailEnd/>
              </a:ln>
              <a:effectLst/>
            </p:spPr>
            <p:txBody>
              <a:bodyPr wrap="none" anchor="ctr"/>
              <a:lstStyle/>
              <a:p>
                <a:endParaRPr lang="es-MX"/>
              </a:p>
            </p:txBody>
          </p:sp>
          <p:sp>
            <p:nvSpPr>
              <p:cNvPr id="88242" name="Line 178"/>
              <p:cNvSpPr>
                <a:spLocks noChangeShapeType="1"/>
              </p:cNvSpPr>
              <p:nvPr/>
            </p:nvSpPr>
            <p:spPr bwMode="auto">
              <a:xfrm>
                <a:off x="2560" y="1356"/>
                <a:ext cx="8" cy="0"/>
              </a:xfrm>
              <a:prstGeom prst="line">
                <a:avLst/>
              </a:prstGeom>
              <a:noFill/>
              <a:ln w="12700">
                <a:solidFill>
                  <a:srgbClr val="000000"/>
                </a:solidFill>
                <a:round/>
                <a:headEnd/>
                <a:tailEnd/>
              </a:ln>
              <a:effectLst/>
            </p:spPr>
            <p:txBody>
              <a:bodyPr wrap="none" anchor="ctr"/>
              <a:lstStyle/>
              <a:p>
                <a:endParaRPr lang="es-MX"/>
              </a:p>
            </p:txBody>
          </p:sp>
          <p:sp>
            <p:nvSpPr>
              <p:cNvPr id="88243" name="Line 179"/>
              <p:cNvSpPr>
                <a:spLocks noChangeShapeType="1"/>
              </p:cNvSpPr>
              <p:nvPr/>
            </p:nvSpPr>
            <p:spPr bwMode="auto">
              <a:xfrm>
                <a:off x="2608" y="1356"/>
                <a:ext cx="8" cy="0"/>
              </a:xfrm>
              <a:prstGeom prst="line">
                <a:avLst/>
              </a:prstGeom>
              <a:noFill/>
              <a:ln w="12700">
                <a:solidFill>
                  <a:srgbClr val="000000"/>
                </a:solidFill>
                <a:round/>
                <a:headEnd/>
                <a:tailEnd/>
              </a:ln>
              <a:effectLst/>
            </p:spPr>
            <p:txBody>
              <a:bodyPr wrap="none" anchor="ctr"/>
              <a:lstStyle/>
              <a:p>
                <a:endParaRPr lang="es-MX"/>
              </a:p>
            </p:txBody>
          </p:sp>
          <p:sp>
            <p:nvSpPr>
              <p:cNvPr id="88244" name="Line 180"/>
              <p:cNvSpPr>
                <a:spLocks noChangeShapeType="1"/>
              </p:cNvSpPr>
              <p:nvPr/>
            </p:nvSpPr>
            <p:spPr bwMode="auto">
              <a:xfrm>
                <a:off x="2656" y="1356"/>
                <a:ext cx="8" cy="0"/>
              </a:xfrm>
              <a:prstGeom prst="line">
                <a:avLst/>
              </a:prstGeom>
              <a:noFill/>
              <a:ln w="12700">
                <a:solidFill>
                  <a:srgbClr val="000000"/>
                </a:solidFill>
                <a:round/>
                <a:headEnd/>
                <a:tailEnd/>
              </a:ln>
              <a:effectLst/>
            </p:spPr>
            <p:txBody>
              <a:bodyPr wrap="none" anchor="ctr"/>
              <a:lstStyle/>
              <a:p>
                <a:endParaRPr lang="es-MX"/>
              </a:p>
            </p:txBody>
          </p:sp>
          <p:sp>
            <p:nvSpPr>
              <p:cNvPr id="88245" name="Line 181"/>
              <p:cNvSpPr>
                <a:spLocks noChangeShapeType="1"/>
              </p:cNvSpPr>
              <p:nvPr/>
            </p:nvSpPr>
            <p:spPr bwMode="auto">
              <a:xfrm>
                <a:off x="2704" y="1356"/>
                <a:ext cx="8" cy="0"/>
              </a:xfrm>
              <a:prstGeom prst="line">
                <a:avLst/>
              </a:prstGeom>
              <a:noFill/>
              <a:ln w="12700">
                <a:solidFill>
                  <a:srgbClr val="000000"/>
                </a:solidFill>
                <a:round/>
                <a:headEnd/>
                <a:tailEnd/>
              </a:ln>
              <a:effectLst/>
            </p:spPr>
            <p:txBody>
              <a:bodyPr wrap="none" anchor="ctr"/>
              <a:lstStyle/>
              <a:p>
                <a:endParaRPr lang="es-MX"/>
              </a:p>
            </p:txBody>
          </p:sp>
          <p:sp>
            <p:nvSpPr>
              <p:cNvPr id="88246" name="Line 182"/>
              <p:cNvSpPr>
                <a:spLocks noChangeShapeType="1"/>
              </p:cNvSpPr>
              <p:nvPr/>
            </p:nvSpPr>
            <p:spPr bwMode="auto">
              <a:xfrm>
                <a:off x="2752" y="1356"/>
                <a:ext cx="8" cy="0"/>
              </a:xfrm>
              <a:prstGeom prst="line">
                <a:avLst/>
              </a:prstGeom>
              <a:noFill/>
              <a:ln w="12700">
                <a:solidFill>
                  <a:srgbClr val="000000"/>
                </a:solidFill>
                <a:round/>
                <a:headEnd/>
                <a:tailEnd/>
              </a:ln>
              <a:effectLst/>
            </p:spPr>
            <p:txBody>
              <a:bodyPr wrap="none" anchor="ctr"/>
              <a:lstStyle/>
              <a:p>
                <a:endParaRPr lang="es-MX"/>
              </a:p>
            </p:txBody>
          </p:sp>
          <p:sp>
            <p:nvSpPr>
              <p:cNvPr id="88247" name="Line 183"/>
              <p:cNvSpPr>
                <a:spLocks noChangeShapeType="1"/>
              </p:cNvSpPr>
              <p:nvPr/>
            </p:nvSpPr>
            <p:spPr bwMode="auto">
              <a:xfrm>
                <a:off x="2800" y="1356"/>
                <a:ext cx="8" cy="0"/>
              </a:xfrm>
              <a:prstGeom prst="line">
                <a:avLst/>
              </a:prstGeom>
              <a:noFill/>
              <a:ln w="12700">
                <a:solidFill>
                  <a:srgbClr val="000000"/>
                </a:solidFill>
                <a:round/>
                <a:headEnd/>
                <a:tailEnd/>
              </a:ln>
              <a:effectLst/>
            </p:spPr>
            <p:txBody>
              <a:bodyPr wrap="none" anchor="ctr"/>
              <a:lstStyle/>
              <a:p>
                <a:endParaRPr lang="es-MX"/>
              </a:p>
            </p:txBody>
          </p:sp>
          <p:sp>
            <p:nvSpPr>
              <p:cNvPr id="88248" name="Line 184"/>
              <p:cNvSpPr>
                <a:spLocks noChangeShapeType="1"/>
              </p:cNvSpPr>
              <p:nvPr/>
            </p:nvSpPr>
            <p:spPr bwMode="auto">
              <a:xfrm>
                <a:off x="2848" y="1356"/>
                <a:ext cx="8" cy="0"/>
              </a:xfrm>
              <a:prstGeom prst="line">
                <a:avLst/>
              </a:prstGeom>
              <a:noFill/>
              <a:ln w="12700">
                <a:solidFill>
                  <a:srgbClr val="000000"/>
                </a:solidFill>
                <a:round/>
                <a:headEnd/>
                <a:tailEnd/>
              </a:ln>
              <a:effectLst/>
            </p:spPr>
            <p:txBody>
              <a:bodyPr wrap="none" anchor="ctr"/>
              <a:lstStyle/>
              <a:p>
                <a:endParaRPr lang="es-MX"/>
              </a:p>
            </p:txBody>
          </p:sp>
          <p:sp>
            <p:nvSpPr>
              <p:cNvPr id="88249" name="Line 185"/>
              <p:cNvSpPr>
                <a:spLocks noChangeShapeType="1"/>
              </p:cNvSpPr>
              <p:nvPr/>
            </p:nvSpPr>
            <p:spPr bwMode="auto">
              <a:xfrm>
                <a:off x="2896" y="1356"/>
                <a:ext cx="8" cy="0"/>
              </a:xfrm>
              <a:prstGeom prst="line">
                <a:avLst/>
              </a:prstGeom>
              <a:noFill/>
              <a:ln w="12700">
                <a:solidFill>
                  <a:srgbClr val="000000"/>
                </a:solidFill>
                <a:round/>
                <a:headEnd/>
                <a:tailEnd/>
              </a:ln>
              <a:effectLst/>
            </p:spPr>
            <p:txBody>
              <a:bodyPr wrap="none" anchor="ctr"/>
              <a:lstStyle/>
              <a:p>
                <a:endParaRPr lang="es-MX"/>
              </a:p>
            </p:txBody>
          </p:sp>
          <p:sp>
            <p:nvSpPr>
              <p:cNvPr id="88250" name="Line 186"/>
              <p:cNvSpPr>
                <a:spLocks noChangeShapeType="1"/>
              </p:cNvSpPr>
              <p:nvPr/>
            </p:nvSpPr>
            <p:spPr bwMode="auto">
              <a:xfrm>
                <a:off x="2944" y="1356"/>
                <a:ext cx="8" cy="0"/>
              </a:xfrm>
              <a:prstGeom prst="line">
                <a:avLst/>
              </a:prstGeom>
              <a:noFill/>
              <a:ln w="12700">
                <a:solidFill>
                  <a:srgbClr val="000000"/>
                </a:solidFill>
                <a:round/>
                <a:headEnd/>
                <a:tailEnd/>
              </a:ln>
              <a:effectLst/>
            </p:spPr>
            <p:txBody>
              <a:bodyPr wrap="none" anchor="ctr"/>
              <a:lstStyle/>
              <a:p>
                <a:endParaRPr lang="es-MX"/>
              </a:p>
            </p:txBody>
          </p:sp>
          <p:sp>
            <p:nvSpPr>
              <p:cNvPr id="88251" name="Line 187"/>
              <p:cNvSpPr>
                <a:spLocks noChangeShapeType="1"/>
              </p:cNvSpPr>
              <p:nvPr/>
            </p:nvSpPr>
            <p:spPr bwMode="auto">
              <a:xfrm>
                <a:off x="2992" y="1356"/>
                <a:ext cx="8" cy="0"/>
              </a:xfrm>
              <a:prstGeom prst="line">
                <a:avLst/>
              </a:prstGeom>
              <a:noFill/>
              <a:ln w="12700">
                <a:solidFill>
                  <a:srgbClr val="000000"/>
                </a:solidFill>
                <a:round/>
                <a:headEnd/>
                <a:tailEnd/>
              </a:ln>
              <a:effectLst/>
            </p:spPr>
            <p:txBody>
              <a:bodyPr wrap="none" anchor="ctr"/>
              <a:lstStyle/>
              <a:p>
                <a:endParaRPr lang="es-MX"/>
              </a:p>
            </p:txBody>
          </p:sp>
          <p:sp>
            <p:nvSpPr>
              <p:cNvPr id="88252" name="Line 188"/>
              <p:cNvSpPr>
                <a:spLocks noChangeShapeType="1"/>
              </p:cNvSpPr>
              <p:nvPr/>
            </p:nvSpPr>
            <p:spPr bwMode="auto">
              <a:xfrm>
                <a:off x="3040" y="1356"/>
                <a:ext cx="8" cy="0"/>
              </a:xfrm>
              <a:prstGeom prst="line">
                <a:avLst/>
              </a:prstGeom>
              <a:noFill/>
              <a:ln w="12700">
                <a:solidFill>
                  <a:srgbClr val="000000"/>
                </a:solidFill>
                <a:round/>
                <a:headEnd/>
                <a:tailEnd/>
              </a:ln>
              <a:effectLst/>
            </p:spPr>
            <p:txBody>
              <a:bodyPr wrap="none" anchor="ctr"/>
              <a:lstStyle/>
              <a:p>
                <a:endParaRPr lang="es-MX"/>
              </a:p>
            </p:txBody>
          </p:sp>
          <p:sp>
            <p:nvSpPr>
              <p:cNvPr id="88253" name="Line 189"/>
              <p:cNvSpPr>
                <a:spLocks noChangeShapeType="1"/>
              </p:cNvSpPr>
              <p:nvPr/>
            </p:nvSpPr>
            <p:spPr bwMode="auto">
              <a:xfrm>
                <a:off x="3088" y="1356"/>
                <a:ext cx="8" cy="0"/>
              </a:xfrm>
              <a:prstGeom prst="line">
                <a:avLst/>
              </a:prstGeom>
              <a:noFill/>
              <a:ln w="12700">
                <a:solidFill>
                  <a:srgbClr val="000000"/>
                </a:solidFill>
                <a:round/>
                <a:headEnd/>
                <a:tailEnd/>
              </a:ln>
              <a:effectLst/>
            </p:spPr>
            <p:txBody>
              <a:bodyPr wrap="none" anchor="ctr"/>
              <a:lstStyle/>
              <a:p>
                <a:endParaRPr lang="es-MX"/>
              </a:p>
            </p:txBody>
          </p:sp>
          <p:sp>
            <p:nvSpPr>
              <p:cNvPr id="88254" name="Line 190"/>
              <p:cNvSpPr>
                <a:spLocks noChangeShapeType="1"/>
              </p:cNvSpPr>
              <p:nvPr/>
            </p:nvSpPr>
            <p:spPr bwMode="auto">
              <a:xfrm>
                <a:off x="3136" y="1356"/>
                <a:ext cx="8" cy="0"/>
              </a:xfrm>
              <a:prstGeom prst="line">
                <a:avLst/>
              </a:prstGeom>
              <a:noFill/>
              <a:ln w="12700">
                <a:solidFill>
                  <a:srgbClr val="000000"/>
                </a:solidFill>
                <a:round/>
                <a:headEnd/>
                <a:tailEnd/>
              </a:ln>
              <a:effectLst/>
            </p:spPr>
            <p:txBody>
              <a:bodyPr wrap="none" anchor="ctr"/>
              <a:lstStyle/>
              <a:p>
                <a:endParaRPr lang="es-MX"/>
              </a:p>
            </p:txBody>
          </p:sp>
          <p:sp>
            <p:nvSpPr>
              <p:cNvPr id="88255" name="Line 191"/>
              <p:cNvSpPr>
                <a:spLocks noChangeShapeType="1"/>
              </p:cNvSpPr>
              <p:nvPr/>
            </p:nvSpPr>
            <p:spPr bwMode="auto">
              <a:xfrm>
                <a:off x="3184" y="1356"/>
                <a:ext cx="8" cy="0"/>
              </a:xfrm>
              <a:prstGeom prst="line">
                <a:avLst/>
              </a:prstGeom>
              <a:noFill/>
              <a:ln w="12700">
                <a:solidFill>
                  <a:srgbClr val="000000"/>
                </a:solidFill>
                <a:round/>
                <a:headEnd/>
                <a:tailEnd/>
              </a:ln>
              <a:effectLst/>
            </p:spPr>
            <p:txBody>
              <a:bodyPr wrap="none" anchor="ctr"/>
              <a:lstStyle/>
              <a:p>
                <a:endParaRPr lang="es-MX"/>
              </a:p>
            </p:txBody>
          </p:sp>
          <p:sp>
            <p:nvSpPr>
              <p:cNvPr id="88256" name="Line 192"/>
              <p:cNvSpPr>
                <a:spLocks noChangeShapeType="1"/>
              </p:cNvSpPr>
              <p:nvPr/>
            </p:nvSpPr>
            <p:spPr bwMode="auto">
              <a:xfrm>
                <a:off x="3232" y="1356"/>
                <a:ext cx="8" cy="0"/>
              </a:xfrm>
              <a:prstGeom prst="line">
                <a:avLst/>
              </a:prstGeom>
              <a:noFill/>
              <a:ln w="12700">
                <a:solidFill>
                  <a:srgbClr val="000000"/>
                </a:solidFill>
                <a:round/>
                <a:headEnd/>
                <a:tailEnd/>
              </a:ln>
              <a:effectLst/>
            </p:spPr>
            <p:txBody>
              <a:bodyPr wrap="none" anchor="ctr"/>
              <a:lstStyle/>
              <a:p>
                <a:endParaRPr lang="es-MX"/>
              </a:p>
            </p:txBody>
          </p:sp>
          <p:sp>
            <p:nvSpPr>
              <p:cNvPr id="88257" name="Line 193"/>
              <p:cNvSpPr>
                <a:spLocks noChangeShapeType="1"/>
              </p:cNvSpPr>
              <p:nvPr/>
            </p:nvSpPr>
            <p:spPr bwMode="auto">
              <a:xfrm>
                <a:off x="3280" y="1356"/>
                <a:ext cx="8" cy="0"/>
              </a:xfrm>
              <a:prstGeom prst="line">
                <a:avLst/>
              </a:prstGeom>
              <a:noFill/>
              <a:ln w="12700">
                <a:solidFill>
                  <a:srgbClr val="000000"/>
                </a:solidFill>
                <a:round/>
                <a:headEnd/>
                <a:tailEnd/>
              </a:ln>
              <a:effectLst/>
            </p:spPr>
            <p:txBody>
              <a:bodyPr wrap="none" anchor="ctr"/>
              <a:lstStyle/>
              <a:p>
                <a:endParaRPr lang="es-MX"/>
              </a:p>
            </p:txBody>
          </p:sp>
          <p:sp>
            <p:nvSpPr>
              <p:cNvPr id="88258" name="Line 194"/>
              <p:cNvSpPr>
                <a:spLocks noChangeShapeType="1"/>
              </p:cNvSpPr>
              <p:nvPr/>
            </p:nvSpPr>
            <p:spPr bwMode="auto">
              <a:xfrm>
                <a:off x="3328" y="1356"/>
                <a:ext cx="8" cy="0"/>
              </a:xfrm>
              <a:prstGeom prst="line">
                <a:avLst/>
              </a:prstGeom>
              <a:noFill/>
              <a:ln w="12700">
                <a:solidFill>
                  <a:srgbClr val="000000"/>
                </a:solidFill>
                <a:round/>
                <a:headEnd/>
                <a:tailEnd/>
              </a:ln>
              <a:effectLst/>
            </p:spPr>
            <p:txBody>
              <a:bodyPr wrap="none" anchor="ctr"/>
              <a:lstStyle/>
              <a:p>
                <a:endParaRPr lang="es-MX"/>
              </a:p>
            </p:txBody>
          </p:sp>
          <p:sp>
            <p:nvSpPr>
              <p:cNvPr id="88259" name="Line 195"/>
              <p:cNvSpPr>
                <a:spLocks noChangeShapeType="1"/>
              </p:cNvSpPr>
              <p:nvPr/>
            </p:nvSpPr>
            <p:spPr bwMode="auto">
              <a:xfrm>
                <a:off x="3376" y="1356"/>
                <a:ext cx="8" cy="0"/>
              </a:xfrm>
              <a:prstGeom prst="line">
                <a:avLst/>
              </a:prstGeom>
              <a:noFill/>
              <a:ln w="12700">
                <a:solidFill>
                  <a:srgbClr val="000000"/>
                </a:solidFill>
                <a:round/>
                <a:headEnd/>
                <a:tailEnd/>
              </a:ln>
              <a:effectLst/>
            </p:spPr>
            <p:txBody>
              <a:bodyPr wrap="none" anchor="ctr"/>
              <a:lstStyle/>
              <a:p>
                <a:endParaRPr lang="es-MX"/>
              </a:p>
            </p:txBody>
          </p:sp>
          <p:sp>
            <p:nvSpPr>
              <p:cNvPr id="88260" name="Line 196"/>
              <p:cNvSpPr>
                <a:spLocks noChangeShapeType="1"/>
              </p:cNvSpPr>
              <p:nvPr/>
            </p:nvSpPr>
            <p:spPr bwMode="auto">
              <a:xfrm>
                <a:off x="3424" y="1356"/>
                <a:ext cx="8" cy="0"/>
              </a:xfrm>
              <a:prstGeom prst="line">
                <a:avLst/>
              </a:prstGeom>
              <a:noFill/>
              <a:ln w="12700">
                <a:solidFill>
                  <a:srgbClr val="000000"/>
                </a:solidFill>
                <a:round/>
                <a:headEnd/>
                <a:tailEnd/>
              </a:ln>
              <a:effectLst/>
            </p:spPr>
            <p:txBody>
              <a:bodyPr wrap="none" anchor="ctr"/>
              <a:lstStyle/>
              <a:p>
                <a:endParaRPr lang="es-MX"/>
              </a:p>
            </p:txBody>
          </p:sp>
          <p:sp>
            <p:nvSpPr>
              <p:cNvPr id="88261" name="Line 197"/>
              <p:cNvSpPr>
                <a:spLocks noChangeShapeType="1"/>
              </p:cNvSpPr>
              <p:nvPr/>
            </p:nvSpPr>
            <p:spPr bwMode="auto">
              <a:xfrm>
                <a:off x="3472" y="1356"/>
                <a:ext cx="8" cy="0"/>
              </a:xfrm>
              <a:prstGeom prst="line">
                <a:avLst/>
              </a:prstGeom>
              <a:noFill/>
              <a:ln w="12700">
                <a:solidFill>
                  <a:srgbClr val="000000"/>
                </a:solidFill>
                <a:round/>
                <a:headEnd/>
                <a:tailEnd/>
              </a:ln>
              <a:effectLst/>
            </p:spPr>
            <p:txBody>
              <a:bodyPr wrap="none" anchor="ctr"/>
              <a:lstStyle/>
              <a:p>
                <a:endParaRPr lang="es-MX"/>
              </a:p>
            </p:txBody>
          </p:sp>
          <p:sp>
            <p:nvSpPr>
              <p:cNvPr id="88262" name="Line 198"/>
              <p:cNvSpPr>
                <a:spLocks noChangeShapeType="1"/>
              </p:cNvSpPr>
              <p:nvPr/>
            </p:nvSpPr>
            <p:spPr bwMode="auto">
              <a:xfrm>
                <a:off x="3520" y="1356"/>
                <a:ext cx="8" cy="0"/>
              </a:xfrm>
              <a:prstGeom prst="line">
                <a:avLst/>
              </a:prstGeom>
              <a:noFill/>
              <a:ln w="12700">
                <a:solidFill>
                  <a:srgbClr val="000000"/>
                </a:solidFill>
                <a:round/>
                <a:headEnd/>
                <a:tailEnd/>
              </a:ln>
              <a:effectLst/>
            </p:spPr>
            <p:txBody>
              <a:bodyPr wrap="none" anchor="ctr"/>
              <a:lstStyle/>
              <a:p>
                <a:endParaRPr lang="es-MX"/>
              </a:p>
            </p:txBody>
          </p:sp>
          <p:sp>
            <p:nvSpPr>
              <p:cNvPr id="88263" name="Line 199"/>
              <p:cNvSpPr>
                <a:spLocks noChangeShapeType="1"/>
              </p:cNvSpPr>
              <p:nvPr/>
            </p:nvSpPr>
            <p:spPr bwMode="auto">
              <a:xfrm>
                <a:off x="3568" y="1356"/>
                <a:ext cx="8" cy="0"/>
              </a:xfrm>
              <a:prstGeom prst="line">
                <a:avLst/>
              </a:prstGeom>
              <a:noFill/>
              <a:ln w="12700">
                <a:solidFill>
                  <a:srgbClr val="000000"/>
                </a:solidFill>
                <a:round/>
                <a:headEnd/>
                <a:tailEnd/>
              </a:ln>
              <a:effectLst/>
            </p:spPr>
            <p:txBody>
              <a:bodyPr wrap="none" anchor="ctr"/>
              <a:lstStyle/>
              <a:p>
                <a:endParaRPr lang="es-MX"/>
              </a:p>
            </p:txBody>
          </p:sp>
          <p:sp>
            <p:nvSpPr>
              <p:cNvPr id="88264" name="Line 200"/>
              <p:cNvSpPr>
                <a:spLocks noChangeShapeType="1"/>
              </p:cNvSpPr>
              <p:nvPr/>
            </p:nvSpPr>
            <p:spPr bwMode="auto">
              <a:xfrm>
                <a:off x="3616" y="1356"/>
                <a:ext cx="8" cy="0"/>
              </a:xfrm>
              <a:prstGeom prst="line">
                <a:avLst/>
              </a:prstGeom>
              <a:noFill/>
              <a:ln w="12700">
                <a:solidFill>
                  <a:srgbClr val="000000"/>
                </a:solidFill>
                <a:round/>
                <a:headEnd/>
                <a:tailEnd/>
              </a:ln>
              <a:effectLst/>
            </p:spPr>
            <p:txBody>
              <a:bodyPr wrap="none" anchor="ctr"/>
              <a:lstStyle/>
              <a:p>
                <a:endParaRPr lang="es-MX"/>
              </a:p>
            </p:txBody>
          </p:sp>
          <p:sp>
            <p:nvSpPr>
              <p:cNvPr id="88265" name="Line 201"/>
              <p:cNvSpPr>
                <a:spLocks noChangeShapeType="1"/>
              </p:cNvSpPr>
              <p:nvPr/>
            </p:nvSpPr>
            <p:spPr bwMode="auto">
              <a:xfrm>
                <a:off x="3664" y="1356"/>
                <a:ext cx="8" cy="0"/>
              </a:xfrm>
              <a:prstGeom prst="line">
                <a:avLst/>
              </a:prstGeom>
              <a:noFill/>
              <a:ln w="12700">
                <a:solidFill>
                  <a:srgbClr val="000000"/>
                </a:solidFill>
                <a:round/>
                <a:headEnd/>
                <a:tailEnd/>
              </a:ln>
              <a:effectLst/>
            </p:spPr>
            <p:txBody>
              <a:bodyPr wrap="none" anchor="ctr"/>
              <a:lstStyle/>
              <a:p>
                <a:endParaRPr lang="es-MX"/>
              </a:p>
            </p:txBody>
          </p:sp>
          <p:sp>
            <p:nvSpPr>
              <p:cNvPr id="88266" name="Line 202"/>
              <p:cNvSpPr>
                <a:spLocks noChangeShapeType="1"/>
              </p:cNvSpPr>
              <p:nvPr/>
            </p:nvSpPr>
            <p:spPr bwMode="auto">
              <a:xfrm>
                <a:off x="3712" y="1356"/>
                <a:ext cx="8" cy="0"/>
              </a:xfrm>
              <a:prstGeom prst="line">
                <a:avLst/>
              </a:prstGeom>
              <a:noFill/>
              <a:ln w="12700">
                <a:solidFill>
                  <a:srgbClr val="000000"/>
                </a:solidFill>
                <a:round/>
                <a:headEnd/>
                <a:tailEnd/>
              </a:ln>
              <a:effectLst/>
            </p:spPr>
            <p:txBody>
              <a:bodyPr wrap="none" anchor="ctr"/>
              <a:lstStyle/>
              <a:p>
                <a:endParaRPr lang="es-MX"/>
              </a:p>
            </p:txBody>
          </p:sp>
          <p:sp>
            <p:nvSpPr>
              <p:cNvPr id="88267" name="Line 203"/>
              <p:cNvSpPr>
                <a:spLocks noChangeShapeType="1"/>
              </p:cNvSpPr>
              <p:nvPr/>
            </p:nvSpPr>
            <p:spPr bwMode="auto">
              <a:xfrm>
                <a:off x="3760" y="1356"/>
                <a:ext cx="8" cy="0"/>
              </a:xfrm>
              <a:prstGeom prst="line">
                <a:avLst/>
              </a:prstGeom>
              <a:noFill/>
              <a:ln w="12700">
                <a:solidFill>
                  <a:srgbClr val="000000"/>
                </a:solidFill>
                <a:round/>
                <a:headEnd/>
                <a:tailEnd/>
              </a:ln>
              <a:effectLst/>
            </p:spPr>
            <p:txBody>
              <a:bodyPr wrap="none" anchor="ctr"/>
              <a:lstStyle/>
              <a:p>
                <a:endParaRPr lang="es-MX"/>
              </a:p>
            </p:txBody>
          </p:sp>
          <p:sp>
            <p:nvSpPr>
              <p:cNvPr id="88268" name="Line 204"/>
              <p:cNvSpPr>
                <a:spLocks noChangeShapeType="1"/>
              </p:cNvSpPr>
              <p:nvPr/>
            </p:nvSpPr>
            <p:spPr bwMode="auto">
              <a:xfrm>
                <a:off x="3808" y="1356"/>
                <a:ext cx="8" cy="0"/>
              </a:xfrm>
              <a:prstGeom prst="line">
                <a:avLst/>
              </a:prstGeom>
              <a:noFill/>
              <a:ln w="12700">
                <a:solidFill>
                  <a:srgbClr val="000000"/>
                </a:solidFill>
                <a:round/>
                <a:headEnd/>
                <a:tailEnd/>
              </a:ln>
              <a:effectLst/>
            </p:spPr>
            <p:txBody>
              <a:bodyPr wrap="none" anchor="ctr"/>
              <a:lstStyle/>
              <a:p>
                <a:endParaRPr lang="es-MX"/>
              </a:p>
            </p:txBody>
          </p:sp>
          <p:sp>
            <p:nvSpPr>
              <p:cNvPr id="88269" name="Line 205"/>
              <p:cNvSpPr>
                <a:spLocks noChangeShapeType="1"/>
              </p:cNvSpPr>
              <p:nvPr/>
            </p:nvSpPr>
            <p:spPr bwMode="auto">
              <a:xfrm>
                <a:off x="3856" y="1356"/>
                <a:ext cx="8" cy="0"/>
              </a:xfrm>
              <a:prstGeom prst="line">
                <a:avLst/>
              </a:prstGeom>
              <a:noFill/>
              <a:ln w="12700">
                <a:solidFill>
                  <a:srgbClr val="000000"/>
                </a:solidFill>
                <a:round/>
                <a:headEnd/>
                <a:tailEnd/>
              </a:ln>
              <a:effectLst/>
            </p:spPr>
            <p:txBody>
              <a:bodyPr wrap="none" anchor="ctr"/>
              <a:lstStyle/>
              <a:p>
                <a:endParaRPr lang="es-MX"/>
              </a:p>
            </p:txBody>
          </p:sp>
          <p:sp>
            <p:nvSpPr>
              <p:cNvPr id="88270" name="Line 206"/>
              <p:cNvSpPr>
                <a:spLocks noChangeShapeType="1"/>
              </p:cNvSpPr>
              <p:nvPr/>
            </p:nvSpPr>
            <p:spPr bwMode="auto">
              <a:xfrm>
                <a:off x="3904" y="1356"/>
                <a:ext cx="8" cy="0"/>
              </a:xfrm>
              <a:prstGeom prst="line">
                <a:avLst/>
              </a:prstGeom>
              <a:noFill/>
              <a:ln w="12700">
                <a:solidFill>
                  <a:srgbClr val="000000"/>
                </a:solidFill>
                <a:round/>
                <a:headEnd/>
                <a:tailEnd/>
              </a:ln>
              <a:effectLst/>
            </p:spPr>
            <p:txBody>
              <a:bodyPr wrap="none" anchor="ctr"/>
              <a:lstStyle/>
              <a:p>
                <a:endParaRPr lang="es-MX"/>
              </a:p>
            </p:txBody>
          </p:sp>
          <p:sp>
            <p:nvSpPr>
              <p:cNvPr id="88271" name="Line 207"/>
              <p:cNvSpPr>
                <a:spLocks noChangeShapeType="1"/>
              </p:cNvSpPr>
              <p:nvPr/>
            </p:nvSpPr>
            <p:spPr bwMode="auto">
              <a:xfrm>
                <a:off x="3952" y="1356"/>
                <a:ext cx="8" cy="0"/>
              </a:xfrm>
              <a:prstGeom prst="line">
                <a:avLst/>
              </a:prstGeom>
              <a:noFill/>
              <a:ln w="12700">
                <a:solidFill>
                  <a:srgbClr val="000000"/>
                </a:solidFill>
                <a:round/>
                <a:headEnd/>
                <a:tailEnd/>
              </a:ln>
              <a:effectLst/>
            </p:spPr>
            <p:txBody>
              <a:bodyPr wrap="none" anchor="ctr"/>
              <a:lstStyle/>
              <a:p>
                <a:endParaRPr lang="es-MX"/>
              </a:p>
            </p:txBody>
          </p:sp>
          <p:sp>
            <p:nvSpPr>
              <p:cNvPr id="88272" name="Line 208"/>
              <p:cNvSpPr>
                <a:spLocks noChangeShapeType="1"/>
              </p:cNvSpPr>
              <p:nvPr/>
            </p:nvSpPr>
            <p:spPr bwMode="auto">
              <a:xfrm>
                <a:off x="4000" y="1356"/>
                <a:ext cx="8" cy="0"/>
              </a:xfrm>
              <a:prstGeom prst="line">
                <a:avLst/>
              </a:prstGeom>
              <a:noFill/>
              <a:ln w="12700">
                <a:solidFill>
                  <a:srgbClr val="000000"/>
                </a:solidFill>
                <a:round/>
                <a:headEnd/>
                <a:tailEnd/>
              </a:ln>
              <a:effectLst/>
            </p:spPr>
            <p:txBody>
              <a:bodyPr wrap="none" anchor="ctr"/>
              <a:lstStyle/>
              <a:p>
                <a:endParaRPr lang="es-MX"/>
              </a:p>
            </p:txBody>
          </p:sp>
          <p:sp>
            <p:nvSpPr>
              <p:cNvPr id="88273" name="Line 209"/>
              <p:cNvSpPr>
                <a:spLocks noChangeShapeType="1"/>
              </p:cNvSpPr>
              <p:nvPr/>
            </p:nvSpPr>
            <p:spPr bwMode="auto">
              <a:xfrm>
                <a:off x="4048" y="1356"/>
                <a:ext cx="8" cy="0"/>
              </a:xfrm>
              <a:prstGeom prst="line">
                <a:avLst/>
              </a:prstGeom>
              <a:noFill/>
              <a:ln w="12700">
                <a:solidFill>
                  <a:srgbClr val="000000"/>
                </a:solidFill>
                <a:round/>
                <a:headEnd/>
                <a:tailEnd/>
              </a:ln>
              <a:effectLst/>
            </p:spPr>
            <p:txBody>
              <a:bodyPr wrap="none" anchor="ctr"/>
              <a:lstStyle/>
              <a:p>
                <a:endParaRPr lang="es-MX"/>
              </a:p>
            </p:txBody>
          </p:sp>
          <p:sp>
            <p:nvSpPr>
              <p:cNvPr id="88274" name="Line 210"/>
              <p:cNvSpPr>
                <a:spLocks noChangeShapeType="1"/>
              </p:cNvSpPr>
              <p:nvPr/>
            </p:nvSpPr>
            <p:spPr bwMode="auto">
              <a:xfrm>
                <a:off x="4096" y="1356"/>
                <a:ext cx="8" cy="0"/>
              </a:xfrm>
              <a:prstGeom prst="line">
                <a:avLst/>
              </a:prstGeom>
              <a:noFill/>
              <a:ln w="12700">
                <a:solidFill>
                  <a:srgbClr val="000000"/>
                </a:solidFill>
                <a:round/>
                <a:headEnd/>
                <a:tailEnd/>
              </a:ln>
              <a:effectLst/>
            </p:spPr>
            <p:txBody>
              <a:bodyPr wrap="none" anchor="ctr"/>
              <a:lstStyle/>
              <a:p>
                <a:endParaRPr lang="es-MX"/>
              </a:p>
            </p:txBody>
          </p:sp>
          <p:sp>
            <p:nvSpPr>
              <p:cNvPr id="88275" name="Line 211"/>
              <p:cNvSpPr>
                <a:spLocks noChangeShapeType="1"/>
              </p:cNvSpPr>
              <p:nvPr/>
            </p:nvSpPr>
            <p:spPr bwMode="auto">
              <a:xfrm>
                <a:off x="4144" y="1356"/>
                <a:ext cx="8" cy="0"/>
              </a:xfrm>
              <a:prstGeom prst="line">
                <a:avLst/>
              </a:prstGeom>
              <a:noFill/>
              <a:ln w="12700">
                <a:solidFill>
                  <a:srgbClr val="000000"/>
                </a:solidFill>
                <a:round/>
                <a:headEnd/>
                <a:tailEnd/>
              </a:ln>
              <a:effectLst/>
            </p:spPr>
            <p:txBody>
              <a:bodyPr wrap="none" anchor="ctr"/>
              <a:lstStyle/>
              <a:p>
                <a:endParaRPr lang="es-MX"/>
              </a:p>
            </p:txBody>
          </p:sp>
          <p:sp>
            <p:nvSpPr>
              <p:cNvPr id="88276" name="Line 212"/>
              <p:cNvSpPr>
                <a:spLocks noChangeShapeType="1"/>
              </p:cNvSpPr>
              <p:nvPr/>
            </p:nvSpPr>
            <p:spPr bwMode="auto">
              <a:xfrm>
                <a:off x="4192" y="1356"/>
                <a:ext cx="8" cy="0"/>
              </a:xfrm>
              <a:prstGeom prst="line">
                <a:avLst/>
              </a:prstGeom>
              <a:noFill/>
              <a:ln w="12700">
                <a:solidFill>
                  <a:srgbClr val="000000"/>
                </a:solidFill>
                <a:round/>
                <a:headEnd/>
                <a:tailEnd/>
              </a:ln>
              <a:effectLst/>
            </p:spPr>
            <p:txBody>
              <a:bodyPr wrap="none" anchor="ctr"/>
              <a:lstStyle/>
              <a:p>
                <a:endParaRPr lang="es-MX"/>
              </a:p>
            </p:txBody>
          </p:sp>
          <p:sp>
            <p:nvSpPr>
              <p:cNvPr id="88277" name="Line 213"/>
              <p:cNvSpPr>
                <a:spLocks noChangeShapeType="1"/>
              </p:cNvSpPr>
              <p:nvPr/>
            </p:nvSpPr>
            <p:spPr bwMode="auto">
              <a:xfrm>
                <a:off x="4240" y="1356"/>
                <a:ext cx="8" cy="0"/>
              </a:xfrm>
              <a:prstGeom prst="line">
                <a:avLst/>
              </a:prstGeom>
              <a:noFill/>
              <a:ln w="12700">
                <a:solidFill>
                  <a:srgbClr val="000000"/>
                </a:solidFill>
                <a:round/>
                <a:headEnd/>
                <a:tailEnd/>
              </a:ln>
              <a:effectLst/>
            </p:spPr>
            <p:txBody>
              <a:bodyPr wrap="none" anchor="ctr"/>
              <a:lstStyle/>
              <a:p>
                <a:endParaRPr lang="es-MX"/>
              </a:p>
            </p:txBody>
          </p:sp>
          <p:sp>
            <p:nvSpPr>
              <p:cNvPr id="88278" name="Line 214"/>
              <p:cNvSpPr>
                <a:spLocks noChangeShapeType="1"/>
              </p:cNvSpPr>
              <p:nvPr/>
            </p:nvSpPr>
            <p:spPr bwMode="auto">
              <a:xfrm>
                <a:off x="4288" y="1356"/>
                <a:ext cx="8" cy="0"/>
              </a:xfrm>
              <a:prstGeom prst="line">
                <a:avLst/>
              </a:prstGeom>
              <a:noFill/>
              <a:ln w="12700">
                <a:solidFill>
                  <a:srgbClr val="000000"/>
                </a:solidFill>
                <a:round/>
                <a:headEnd/>
                <a:tailEnd/>
              </a:ln>
              <a:effectLst/>
            </p:spPr>
            <p:txBody>
              <a:bodyPr wrap="none" anchor="ctr"/>
              <a:lstStyle/>
              <a:p>
                <a:endParaRPr lang="es-MX"/>
              </a:p>
            </p:txBody>
          </p:sp>
          <p:sp>
            <p:nvSpPr>
              <p:cNvPr id="88279" name="Line 215"/>
              <p:cNvSpPr>
                <a:spLocks noChangeShapeType="1"/>
              </p:cNvSpPr>
              <p:nvPr/>
            </p:nvSpPr>
            <p:spPr bwMode="auto">
              <a:xfrm flipV="1">
                <a:off x="928" y="1348"/>
                <a:ext cx="0" cy="1840"/>
              </a:xfrm>
              <a:prstGeom prst="line">
                <a:avLst/>
              </a:prstGeom>
              <a:noFill/>
              <a:ln w="12700">
                <a:solidFill>
                  <a:schemeClr val="tx1"/>
                </a:solidFill>
                <a:round/>
                <a:headEnd/>
                <a:tailEnd/>
              </a:ln>
              <a:effectLst/>
            </p:spPr>
            <p:txBody>
              <a:bodyPr wrap="none" anchor="ctr"/>
              <a:lstStyle/>
              <a:p>
                <a:endParaRPr lang="es-MX"/>
              </a:p>
            </p:txBody>
          </p:sp>
          <p:sp>
            <p:nvSpPr>
              <p:cNvPr id="88280" name="Line 216"/>
              <p:cNvSpPr>
                <a:spLocks noChangeShapeType="1"/>
              </p:cNvSpPr>
              <p:nvPr/>
            </p:nvSpPr>
            <p:spPr bwMode="auto">
              <a:xfrm>
                <a:off x="904" y="3188"/>
                <a:ext cx="40" cy="0"/>
              </a:xfrm>
              <a:prstGeom prst="line">
                <a:avLst/>
              </a:prstGeom>
              <a:noFill/>
              <a:ln w="12700">
                <a:solidFill>
                  <a:srgbClr val="000000"/>
                </a:solidFill>
                <a:round/>
                <a:headEnd/>
                <a:tailEnd/>
              </a:ln>
              <a:effectLst/>
            </p:spPr>
            <p:txBody>
              <a:bodyPr wrap="none" anchor="ctr"/>
              <a:lstStyle/>
              <a:p>
                <a:endParaRPr lang="es-MX"/>
              </a:p>
            </p:txBody>
          </p:sp>
          <p:sp>
            <p:nvSpPr>
              <p:cNvPr id="88281" name="Line 217"/>
              <p:cNvSpPr>
                <a:spLocks noChangeShapeType="1"/>
              </p:cNvSpPr>
              <p:nvPr/>
            </p:nvSpPr>
            <p:spPr bwMode="auto">
              <a:xfrm>
                <a:off x="928" y="3188"/>
                <a:ext cx="3376" cy="0"/>
              </a:xfrm>
              <a:prstGeom prst="line">
                <a:avLst/>
              </a:prstGeom>
              <a:noFill/>
              <a:ln w="12700">
                <a:solidFill>
                  <a:schemeClr val="tx1"/>
                </a:solidFill>
                <a:round/>
                <a:headEnd/>
                <a:tailEnd/>
              </a:ln>
              <a:effectLst/>
            </p:spPr>
            <p:txBody>
              <a:bodyPr wrap="none" anchor="ctr"/>
              <a:lstStyle/>
              <a:p>
                <a:endParaRPr lang="es-MX"/>
              </a:p>
            </p:txBody>
          </p:sp>
          <p:sp>
            <p:nvSpPr>
              <p:cNvPr id="88282" name="Line 218"/>
              <p:cNvSpPr>
                <a:spLocks noChangeShapeType="1"/>
              </p:cNvSpPr>
              <p:nvPr/>
            </p:nvSpPr>
            <p:spPr bwMode="auto">
              <a:xfrm flipV="1">
                <a:off x="928" y="3150"/>
                <a:ext cx="0" cy="68"/>
              </a:xfrm>
              <a:prstGeom prst="line">
                <a:avLst/>
              </a:prstGeom>
              <a:noFill/>
              <a:ln w="12700">
                <a:solidFill>
                  <a:srgbClr val="000000"/>
                </a:solidFill>
                <a:round/>
                <a:headEnd/>
                <a:tailEnd/>
              </a:ln>
              <a:effectLst/>
            </p:spPr>
            <p:txBody>
              <a:bodyPr wrap="none" anchor="ctr"/>
              <a:lstStyle/>
              <a:p>
                <a:endParaRPr lang="es-MX"/>
              </a:p>
            </p:txBody>
          </p:sp>
          <p:sp>
            <p:nvSpPr>
              <p:cNvPr id="88283" name="Line 219"/>
              <p:cNvSpPr>
                <a:spLocks noChangeShapeType="1"/>
              </p:cNvSpPr>
              <p:nvPr/>
            </p:nvSpPr>
            <p:spPr bwMode="auto">
              <a:xfrm flipV="1">
                <a:off x="1096" y="3150"/>
                <a:ext cx="0" cy="68"/>
              </a:xfrm>
              <a:prstGeom prst="line">
                <a:avLst/>
              </a:prstGeom>
              <a:noFill/>
              <a:ln w="12700">
                <a:solidFill>
                  <a:srgbClr val="000000"/>
                </a:solidFill>
                <a:round/>
                <a:headEnd/>
                <a:tailEnd/>
              </a:ln>
              <a:effectLst/>
            </p:spPr>
            <p:txBody>
              <a:bodyPr wrap="none" anchor="ctr"/>
              <a:lstStyle/>
              <a:p>
                <a:endParaRPr lang="es-MX"/>
              </a:p>
            </p:txBody>
          </p:sp>
          <p:sp>
            <p:nvSpPr>
              <p:cNvPr id="88284" name="Line 220"/>
              <p:cNvSpPr>
                <a:spLocks noChangeShapeType="1"/>
              </p:cNvSpPr>
              <p:nvPr/>
            </p:nvSpPr>
            <p:spPr bwMode="auto">
              <a:xfrm flipV="1">
                <a:off x="1272" y="3150"/>
                <a:ext cx="0" cy="68"/>
              </a:xfrm>
              <a:prstGeom prst="line">
                <a:avLst/>
              </a:prstGeom>
              <a:noFill/>
              <a:ln w="12700">
                <a:solidFill>
                  <a:srgbClr val="000000"/>
                </a:solidFill>
                <a:round/>
                <a:headEnd/>
                <a:tailEnd/>
              </a:ln>
              <a:effectLst/>
            </p:spPr>
            <p:txBody>
              <a:bodyPr wrap="none" anchor="ctr"/>
              <a:lstStyle/>
              <a:p>
                <a:endParaRPr lang="es-MX"/>
              </a:p>
            </p:txBody>
          </p:sp>
          <p:sp>
            <p:nvSpPr>
              <p:cNvPr id="88285" name="Line 221"/>
              <p:cNvSpPr>
                <a:spLocks noChangeShapeType="1"/>
              </p:cNvSpPr>
              <p:nvPr/>
            </p:nvSpPr>
            <p:spPr bwMode="auto">
              <a:xfrm flipV="1">
                <a:off x="1440" y="3150"/>
                <a:ext cx="0" cy="68"/>
              </a:xfrm>
              <a:prstGeom prst="line">
                <a:avLst/>
              </a:prstGeom>
              <a:noFill/>
              <a:ln w="12700">
                <a:solidFill>
                  <a:srgbClr val="000000"/>
                </a:solidFill>
                <a:round/>
                <a:headEnd/>
                <a:tailEnd/>
              </a:ln>
              <a:effectLst/>
            </p:spPr>
            <p:txBody>
              <a:bodyPr wrap="none" anchor="ctr"/>
              <a:lstStyle/>
              <a:p>
                <a:endParaRPr lang="es-MX"/>
              </a:p>
            </p:txBody>
          </p:sp>
          <p:sp>
            <p:nvSpPr>
              <p:cNvPr id="88286" name="Line 222"/>
              <p:cNvSpPr>
                <a:spLocks noChangeShapeType="1"/>
              </p:cNvSpPr>
              <p:nvPr/>
            </p:nvSpPr>
            <p:spPr bwMode="auto">
              <a:xfrm flipV="1">
                <a:off x="1608" y="3150"/>
                <a:ext cx="0" cy="68"/>
              </a:xfrm>
              <a:prstGeom prst="line">
                <a:avLst/>
              </a:prstGeom>
              <a:noFill/>
              <a:ln w="12700">
                <a:solidFill>
                  <a:srgbClr val="000000"/>
                </a:solidFill>
                <a:round/>
                <a:headEnd/>
                <a:tailEnd/>
              </a:ln>
              <a:effectLst/>
            </p:spPr>
            <p:txBody>
              <a:bodyPr wrap="none" anchor="ctr"/>
              <a:lstStyle/>
              <a:p>
                <a:endParaRPr lang="es-MX"/>
              </a:p>
            </p:txBody>
          </p:sp>
          <p:sp>
            <p:nvSpPr>
              <p:cNvPr id="88287" name="Line 223"/>
              <p:cNvSpPr>
                <a:spLocks noChangeShapeType="1"/>
              </p:cNvSpPr>
              <p:nvPr/>
            </p:nvSpPr>
            <p:spPr bwMode="auto">
              <a:xfrm flipV="1">
                <a:off x="1776" y="3150"/>
                <a:ext cx="0" cy="68"/>
              </a:xfrm>
              <a:prstGeom prst="line">
                <a:avLst/>
              </a:prstGeom>
              <a:noFill/>
              <a:ln w="12700">
                <a:solidFill>
                  <a:srgbClr val="000000"/>
                </a:solidFill>
                <a:round/>
                <a:headEnd/>
                <a:tailEnd/>
              </a:ln>
              <a:effectLst/>
            </p:spPr>
            <p:txBody>
              <a:bodyPr wrap="none" anchor="ctr"/>
              <a:lstStyle/>
              <a:p>
                <a:endParaRPr lang="es-MX"/>
              </a:p>
            </p:txBody>
          </p:sp>
          <p:sp>
            <p:nvSpPr>
              <p:cNvPr id="88288" name="Line 224"/>
              <p:cNvSpPr>
                <a:spLocks noChangeShapeType="1"/>
              </p:cNvSpPr>
              <p:nvPr/>
            </p:nvSpPr>
            <p:spPr bwMode="auto">
              <a:xfrm flipV="1">
                <a:off x="1944" y="3150"/>
                <a:ext cx="0" cy="68"/>
              </a:xfrm>
              <a:prstGeom prst="line">
                <a:avLst/>
              </a:prstGeom>
              <a:noFill/>
              <a:ln w="12700">
                <a:solidFill>
                  <a:srgbClr val="000000"/>
                </a:solidFill>
                <a:round/>
                <a:headEnd/>
                <a:tailEnd/>
              </a:ln>
              <a:effectLst/>
            </p:spPr>
            <p:txBody>
              <a:bodyPr wrap="none" anchor="ctr"/>
              <a:lstStyle/>
              <a:p>
                <a:endParaRPr lang="es-MX"/>
              </a:p>
            </p:txBody>
          </p:sp>
          <p:sp>
            <p:nvSpPr>
              <p:cNvPr id="88289" name="Line 225"/>
              <p:cNvSpPr>
                <a:spLocks noChangeShapeType="1"/>
              </p:cNvSpPr>
              <p:nvPr/>
            </p:nvSpPr>
            <p:spPr bwMode="auto">
              <a:xfrm flipV="1">
                <a:off x="2112" y="3294"/>
                <a:ext cx="0" cy="68"/>
              </a:xfrm>
              <a:prstGeom prst="line">
                <a:avLst/>
              </a:prstGeom>
              <a:noFill/>
              <a:ln w="12700">
                <a:solidFill>
                  <a:srgbClr val="000000"/>
                </a:solidFill>
                <a:round/>
                <a:headEnd/>
                <a:tailEnd/>
              </a:ln>
              <a:effectLst/>
            </p:spPr>
            <p:txBody>
              <a:bodyPr wrap="none" anchor="ctr"/>
              <a:lstStyle/>
              <a:p>
                <a:endParaRPr lang="es-MX"/>
              </a:p>
            </p:txBody>
          </p:sp>
          <p:sp>
            <p:nvSpPr>
              <p:cNvPr id="88290" name="Line 226"/>
              <p:cNvSpPr>
                <a:spLocks noChangeShapeType="1"/>
              </p:cNvSpPr>
              <p:nvPr/>
            </p:nvSpPr>
            <p:spPr bwMode="auto">
              <a:xfrm flipV="1">
                <a:off x="2280" y="3294"/>
                <a:ext cx="0" cy="68"/>
              </a:xfrm>
              <a:prstGeom prst="line">
                <a:avLst/>
              </a:prstGeom>
              <a:noFill/>
              <a:ln w="12700">
                <a:solidFill>
                  <a:srgbClr val="000000"/>
                </a:solidFill>
                <a:round/>
                <a:headEnd/>
                <a:tailEnd/>
              </a:ln>
              <a:effectLst/>
            </p:spPr>
            <p:txBody>
              <a:bodyPr wrap="none" anchor="ctr"/>
              <a:lstStyle/>
              <a:p>
                <a:endParaRPr lang="es-MX"/>
              </a:p>
            </p:txBody>
          </p:sp>
          <p:sp>
            <p:nvSpPr>
              <p:cNvPr id="88291" name="Line 227"/>
              <p:cNvSpPr>
                <a:spLocks noChangeShapeType="1"/>
              </p:cNvSpPr>
              <p:nvPr/>
            </p:nvSpPr>
            <p:spPr bwMode="auto">
              <a:xfrm flipV="1">
                <a:off x="2456" y="3294"/>
                <a:ext cx="0" cy="68"/>
              </a:xfrm>
              <a:prstGeom prst="line">
                <a:avLst/>
              </a:prstGeom>
              <a:noFill/>
              <a:ln w="12700">
                <a:solidFill>
                  <a:srgbClr val="000000"/>
                </a:solidFill>
                <a:round/>
                <a:headEnd/>
                <a:tailEnd/>
              </a:ln>
              <a:effectLst/>
            </p:spPr>
            <p:txBody>
              <a:bodyPr wrap="none" anchor="ctr"/>
              <a:lstStyle/>
              <a:p>
                <a:endParaRPr lang="es-MX"/>
              </a:p>
            </p:txBody>
          </p:sp>
          <p:sp>
            <p:nvSpPr>
              <p:cNvPr id="88292" name="Line 228"/>
              <p:cNvSpPr>
                <a:spLocks noChangeShapeType="1"/>
              </p:cNvSpPr>
              <p:nvPr/>
            </p:nvSpPr>
            <p:spPr bwMode="auto">
              <a:xfrm flipV="1">
                <a:off x="2624" y="3294"/>
                <a:ext cx="0" cy="68"/>
              </a:xfrm>
              <a:prstGeom prst="line">
                <a:avLst/>
              </a:prstGeom>
              <a:noFill/>
              <a:ln w="12700">
                <a:solidFill>
                  <a:srgbClr val="000000"/>
                </a:solidFill>
                <a:round/>
                <a:headEnd/>
                <a:tailEnd/>
              </a:ln>
              <a:effectLst/>
            </p:spPr>
            <p:txBody>
              <a:bodyPr wrap="none" anchor="ctr"/>
              <a:lstStyle/>
              <a:p>
                <a:endParaRPr lang="es-MX"/>
              </a:p>
            </p:txBody>
          </p:sp>
          <p:sp>
            <p:nvSpPr>
              <p:cNvPr id="88293" name="Line 229"/>
              <p:cNvSpPr>
                <a:spLocks noChangeShapeType="1"/>
              </p:cNvSpPr>
              <p:nvPr/>
            </p:nvSpPr>
            <p:spPr bwMode="auto">
              <a:xfrm flipV="1">
                <a:off x="2792" y="3294"/>
                <a:ext cx="0" cy="68"/>
              </a:xfrm>
              <a:prstGeom prst="line">
                <a:avLst/>
              </a:prstGeom>
              <a:noFill/>
              <a:ln w="12700">
                <a:solidFill>
                  <a:srgbClr val="000000"/>
                </a:solidFill>
                <a:round/>
                <a:headEnd/>
                <a:tailEnd/>
              </a:ln>
              <a:effectLst/>
            </p:spPr>
            <p:txBody>
              <a:bodyPr wrap="none" anchor="ctr"/>
              <a:lstStyle/>
              <a:p>
                <a:endParaRPr lang="es-MX"/>
              </a:p>
            </p:txBody>
          </p:sp>
          <p:sp>
            <p:nvSpPr>
              <p:cNvPr id="88294" name="Line 230"/>
              <p:cNvSpPr>
                <a:spLocks noChangeShapeType="1"/>
              </p:cNvSpPr>
              <p:nvPr/>
            </p:nvSpPr>
            <p:spPr bwMode="auto">
              <a:xfrm flipV="1">
                <a:off x="2960" y="3294"/>
                <a:ext cx="0" cy="68"/>
              </a:xfrm>
              <a:prstGeom prst="line">
                <a:avLst/>
              </a:prstGeom>
              <a:noFill/>
              <a:ln w="12700">
                <a:solidFill>
                  <a:srgbClr val="000000"/>
                </a:solidFill>
                <a:round/>
                <a:headEnd/>
                <a:tailEnd/>
              </a:ln>
              <a:effectLst/>
            </p:spPr>
            <p:txBody>
              <a:bodyPr wrap="none" anchor="ctr"/>
              <a:lstStyle/>
              <a:p>
                <a:endParaRPr lang="es-MX"/>
              </a:p>
            </p:txBody>
          </p:sp>
          <p:sp>
            <p:nvSpPr>
              <p:cNvPr id="88295" name="Line 231"/>
              <p:cNvSpPr>
                <a:spLocks noChangeShapeType="1"/>
              </p:cNvSpPr>
              <p:nvPr/>
            </p:nvSpPr>
            <p:spPr bwMode="auto">
              <a:xfrm flipV="1">
                <a:off x="3128" y="3294"/>
                <a:ext cx="0" cy="68"/>
              </a:xfrm>
              <a:prstGeom prst="line">
                <a:avLst/>
              </a:prstGeom>
              <a:noFill/>
              <a:ln w="12700">
                <a:solidFill>
                  <a:srgbClr val="000000"/>
                </a:solidFill>
                <a:round/>
                <a:headEnd/>
                <a:tailEnd/>
              </a:ln>
              <a:effectLst/>
            </p:spPr>
            <p:txBody>
              <a:bodyPr wrap="none" anchor="ctr"/>
              <a:lstStyle/>
              <a:p>
                <a:endParaRPr lang="es-MX"/>
              </a:p>
            </p:txBody>
          </p:sp>
          <p:sp>
            <p:nvSpPr>
              <p:cNvPr id="88296" name="Line 232"/>
              <p:cNvSpPr>
                <a:spLocks noChangeShapeType="1"/>
              </p:cNvSpPr>
              <p:nvPr/>
            </p:nvSpPr>
            <p:spPr bwMode="auto">
              <a:xfrm flipV="1">
                <a:off x="3296" y="3294"/>
                <a:ext cx="0" cy="68"/>
              </a:xfrm>
              <a:prstGeom prst="line">
                <a:avLst/>
              </a:prstGeom>
              <a:noFill/>
              <a:ln w="12700">
                <a:solidFill>
                  <a:srgbClr val="000000"/>
                </a:solidFill>
                <a:round/>
                <a:headEnd/>
                <a:tailEnd/>
              </a:ln>
              <a:effectLst/>
            </p:spPr>
            <p:txBody>
              <a:bodyPr wrap="none" anchor="ctr"/>
              <a:lstStyle/>
              <a:p>
                <a:endParaRPr lang="es-MX"/>
              </a:p>
            </p:txBody>
          </p:sp>
          <p:sp>
            <p:nvSpPr>
              <p:cNvPr id="88297" name="Line 233"/>
              <p:cNvSpPr>
                <a:spLocks noChangeShapeType="1"/>
              </p:cNvSpPr>
              <p:nvPr/>
            </p:nvSpPr>
            <p:spPr bwMode="auto">
              <a:xfrm flipV="1">
                <a:off x="3464" y="3294"/>
                <a:ext cx="0" cy="68"/>
              </a:xfrm>
              <a:prstGeom prst="line">
                <a:avLst/>
              </a:prstGeom>
              <a:noFill/>
              <a:ln w="12700">
                <a:solidFill>
                  <a:srgbClr val="000000"/>
                </a:solidFill>
                <a:round/>
                <a:headEnd/>
                <a:tailEnd/>
              </a:ln>
              <a:effectLst/>
            </p:spPr>
            <p:txBody>
              <a:bodyPr wrap="none" anchor="ctr"/>
              <a:lstStyle/>
              <a:p>
                <a:endParaRPr lang="es-MX"/>
              </a:p>
            </p:txBody>
          </p:sp>
          <p:sp>
            <p:nvSpPr>
              <p:cNvPr id="88298" name="Line 234"/>
              <p:cNvSpPr>
                <a:spLocks noChangeShapeType="1"/>
              </p:cNvSpPr>
              <p:nvPr/>
            </p:nvSpPr>
            <p:spPr bwMode="auto">
              <a:xfrm flipV="1">
                <a:off x="3640" y="3294"/>
                <a:ext cx="0" cy="68"/>
              </a:xfrm>
              <a:prstGeom prst="line">
                <a:avLst/>
              </a:prstGeom>
              <a:noFill/>
              <a:ln w="12700">
                <a:solidFill>
                  <a:srgbClr val="000000"/>
                </a:solidFill>
                <a:round/>
                <a:headEnd/>
                <a:tailEnd/>
              </a:ln>
              <a:effectLst/>
            </p:spPr>
            <p:txBody>
              <a:bodyPr wrap="none" anchor="ctr"/>
              <a:lstStyle/>
              <a:p>
                <a:endParaRPr lang="es-MX"/>
              </a:p>
            </p:txBody>
          </p:sp>
          <p:sp>
            <p:nvSpPr>
              <p:cNvPr id="88299" name="Line 235"/>
              <p:cNvSpPr>
                <a:spLocks noChangeShapeType="1"/>
              </p:cNvSpPr>
              <p:nvPr/>
            </p:nvSpPr>
            <p:spPr bwMode="auto">
              <a:xfrm flipV="1">
                <a:off x="3808" y="3294"/>
                <a:ext cx="0" cy="68"/>
              </a:xfrm>
              <a:prstGeom prst="line">
                <a:avLst/>
              </a:prstGeom>
              <a:noFill/>
              <a:ln w="12700">
                <a:solidFill>
                  <a:srgbClr val="000000"/>
                </a:solidFill>
                <a:round/>
                <a:headEnd/>
                <a:tailEnd/>
              </a:ln>
              <a:effectLst/>
            </p:spPr>
            <p:txBody>
              <a:bodyPr wrap="none" anchor="ctr"/>
              <a:lstStyle/>
              <a:p>
                <a:endParaRPr lang="es-MX"/>
              </a:p>
            </p:txBody>
          </p:sp>
          <p:sp>
            <p:nvSpPr>
              <p:cNvPr id="88300" name="Line 236"/>
              <p:cNvSpPr>
                <a:spLocks noChangeShapeType="1"/>
              </p:cNvSpPr>
              <p:nvPr/>
            </p:nvSpPr>
            <p:spPr bwMode="auto">
              <a:xfrm flipV="1">
                <a:off x="3976" y="3294"/>
                <a:ext cx="0" cy="68"/>
              </a:xfrm>
              <a:prstGeom prst="line">
                <a:avLst/>
              </a:prstGeom>
              <a:noFill/>
              <a:ln w="12700">
                <a:solidFill>
                  <a:srgbClr val="000000"/>
                </a:solidFill>
                <a:round/>
                <a:headEnd/>
                <a:tailEnd/>
              </a:ln>
              <a:effectLst/>
            </p:spPr>
            <p:txBody>
              <a:bodyPr wrap="none" anchor="ctr"/>
              <a:lstStyle/>
              <a:p>
                <a:endParaRPr lang="es-MX"/>
              </a:p>
            </p:txBody>
          </p:sp>
          <p:sp>
            <p:nvSpPr>
              <p:cNvPr id="88301" name="Line 237"/>
              <p:cNvSpPr>
                <a:spLocks noChangeShapeType="1"/>
              </p:cNvSpPr>
              <p:nvPr/>
            </p:nvSpPr>
            <p:spPr bwMode="auto">
              <a:xfrm flipV="1">
                <a:off x="4144" y="3294"/>
                <a:ext cx="0" cy="68"/>
              </a:xfrm>
              <a:prstGeom prst="line">
                <a:avLst/>
              </a:prstGeom>
              <a:noFill/>
              <a:ln w="12700">
                <a:solidFill>
                  <a:srgbClr val="000000"/>
                </a:solidFill>
                <a:round/>
                <a:headEnd/>
                <a:tailEnd/>
              </a:ln>
              <a:effectLst/>
            </p:spPr>
            <p:txBody>
              <a:bodyPr wrap="none" anchor="ctr"/>
              <a:lstStyle/>
              <a:p>
                <a:endParaRPr lang="es-MX"/>
              </a:p>
            </p:txBody>
          </p:sp>
          <p:sp>
            <p:nvSpPr>
              <p:cNvPr id="88302" name="Line 238"/>
              <p:cNvSpPr>
                <a:spLocks noChangeShapeType="1"/>
              </p:cNvSpPr>
              <p:nvPr/>
            </p:nvSpPr>
            <p:spPr bwMode="auto">
              <a:xfrm flipV="1">
                <a:off x="4312" y="3294"/>
                <a:ext cx="0" cy="68"/>
              </a:xfrm>
              <a:prstGeom prst="line">
                <a:avLst/>
              </a:prstGeom>
              <a:noFill/>
              <a:ln w="12700">
                <a:solidFill>
                  <a:srgbClr val="000000"/>
                </a:solidFill>
                <a:round/>
                <a:headEnd/>
                <a:tailEnd/>
              </a:ln>
              <a:effectLst/>
            </p:spPr>
            <p:txBody>
              <a:bodyPr wrap="none" anchor="ctr"/>
              <a:lstStyle/>
              <a:p>
                <a:endParaRPr lang="es-MX"/>
              </a:p>
            </p:txBody>
          </p:sp>
          <p:sp>
            <p:nvSpPr>
              <p:cNvPr id="88303" name="Freeform 239"/>
              <p:cNvSpPr>
                <a:spLocks/>
              </p:cNvSpPr>
              <p:nvPr/>
            </p:nvSpPr>
            <p:spPr bwMode="auto">
              <a:xfrm>
                <a:off x="924" y="1368"/>
                <a:ext cx="3385" cy="1817"/>
              </a:xfrm>
              <a:custGeom>
                <a:avLst/>
                <a:gdLst/>
                <a:ahLst/>
                <a:cxnLst>
                  <a:cxn ang="0">
                    <a:pos x="0" y="1816"/>
                  </a:cxn>
                  <a:cxn ang="0">
                    <a:pos x="168" y="1752"/>
                  </a:cxn>
                  <a:cxn ang="0">
                    <a:pos x="344" y="1696"/>
                  </a:cxn>
                  <a:cxn ang="0">
                    <a:pos x="512" y="1640"/>
                  </a:cxn>
                  <a:cxn ang="0">
                    <a:pos x="680" y="1576"/>
                  </a:cxn>
                  <a:cxn ang="0">
                    <a:pos x="848" y="1520"/>
                  </a:cxn>
                  <a:cxn ang="0">
                    <a:pos x="1016" y="1456"/>
                  </a:cxn>
                  <a:cxn ang="0">
                    <a:pos x="1184" y="1400"/>
                  </a:cxn>
                  <a:cxn ang="0">
                    <a:pos x="1352" y="1296"/>
                  </a:cxn>
                  <a:cxn ang="0">
                    <a:pos x="1528" y="1184"/>
                  </a:cxn>
                  <a:cxn ang="0">
                    <a:pos x="1696" y="1080"/>
                  </a:cxn>
                  <a:cxn ang="0">
                    <a:pos x="1864" y="968"/>
                  </a:cxn>
                  <a:cxn ang="0">
                    <a:pos x="2032" y="864"/>
                  </a:cxn>
                  <a:cxn ang="0">
                    <a:pos x="2200" y="752"/>
                  </a:cxn>
                  <a:cxn ang="0">
                    <a:pos x="2368" y="648"/>
                  </a:cxn>
                  <a:cxn ang="0">
                    <a:pos x="2536" y="536"/>
                  </a:cxn>
                  <a:cxn ang="0">
                    <a:pos x="2712" y="432"/>
                  </a:cxn>
                  <a:cxn ang="0">
                    <a:pos x="2880" y="328"/>
                  </a:cxn>
                  <a:cxn ang="0">
                    <a:pos x="3048" y="216"/>
                  </a:cxn>
                  <a:cxn ang="0">
                    <a:pos x="3216" y="112"/>
                  </a:cxn>
                  <a:cxn ang="0">
                    <a:pos x="3384" y="0"/>
                  </a:cxn>
                </a:cxnLst>
                <a:rect l="0" t="0" r="r" b="b"/>
                <a:pathLst>
                  <a:path w="3385" h="1817">
                    <a:moveTo>
                      <a:pt x="0" y="1816"/>
                    </a:moveTo>
                    <a:lnTo>
                      <a:pt x="168" y="1752"/>
                    </a:lnTo>
                    <a:lnTo>
                      <a:pt x="344" y="1696"/>
                    </a:lnTo>
                    <a:lnTo>
                      <a:pt x="512" y="1640"/>
                    </a:lnTo>
                    <a:lnTo>
                      <a:pt x="680" y="1576"/>
                    </a:lnTo>
                    <a:lnTo>
                      <a:pt x="848" y="1520"/>
                    </a:lnTo>
                    <a:lnTo>
                      <a:pt x="1016" y="1456"/>
                    </a:lnTo>
                    <a:lnTo>
                      <a:pt x="1184" y="1400"/>
                    </a:lnTo>
                    <a:lnTo>
                      <a:pt x="1352" y="1296"/>
                    </a:lnTo>
                    <a:lnTo>
                      <a:pt x="1528" y="1184"/>
                    </a:lnTo>
                    <a:lnTo>
                      <a:pt x="1696" y="1080"/>
                    </a:lnTo>
                    <a:lnTo>
                      <a:pt x="1864" y="968"/>
                    </a:lnTo>
                    <a:lnTo>
                      <a:pt x="2032" y="864"/>
                    </a:lnTo>
                    <a:lnTo>
                      <a:pt x="2200" y="752"/>
                    </a:lnTo>
                    <a:lnTo>
                      <a:pt x="2368" y="648"/>
                    </a:lnTo>
                    <a:lnTo>
                      <a:pt x="2536" y="536"/>
                    </a:lnTo>
                    <a:lnTo>
                      <a:pt x="2712" y="432"/>
                    </a:lnTo>
                    <a:lnTo>
                      <a:pt x="2880" y="328"/>
                    </a:lnTo>
                    <a:lnTo>
                      <a:pt x="3048" y="216"/>
                    </a:lnTo>
                    <a:lnTo>
                      <a:pt x="3216" y="112"/>
                    </a:lnTo>
                    <a:lnTo>
                      <a:pt x="3384" y="0"/>
                    </a:lnTo>
                  </a:path>
                </a:pathLst>
              </a:custGeom>
              <a:noFill/>
              <a:ln w="12700" cap="rnd" cmpd="sng">
                <a:solidFill>
                  <a:schemeClr val="tx1"/>
                </a:solidFill>
                <a:prstDash val="solid"/>
                <a:round/>
                <a:headEnd type="none" w="med" len="med"/>
                <a:tailEnd type="none" w="med" len="med"/>
              </a:ln>
              <a:effectLst/>
            </p:spPr>
            <p:txBody>
              <a:bodyPr/>
              <a:lstStyle/>
              <a:p>
                <a:endParaRPr lang="es-MX"/>
              </a:p>
            </p:txBody>
          </p:sp>
          <p:sp>
            <p:nvSpPr>
              <p:cNvPr id="88304" name="Freeform 240"/>
              <p:cNvSpPr>
                <a:spLocks/>
              </p:cNvSpPr>
              <p:nvPr/>
            </p:nvSpPr>
            <p:spPr bwMode="auto">
              <a:xfrm>
                <a:off x="924" y="2824"/>
                <a:ext cx="3385" cy="361"/>
              </a:xfrm>
              <a:custGeom>
                <a:avLst/>
                <a:gdLst/>
                <a:ahLst/>
                <a:cxnLst>
                  <a:cxn ang="0">
                    <a:pos x="0" y="360"/>
                  </a:cxn>
                  <a:cxn ang="0">
                    <a:pos x="168" y="344"/>
                  </a:cxn>
                  <a:cxn ang="0">
                    <a:pos x="344" y="320"/>
                  </a:cxn>
                  <a:cxn ang="0">
                    <a:pos x="512" y="304"/>
                  </a:cxn>
                  <a:cxn ang="0">
                    <a:pos x="680" y="288"/>
                  </a:cxn>
                  <a:cxn ang="0">
                    <a:pos x="848" y="272"/>
                  </a:cxn>
                  <a:cxn ang="0">
                    <a:pos x="1016" y="248"/>
                  </a:cxn>
                  <a:cxn ang="0">
                    <a:pos x="1184" y="232"/>
                  </a:cxn>
                  <a:cxn ang="0">
                    <a:pos x="1352" y="216"/>
                  </a:cxn>
                  <a:cxn ang="0">
                    <a:pos x="1528" y="200"/>
                  </a:cxn>
                  <a:cxn ang="0">
                    <a:pos x="1696" y="176"/>
                  </a:cxn>
                  <a:cxn ang="0">
                    <a:pos x="1864" y="160"/>
                  </a:cxn>
                  <a:cxn ang="0">
                    <a:pos x="2032" y="144"/>
                  </a:cxn>
                  <a:cxn ang="0">
                    <a:pos x="2200" y="128"/>
                  </a:cxn>
                  <a:cxn ang="0">
                    <a:pos x="2368" y="104"/>
                  </a:cxn>
                  <a:cxn ang="0">
                    <a:pos x="2536" y="88"/>
                  </a:cxn>
                  <a:cxn ang="0">
                    <a:pos x="2712" y="72"/>
                  </a:cxn>
                  <a:cxn ang="0">
                    <a:pos x="2880" y="56"/>
                  </a:cxn>
                  <a:cxn ang="0">
                    <a:pos x="3048" y="32"/>
                  </a:cxn>
                  <a:cxn ang="0">
                    <a:pos x="3216" y="16"/>
                  </a:cxn>
                  <a:cxn ang="0">
                    <a:pos x="3384" y="0"/>
                  </a:cxn>
                </a:cxnLst>
                <a:rect l="0" t="0" r="r" b="b"/>
                <a:pathLst>
                  <a:path w="3385" h="361">
                    <a:moveTo>
                      <a:pt x="0" y="360"/>
                    </a:moveTo>
                    <a:lnTo>
                      <a:pt x="168" y="344"/>
                    </a:lnTo>
                    <a:lnTo>
                      <a:pt x="344" y="320"/>
                    </a:lnTo>
                    <a:lnTo>
                      <a:pt x="512" y="304"/>
                    </a:lnTo>
                    <a:lnTo>
                      <a:pt x="680" y="288"/>
                    </a:lnTo>
                    <a:lnTo>
                      <a:pt x="848" y="272"/>
                    </a:lnTo>
                    <a:lnTo>
                      <a:pt x="1016" y="248"/>
                    </a:lnTo>
                    <a:lnTo>
                      <a:pt x="1184" y="232"/>
                    </a:lnTo>
                    <a:lnTo>
                      <a:pt x="1352" y="216"/>
                    </a:lnTo>
                    <a:lnTo>
                      <a:pt x="1528" y="200"/>
                    </a:lnTo>
                    <a:lnTo>
                      <a:pt x="1696" y="176"/>
                    </a:lnTo>
                    <a:lnTo>
                      <a:pt x="1864" y="160"/>
                    </a:lnTo>
                    <a:lnTo>
                      <a:pt x="2032" y="144"/>
                    </a:lnTo>
                    <a:lnTo>
                      <a:pt x="2200" y="128"/>
                    </a:lnTo>
                    <a:lnTo>
                      <a:pt x="2368" y="104"/>
                    </a:lnTo>
                    <a:lnTo>
                      <a:pt x="2536" y="88"/>
                    </a:lnTo>
                    <a:lnTo>
                      <a:pt x="2712" y="72"/>
                    </a:lnTo>
                    <a:lnTo>
                      <a:pt x="2880" y="56"/>
                    </a:lnTo>
                    <a:lnTo>
                      <a:pt x="3048" y="32"/>
                    </a:lnTo>
                    <a:lnTo>
                      <a:pt x="3216" y="16"/>
                    </a:lnTo>
                    <a:lnTo>
                      <a:pt x="3384" y="0"/>
                    </a:lnTo>
                  </a:path>
                </a:pathLst>
              </a:custGeom>
              <a:noFill/>
              <a:ln w="12700" cap="rnd" cmpd="sng">
                <a:solidFill>
                  <a:schemeClr val="tx1"/>
                </a:solidFill>
                <a:prstDash val="solid"/>
                <a:round/>
                <a:headEnd type="none" w="med" len="med"/>
                <a:tailEnd type="none" w="med" len="med"/>
              </a:ln>
              <a:effectLst/>
            </p:spPr>
            <p:txBody>
              <a:bodyPr/>
              <a:lstStyle/>
              <a:p>
                <a:endParaRPr lang="es-MX"/>
              </a:p>
            </p:txBody>
          </p:sp>
          <p:sp>
            <p:nvSpPr>
              <p:cNvPr id="88305" name="Rectangle 241"/>
              <p:cNvSpPr>
                <a:spLocks noChangeArrowheads="1"/>
              </p:cNvSpPr>
              <p:nvPr/>
            </p:nvSpPr>
            <p:spPr bwMode="auto">
              <a:xfrm>
                <a:off x="904" y="3159"/>
                <a:ext cx="32" cy="4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06" name="Rectangle 242"/>
              <p:cNvSpPr>
                <a:spLocks noChangeArrowheads="1"/>
              </p:cNvSpPr>
              <p:nvPr/>
            </p:nvSpPr>
            <p:spPr bwMode="auto">
              <a:xfrm>
                <a:off x="1072" y="3095"/>
                <a:ext cx="32" cy="4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07" name="Rectangle 243"/>
              <p:cNvSpPr>
                <a:spLocks noChangeArrowheads="1"/>
              </p:cNvSpPr>
              <p:nvPr/>
            </p:nvSpPr>
            <p:spPr bwMode="auto">
              <a:xfrm>
                <a:off x="1248" y="3044"/>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08" name="Rectangle 244"/>
              <p:cNvSpPr>
                <a:spLocks noChangeArrowheads="1"/>
              </p:cNvSpPr>
              <p:nvPr/>
            </p:nvSpPr>
            <p:spPr bwMode="auto">
              <a:xfrm>
                <a:off x="1416" y="2988"/>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09" name="Rectangle 245"/>
              <p:cNvSpPr>
                <a:spLocks noChangeArrowheads="1"/>
              </p:cNvSpPr>
              <p:nvPr/>
            </p:nvSpPr>
            <p:spPr bwMode="auto">
              <a:xfrm>
                <a:off x="1584" y="2924"/>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0" name="Rectangle 246"/>
              <p:cNvSpPr>
                <a:spLocks noChangeArrowheads="1"/>
              </p:cNvSpPr>
              <p:nvPr/>
            </p:nvSpPr>
            <p:spPr bwMode="auto">
              <a:xfrm>
                <a:off x="1752" y="2868"/>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1" name="Rectangle 247"/>
              <p:cNvSpPr>
                <a:spLocks noChangeArrowheads="1"/>
              </p:cNvSpPr>
              <p:nvPr/>
            </p:nvSpPr>
            <p:spPr bwMode="auto">
              <a:xfrm>
                <a:off x="1920" y="2804"/>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2" name="Rectangle 248"/>
              <p:cNvSpPr>
                <a:spLocks noChangeArrowheads="1"/>
              </p:cNvSpPr>
              <p:nvPr/>
            </p:nvSpPr>
            <p:spPr bwMode="auto">
              <a:xfrm>
                <a:off x="2088" y="2748"/>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3" name="Rectangle 249"/>
              <p:cNvSpPr>
                <a:spLocks noChangeArrowheads="1"/>
              </p:cNvSpPr>
              <p:nvPr/>
            </p:nvSpPr>
            <p:spPr bwMode="auto">
              <a:xfrm>
                <a:off x="2256" y="2644"/>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4" name="Rectangle 250"/>
              <p:cNvSpPr>
                <a:spLocks noChangeArrowheads="1"/>
              </p:cNvSpPr>
              <p:nvPr/>
            </p:nvSpPr>
            <p:spPr bwMode="auto">
              <a:xfrm>
                <a:off x="2432" y="2532"/>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5" name="Rectangle 251"/>
              <p:cNvSpPr>
                <a:spLocks noChangeArrowheads="1"/>
              </p:cNvSpPr>
              <p:nvPr/>
            </p:nvSpPr>
            <p:spPr bwMode="auto">
              <a:xfrm>
                <a:off x="2600" y="2428"/>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6" name="Rectangle 252"/>
              <p:cNvSpPr>
                <a:spLocks noChangeArrowheads="1"/>
              </p:cNvSpPr>
              <p:nvPr/>
            </p:nvSpPr>
            <p:spPr bwMode="auto">
              <a:xfrm>
                <a:off x="2768" y="2316"/>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7" name="Rectangle 253"/>
              <p:cNvSpPr>
                <a:spLocks noChangeArrowheads="1"/>
              </p:cNvSpPr>
              <p:nvPr/>
            </p:nvSpPr>
            <p:spPr bwMode="auto">
              <a:xfrm>
                <a:off x="2936" y="2212"/>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8" name="Rectangle 254"/>
              <p:cNvSpPr>
                <a:spLocks noChangeArrowheads="1"/>
              </p:cNvSpPr>
              <p:nvPr/>
            </p:nvSpPr>
            <p:spPr bwMode="auto">
              <a:xfrm>
                <a:off x="3104" y="2100"/>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19" name="Rectangle 255"/>
              <p:cNvSpPr>
                <a:spLocks noChangeArrowheads="1"/>
              </p:cNvSpPr>
              <p:nvPr/>
            </p:nvSpPr>
            <p:spPr bwMode="auto">
              <a:xfrm>
                <a:off x="3272" y="1996"/>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20" name="Rectangle 256"/>
              <p:cNvSpPr>
                <a:spLocks noChangeArrowheads="1"/>
              </p:cNvSpPr>
              <p:nvPr/>
            </p:nvSpPr>
            <p:spPr bwMode="auto">
              <a:xfrm>
                <a:off x="3440" y="1884"/>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21" name="Rectangle 257"/>
              <p:cNvSpPr>
                <a:spLocks noChangeArrowheads="1"/>
              </p:cNvSpPr>
              <p:nvPr/>
            </p:nvSpPr>
            <p:spPr bwMode="auto">
              <a:xfrm>
                <a:off x="3616" y="1780"/>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22" name="Rectangle 258"/>
              <p:cNvSpPr>
                <a:spLocks noChangeArrowheads="1"/>
              </p:cNvSpPr>
              <p:nvPr/>
            </p:nvSpPr>
            <p:spPr bwMode="auto">
              <a:xfrm>
                <a:off x="3784" y="1676"/>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23" name="Rectangle 259"/>
              <p:cNvSpPr>
                <a:spLocks noChangeArrowheads="1"/>
              </p:cNvSpPr>
              <p:nvPr/>
            </p:nvSpPr>
            <p:spPr bwMode="auto">
              <a:xfrm>
                <a:off x="3952" y="1564"/>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24" name="Rectangle 260"/>
              <p:cNvSpPr>
                <a:spLocks noChangeArrowheads="1"/>
              </p:cNvSpPr>
              <p:nvPr/>
            </p:nvSpPr>
            <p:spPr bwMode="auto">
              <a:xfrm>
                <a:off x="4120" y="1460"/>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25" name="Rectangle 261"/>
              <p:cNvSpPr>
                <a:spLocks noChangeArrowheads="1"/>
              </p:cNvSpPr>
              <p:nvPr/>
            </p:nvSpPr>
            <p:spPr bwMode="auto">
              <a:xfrm>
                <a:off x="4288" y="1348"/>
                <a:ext cx="32" cy="32"/>
              </a:xfrm>
              <a:prstGeom prst="rect">
                <a:avLst/>
              </a:prstGeom>
              <a:solidFill>
                <a:srgbClr val="DD0806"/>
              </a:solidFill>
              <a:ln w="12700">
                <a:solidFill>
                  <a:srgbClr val="000000"/>
                </a:solidFill>
                <a:miter lim="800000"/>
                <a:headEnd/>
                <a:tailEnd/>
              </a:ln>
              <a:effectLst/>
            </p:spPr>
            <p:txBody>
              <a:bodyPr wrap="none" anchor="ctr"/>
              <a:lstStyle/>
              <a:p>
                <a:endParaRPr lang="es-MX"/>
              </a:p>
            </p:txBody>
          </p:sp>
          <p:sp>
            <p:nvSpPr>
              <p:cNvPr id="88326" name="Rectangle 262"/>
              <p:cNvSpPr>
                <a:spLocks noChangeArrowheads="1"/>
              </p:cNvSpPr>
              <p:nvPr/>
            </p:nvSpPr>
            <p:spPr bwMode="auto">
              <a:xfrm>
                <a:off x="904" y="3159"/>
                <a:ext cx="32" cy="4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27" name="Rectangle 263"/>
              <p:cNvSpPr>
                <a:spLocks noChangeArrowheads="1"/>
              </p:cNvSpPr>
              <p:nvPr/>
            </p:nvSpPr>
            <p:spPr bwMode="auto">
              <a:xfrm>
                <a:off x="1072" y="3143"/>
                <a:ext cx="32" cy="4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28" name="Rectangle 264"/>
              <p:cNvSpPr>
                <a:spLocks noChangeArrowheads="1"/>
              </p:cNvSpPr>
              <p:nvPr/>
            </p:nvSpPr>
            <p:spPr bwMode="auto">
              <a:xfrm>
                <a:off x="1248" y="3119"/>
                <a:ext cx="32" cy="4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29" name="Rectangle 265"/>
              <p:cNvSpPr>
                <a:spLocks noChangeArrowheads="1"/>
              </p:cNvSpPr>
              <p:nvPr/>
            </p:nvSpPr>
            <p:spPr bwMode="auto">
              <a:xfrm>
                <a:off x="1416" y="3103"/>
                <a:ext cx="32" cy="4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0" name="Rectangle 266"/>
              <p:cNvSpPr>
                <a:spLocks noChangeArrowheads="1"/>
              </p:cNvSpPr>
              <p:nvPr/>
            </p:nvSpPr>
            <p:spPr bwMode="auto">
              <a:xfrm>
                <a:off x="1584" y="3087"/>
                <a:ext cx="32" cy="4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1" name="Rectangle 267"/>
              <p:cNvSpPr>
                <a:spLocks noChangeArrowheads="1"/>
              </p:cNvSpPr>
              <p:nvPr/>
            </p:nvSpPr>
            <p:spPr bwMode="auto">
              <a:xfrm>
                <a:off x="1752" y="3071"/>
                <a:ext cx="32" cy="4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2" name="Rectangle 268"/>
              <p:cNvSpPr>
                <a:spLocks noChangeArrowheads="1"/>
              </p:cNvSpPr>
              <p:nvPr/>
            </p:nvSpPr>
            <p:spPr bwMode="auto">
              <a:xfrm>
                <a:off x="1920" y="3047"/>
                <a:ext cx="32" cy="4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3" name="Rectangle 269"/>
              <p:cNvSpPr>
                <a:spLocks noChangeArrowheads="1"/>
              </p:cNvSpPr>
              <p:nvPr/>
            </p:nvSpPr>
            <p:spPr bwMode="auto">
              <a:xfrm>
                <a:off x="2088" y="3036"/>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4" name="Rectangle 270"/>
              <p:cNvSpPr>
                <a:spLocks noChangeArrowheads="1"/>
              </p:cNvSpPr>
              <p:nvPr/>
            </p:nvSpPr>
            <p:spPr bwMode="auto">
              <a:xfrm>
                <a:off x="2256" y="3020"/>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5" name="Rectangle 271"/>
              <p:cNvSpPr>
                <a:spLocks noChangeArrowheads="1"/>
              </p:cNvSpPr>
              <p:nvPr/>
            </p:nvSpPr>
            <p:spPr bwMode="auto">
              <a:xfrm>
                <a:off x="2432" y="3004"/>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6" name="Rectangle 272"/>
              <p:cNvSpPr>
                <a:spLocks noChangeArrowheads="1"/>
              </p:cNvSpPr>
              <p:nvPr/>
            </p:nvSpPr>
            <p:spPr bwMode="auto">
              <a:xfrm>
                <a:off x="2600" y="2980"/>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7" name="Rectangle 273"/>
              <p:cNvSpPr>
                <a:spLocks noChangeArrowheads="1"/>
              </p:cNvSpPr>
              <p:nvPr/>
            </p:nvSpPr>
            <p:spPr bwMode="auto">
              <a:xfrm>
                <a:off x="2768" y="2964"/>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8" name="Rectangle 274"/>
              <p:cNvSpPr>
                <a:spLocks noChangeArrowheads="1"/>
              </p:cNvSpPr>
              <p:nvPr/>
            </p:nvSpPr>
            <p:spPr bwMode="auto">
              <a:xfrm>
                <a:off x="2936" y="2948"/>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39" name="Rectangle 275"/>
              <p:cNvSpPr>
                <a:spLocks noChangeArrowheads="1"/>
              </p:cNvSpPr>
              <p:nvPr/>
            </p:nvSpPr>
            <p:spPr bwMode="auto">
              <a:xfrm>
                <a:off x="3104" y="2932"/>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0" name="Rectangle 276"/>
              <p:cNvSpPr>
                <a:spLocks noChangeArrowheads="1"/>
              </p:cNvSpPr>
              <p:nvPr/>
            </p:nvSpPr>
            <p:spPr bwMode="auto">
              <a:xfrm>
                <a:off x="3272" y="2908"/>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1" name="Rectangle 277"/>
              <p:cNvSpPr>
                <a:spLocks noChangeArrowheads="1"/>
              </p:cNvSpPr>
              <p:nvPr/>
            </p:nvSpPr>
            <p:spPr bwMode="auto">
              <a:xfrm>
                <a:off x="3440" y="2892"/>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2" name="Rectangle 278"/>
              <p:cNvSpPr>
                <a:spLocks noChangeArrowheads="1"/>
              </p:cNvSpPr>
              <p:nvPr/>
            </p:nvSpPr>
            <p:spPr bwMode="auto">
              <a:xfrm>
                <a:off x="3616" y="2876"/>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3" name="Rectangle 279"/>
              <p:cNvSpPr>
                <a:spLocks noChangeArrowheads="1"/>
              </p:cNvSpPr>
              <p:nvPr/>
            </p:nvSpPr>
            <p:spPr bwMode="auto">
              <a:xfrm>
                <a:off x="3784" y="2860"/>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4" name="Rectangle 280"/>
              <p:cNvSpPr>
                <a:spLocks noChangeArrowheads="1"/>
              </p:cNvSpPr>
              <p:nvPr/>
            </p:nvSpPr>
            <p:spPr bwMode="auto">
              <a:xfrm>
                <a:off x="3952" y="2836"/>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5" name="Rectangle 281"/>
              <p:cNvSpPr>
                <a:spLocks noChangeArrowheads="1"/>
              </p:cNvSpPr>
              <p:nvPr/>
            </p:nvSpPr>
            <p:spPr bwMode="auto">
              <a:xfrm>
                <a:off x="4120" y="2820"/>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6" name="Rectangle 282"/>
              <p:cNvSpPr>
                <a:spLocks noChangeArrowheads="1"/>
              </p:cNvSpPr>
              <p:nvPr/>
            </p:nvSpPr>
            <p:spPr bwMode="auto">
              <a:xfrm>
                <a:off x="4288" y="2804"/>
                <a:ext cx="32" cy="32"/>
              </a:xfrm>
              <a:prstGeom prst="rect">
                <a:avLst/>
              </a:prstGeom>
              <a:solidFill>
                <a:srgbClr val="008011"/>
              </a:solidFill>
              <a:ln w="12700">
                <a:solidFill>
                  <a:srgbClr val="000000"/>
                </a:solidFill>
                <a:miter lim="800000"/>
                <a:headEnd/>
                <a:tailEnd/>
              </a:ln>
              <a:effectLst/>
            </p:spPr>
            <p:txBody>
              <a:bodyPr wrap="none" anchor="ctr"/>
              <a:lstStyle/>
              <a:p>
                <a:endParaRPr lang="es-MX"/>
              </a:p>
            </p:txBody>
          </p:sp>
          <p:sp>
            <p:nvSpPr>
              <p:cNvPr id="88347" name="Rectangle 283"/>
              <p:cNvSpPr>
                <a:spLocks noChangeArrowheads="1"/>
              </p:cNvSpPr>
              <p:nvPr/>
            </p:nvSpPr>
            <p:spPr bwMode="auto">
              <a:xfrm>
                <a:off x="674" y="3026"/>
                <a:ext cx="243" cy="325"/>
              </a:xfrm>
              <a:prstGeom prst="rect">
                <a:avLst/>
              </a:prstGeom>
              <a:noFill/>
              <a:ln w="12700">
                <a:noFill/>
                <a:miter lim="800000"/>
                <a:headEnd/>
                <a:tailEnd/>
              </a:ln>
              <a:effectLst/>
            </p:spPr>
            <p:txBody>
              <a:bodyPr wrap="none" lIns="90488" tIns="44450" rIns="90488" bIns="44450">
                <a:spAutoFit/>
              </a:bodyPr>
              <a:lstStyle/>
              <a:p>
                <a:pPr algn="l"/>
                <a:r>
                  <a:rPr kumimoji="1" lang="en-US" sz="2400" b="1">
                    <a:effectLst/>
                    <a:latin typeface="Geneva" charset="0"/>
                  </a:rPr>
                  <a:t>1</a:t>
                </a:r>
              </a:p>
            </p:txBody>
          </p:sp>
          <p:sp>
            <p:nvSpPr>
              <p:cNvPr id="88348" name="Rectangle 284"/>
              <p:cNvSpPr>
                <a:spLocks noChangeArrowheads="1"/>
              </p:cNvSpPr>
              <p:nvPr/>
            </p:nvSpPr>
            <p:spPr bwMode="auto">
              <a:xfrm>
                <a:off x="522" y="2418"/>
                <a:ext cx="355" cy="325"/>
              </a:xfrm>
              <a:prstGeom prst="rect">
                <a:avLst/>
              </a:prstGeom>
              <a:noFill/>
              <a:ln w="12700">
                <a:noFill/>
                <a:miter lim="800000"/>
                <a:headEnd/>
                <a:tailEnd/>
              </a:ln>
              <a:effectLst/>
            </p:spPr>
            <p:txBody>
              <a:bodyPr wrap="none" lIns="90488" tIns="44450" rIns="90488" bIns="44450">
                <a:spAutoFit/>
              </a:bodyPr>
              <a:lstStyle/>
              <a:p>
                <a:pPr algn="l"/>
                <a:r>
                  <a:rPr kumimoji="1" lang="en-US" sz="2400" b="1">
                    <a:effectLst/>
                    <a:latin typeface="Geneva" charset="0"/>
                  </a:rPr>
                  <a:t>10</a:t>
                </a:r>
              </a:p>
            </p:txBody>
          </p:sp>
          <p:sp>
            <p:nvSpPr>
              <p:cNvPr id="88349" name="Rectangle 285"/>
              <p:cNvSpPr>
                <a:spLocks noChangeArrowheads="1"/>
              </p:cNvSpPr>
              <p:nvPr/>
            </p:nvSpPr>
            <p:spPr bwMode="auto">
              <a:xfrm>
                <a:off x="417" y="1858"/>
                <a:ext cx="467" cy="324"/>
              </a:xfrm>
              <a:prstGeom prst="rect">
                <a:avLst/>
              </a:prstGeom>
              <a:noFill/>
              <a:ln w="12700">
                <a:noFill/>
                <a:miter lim="800000"/>
                <a:headEnd/>
                <a:tailEnd/>
              </a:ln>
              <a:effectLst/>
            </p:spPr>
            <p:txBody>
              <a:bodyPr wrap="none" lIns="90488" tIns="44450" rIns="90488" bIns="44450">
                <a:spAutoFit/>
              </a:bodyPr>
              <a:lstStyle/>
              <a:p>
                <a:pPr algn="l"/>
                <a:r>
                  <a:rPr kumimoji="1" lang="en-US" sz="2400" b="1">
                    <a:effectLst/>
                    <a:latin typeface="Geneva" charset="0"/>
                  </a:rPr>
                  <a:t>100</a:t>
                </a:r>
              </a:p>
            </p:txBody>
          </p:sp>
          <p:sp>
            <p:nvSpPr>
              <p:cNvPr id="88350" name="Rectangle 286"/>
              <p:cNvSpPr>
                <a:spLocks noChangeArrowheads="1"/>
              </p:cNvSpPr>
              <p:nvPr/>
            </p:nvSpPr>
            <p:spPr bwMode="auto">
              <a:xfrm>
                <a:off x="265" y="1194"/>
                <a:ext cx="578" cy="324"/>
              </a:xfrm>
              <a:prstGeom prst="rect">
                <a:avLst/>
              </a:prstGeom>
              <a:noFill/>
              <a:ln w="12700">
                <a:noFill/>
                <a:miter lim="800000"/>
                <a:headEnd/>
                <a:tailEnd/>
              </a:ln>
              <a:effectLst/>
            </p:spPr>
            <p:txBody>
              <a:bodyPr wrap="none" lIns="90488" tIns="44450" rIns="90488" bIns="44450">
                <a:spAutoFit/>
              </a:bodyPr>
              <a:lstStyle/>
              <a:p>
                <a:pPr algn="l"/>
                <a:r>
                  <a:rPr kumimoji="1" lang="en-US" sz="2400" b="1">
                    <a:effectLst/>
                    <a:latin typeface="Geneva" charset="0"/>
                  </a:rPr>
                  <a:t>1000</a:t>
                </a:r>
              </a:p>
            </p:txBody>
          </p:sp>
          <p:sp>
            <p:nvSpPr>
              <p:cNvPr id="88351" name="Rectangle 287"/>
              <p:cNvSpPr>
                <a:spLocks noChangeArrowheads="1"/>
              </p:cNvSpPr>
              <p:nvPr/>
            </p:nvSpPr>
            <p:spPr bwMode="auto">
              <a:xfrm rot="16200000">
                <a:off x="766"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1980</a:t>
                </a:r>
              </a:p>
            </p:txBody>
          </p:sp>
          <p:sp>
            <p:nvSpPr>
              <p:cNvPr id="88352" name="Rectangle 288"/>
              <p:cNvSpPr>
                <a:spLocks noChangeArrowheads="1"/>
              </p:cNvSpPr>
              <p:nvPr/>
            </p:nvSpPr>
            <p:spPr bwMode="auto">
              <a:xfrm rot="16200000">
                <a:off x="935" y="3352"/>
                <a:ext cx="503" cy="243"/>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1981</a:t>
                </a:r>
              </a:p>
            </p:txBody>
          </p:sp>
          <p:sp>
            <p:nvSpPr>
              <p:cNvPr id="88353" name="Rectangle 289"/>
              <p:cNvSpPr>
                <a:spLocks noChangeArrowheads="1"/>
              </p:cNvSpPr>
              <p:nvPr/>
            </p:nvSpPr>
            <p:spPr bwMode="auto">
              <a:xfrm rot="16200000">
                <a:off x="1270"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1983</a:t>
                </a:r>
              </a:p>
            </p:txBody>
          </p:sp>
          <p:sp>
            <p:nvSpPr>
              <p:cNvPr id="88354" name="Rectangle 290"/>
              <p:cNvSpPr>
                <a:spLocks noChangeArrowheads="1"/>
              </p:cNvSpPr>
              <p:nvPr/>
            </p:nvSpPr>
            <p:spPr bwMode="auto">
              <a:xfrm rot="16200000">
                <a:off x="1438"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1984</a:t>
                </a:r>
              </a:p>
            </p:txBody>
          </p:sp>
          <p:sp>
            <p:nvSpPr>
              <p:cNvPr id="88355" name="Rectangle 291"/>
              <p:cNvSpPr>
                <a:spLocks noChangeArrowheads="1"/>
              </p:cNvSpPr>
              <p:nvPr/>
            </p:nvSpPr>
            <p:spPr bwMode="auto">
              <a:xfrm rot="16200000">
                <a:off x="1607" y="3352"/>
                <a:ext cx="503" cy="243"/>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1985</a:t>
                </a:r>
              </a:p>
            </p:txBody>
          </p:sp>
          <p:sp>
            <p:nvSpPr>
              <p:cNvPr id="88356" name="Rectangle 292"/>
              <p:cNvSpPr>
                <a:spLocks noChangeArrowheads="1"/>
              </p:cNvSpPr>
              <p:nvPr/>
            </p:nvSpPr>
            <p:spPr bwMode="auto">
              <a:xfrm rot="16200000">
                <a:off x="1781" y="3352"/>
                <a:ext cx="503" cy="243"/>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1986</a:t>
                </a:r>
              </a:p>
            </p:txBody>
          </p:sp>
          <p:sp>
            <p:nvSpPr>
              <p:cNvPr id="88357" name="Rectangle 293"/>
              <p:cNvSpPr>
                <a:spLocks noChangeArrowheads="1"/>
              </p:cNvSpPr>
              <p:nvPr/>
            </p:nvSpPr>
            <p:spPr bwMode="auto">
              <a:xfrm rot="16200000">
                <a:off x="1950"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1987</a:t>
                </a:r>
              </a:p>
            </p:txBody>
          </p:sp>
          <p:sp>
            <p:nvSpPr>
              <p:cNvPr id="88358" name="Rectangle 294"/>
              <p:cNvSpPr>
                <a:spLocks noChangeArrowheads="1"/>
              </p:cNvSpPr>
              <p:nvPr/>
            </p:nvSpPr>
            <p:spPr bwMode="auto">
              <a:xfrm rot="16200000">
                <a:off x="2118"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1988</a:t>
                </a:r>
              </a:p>
            </p:txBody>
          </p:sp>
          <p:sp>
            <p:nvSpPr>
              <p:cNvPr id="88359" name="Rectangle 295"/>
              <p:cNvSpPr>
                <a:spLocks noChangeArrowheads="1"/>
              </p:cNvSpPr>
              <p:nvPr/>
            </p:nvSpPr>
            <p:spPr bwMode="auto">
              <a:xfrm rot="16200000">
                <a:off x="2287" y="3352"/>
                <a:ext cx="503" cy="243"/>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1989</a:t>
                </a:r>
              </a:p>
            </p:txBody>
          </p:sp>
          <p:sp>
            <p:nvSpPr>
              <p:cNvPr id="88360" name="Rectangle 296"/>
              <p:cNvSpPr>
                <a:spLocks noChangeArrowheads="1"/>
              </p:cNvSpPr>
              <p:nvPr/>
            </p:nvSpPr>
            <p:spPr bwMode="auto">
              <a:xfrm rot="16200000">
                <a:off x="2453" y="3352"/>
                <a:ext cx="503" cy="243"/>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1990</a:t>
                </a:r>
              </a:p>
            </p:txBody>
          </p:sp>
          <p:sp>
            <p:nvSpPr>
              <p:cNvPr id="88361" name="Rectangle 297"/>
              <p:cNvSpPr>
                <a:spLocks noChangeArrowheads="1"/>
              </p:cNvSpPr>
              <p:nvPr/>
            </p:nvSpPr>
            <p:spPr bwMode="auto">
              <a:xfrm rot="16200000">
                <a:off x="2622"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1991</a:t>
                </a:r>
              </a:p>
            </p:txBody>
          </p:sp>
          <p:sp>
            <p:nvSpPr>
              <p:cNvPr id="88362" name="Rectangle 298"/>
              <p:cNvSpPr>
                <a:spLocks noChangeArrowheads="1"/>
              </p:cNvSpPr>
              <p:nvPr/>
            </p:nvSpPr>
            <p:spPr bwMode="auto">
              <a:xfrm rot="16200000">
                <a:off x="2798"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1992</a:t>
                </a:r>
              </a:p>
            </p:txBody>
          </p:sp>
          <p:sp>
            <p:nvSpPr>
              <p:cNvPr id="88363" name="Rectangle 299"/>
              <p:cNvSpPr>
                <a:spLocks noChangeArrowheads="1"/>
              </p:cNvSpPr>
              <p:nvPr/>
            </p:nvSpPr>
            <p:spPr bwMode="auto">
              <a:xfrm rot="16200000">
                <a:off x="2967" y="3352"/>
                <a:ext cx="503" cy="243"/>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1993</a:t>
                </a:r>
              </a:p>
            </p:txBody>
          </p:sp>
          <p:sp>
            <p:nvSpPr>
              <p:cNvPr id="88364" name="Rectangle 300"/>
              <p:cNvSpPr>
                <a:spLocks noChangeArrowheads="1"/>
              </p:cNvSpPr>
              <p:nvPr/>
            </p:nvSpPr>
            <p:spPr bwMode="auto">
              <a:xfrm rot="16200000">
                <a:off x="3133" y="3352"/>
                <a:ext cx="503" cy="243"/>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1994</a:t>
                </a:r>
              </a:p>
            </p:txBody>
          </p:sp>
          <p:sp>
            <p:nvSpPr>
              <p:cNvPr id="88365" name="Rectangle 301"/>
              <p:cNvSpPr>
                <a:spLocks noChangeArrowheads="1"/>
              </p:cNvSpPr>
              <p:nvPr/>
            </p:nvSpPr>
            <p:spPr bwMode="auto">
              <a:xfrm rot="16200000">
                <a:off x="3302"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1995</a:t>
                </a:r>
              </a:p>
            </p:txBody>
          </p:sp>
          <p:sp>
            <p:nvSpPr>
              <p:cNvPr id="88366" name="Rectangle 302"/>
              <p:cNvSpPr>
                <a:spLocks noChangeArrowheads="1"/>
              </p:cNvSpPr>
              <p:nvPr/>
            </p:nvSpPr>
            <p:spPr bwMode="auto">
              <a:xfrm rot="16200000">
                <a:off x="3470"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1996</a:t>
                </a:r>
              </a:p>
            </p:txBody>
          </p:sp>
          <p:sp>
            <p:nvSpPr>
              <p:cNvPr id="88367" name="Rectangle 303"/>
              <p:cNvSpPr>
                <a:spLocks noChangeArrowheads="1"/>
              </p:cNvSpPr>
              <p:nvPr/>
            </p:nvSpPr>
            <p:spPr bwMode="auto">
              <a:xfrm rot="16200000">
                <a:off x="3638"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1997</a:t>
                </a:r>
              </a:p>
            </p:txBody>
          </p:sp>
          <p:sp>
            <p:nvSpPr>
              <p:cNvPr id="88368" name="Rectangle 304"/>
              <p:cNvSpPr>
                <a:spLocks noChangeArrowheads="1"/>
              </p:cNvSpPr>
              <p:nvPr/>
            </p:nvSpPr>
            <p:spPr bwMode="auto">
              <a:xfrm rot="16200000">
                <a:off x="3804"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1998</a:t>
                </a:r>
              </a:p>
            </p:txBody>
          </p:sp>
          <p:sp>
            <p:nvSpPr>
              <p:cNvPr id="88369" name="Rectangle 305"/>
              <p:cNvSpPr>
                <a:spLocks noChangeArrowheads="1"/>
              </p:cNvSpPr>
              <p:nvPr/>
            </p:nvSpPr>
            <p:spPr bwMode="auto">
              <a:xfrm rot="16200000">
                <a:off x="3982"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1999</a:t>
                </a:r>
              </a:p>
            </p:txBody>
          </p:sp>
          <p:sp>
            <p:nvSpPr>
              <p:cNvPr id="88370" name="Rectangle 306"/>
              <p:cNvSpPr>
                <a:spLocks noChangeArrowheads="1"/>
              </p:cNvSpPr>
              <p:nvPr/>
            </p:nvSpPr>
            <p:spPr bwMode="auto">
              <a:xfrm rot="16200000">
                <a:off x="4150"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2000</a:t>
                </a:r>
              </a:p>
            </p:txBody>
          </p:sp>
          <p:sp>
            <p:nvSpPr>
              <p:cNvPr id="88371" name="Rectangle 307"/>
              <p:cNvSpPr>
                <a:spLocks noChangeArrowheads="1"/>
              </p:cNvSpPr>
              <p:nvPr/>
            </p:nvSpPr>
            <p:spPr bwMode="auto">
              <a:xfrm>
                <a:off x="4235" y="2884"/>
                <a:ext cx="378" cy="161"/>
              </a:xfrm>
              <a:prstGeom prst="rect">
                <a:avLst/>
              </a:prstGeom>
              <a:noFill/>
              <a:ln w="12700">
                <a:noFill/>
                <a:miter lim="800000"/>
                <a:headEnd/>
                <a:tailEnd/>
              </a:ln>
              <a:effectLst/>
            </p:spPr>
            <p:txBody>
              <a:bodyPr wrap="none" lIns="90488" tIns="44450" rIns="90488" bIns="44450">
                <a:spAutoFit/>
              </a:bodyPr>
              <a:lstStyle/>
              <a:p>
                <a:pPr algn="l"/>
                <a:r>
                  <a:rPr kumimoji="1" lang="en-US" sz="900">
                    <a:solidFill>
                      <a:srgbClr val="000000"/>
                    </a:solidFill>
                    <a:effectLst/>
                    <a:latin typeface="Arial" pitchFamily="34" charset="0"/>
                  </a:rPr>
                  <a:t>DRAM</a:t>
                </a:r>
              </a:p>
            </p:txBody>
          </p:sp>
          <p:sp>
            <p:nvSpPr>
              <p:cNvPr id="88372" name="Rectangle 308"/>
              <p:cNvSpPr>
                <a:spLocks noChangeArrowheads="1"/>
              </p:cNvSpPr>
              <p:nvPr/>
            </p:nvSpPr>
            <p:spPr bwMode="auto">
              <a:xfrm>
                <a:off x="4307" y="1324"/>
                <a:ext cx="295" cy="162"/>
              </a:xfrm>
              <a:prstGeom prst="rect">
                <a:avLst/>
              </a:prstGeom>
              <a:noFill/>
              <a:ln w="12700">
                <a:noFill/>
                <a:miter lim="800000"/>
                <a:headEnd/>
                <a:tailEnd/>
              </a:ln>
              <a:effectLst/>
            </p:spPr>
            <p:txBody>
              <a:bodyPr wrap="none" lIns="90488" tIns="44450" rIns="90488" bIns="44450">
                <a:spAutoFit/>
              </a:bodyPr>
              <a:lstStyle/>
              <a:p>
                <a:pPr algn="l"/>
                <a:r>
                  <a:rPr kumimoji="1" lang="en-US" sz="900">
                    <a:solidFill>
                      <a:srgbClr val="000000"/>
                    </a:solidFill>
                    <a:effectLst/>
                    <a:latin typeface="Geneva" charset="0"/>
                  </a:rPr>
                  <a:t>CPU</a:t>
                </a:r>
              </a:p>
            </p:txBody>
          </p:sp>
          <p:sp>
            <p:nvSpPr>
              <p:cNvPr id="88373" name="Arc 309"/>
              <p:cNvSpPr>
                <a:spLocks/>
              </p:cNvSpPr>
              <p:nvPr/>
            </p:nvSpPr>
            <p:spPr bwMode="auto">
              <a:xfrm>
                <a:off x="4353" y="1211"/>
                <a:ext cx="352" cy="118"/>
              </a:xfrm>
              <a:custGeom>
                <a:avLst/>
                <a:gdLst>
                  <a:gd name="G0" fmla="+- 21600 0 0"/>
                  <a:gd name="G1" fmla="+- 21600 0 0"/>
                  <a:gd name="G2" fmla="+- 21600 0 0"/>
                  <a:gd name="T0" fmla="*/ 0 w 21600"/>
                  <a:gd name="T1" fmla="*/ 21600 h 21600"/>
                  <a:gd name="T2" fmla="*/ 21539 w 21600"/>
                  <a:gd name="T3" fmla="*/ 0 h 21600"/>
                  <a:gd name="T4" fmla="*/ 21600 w 21600"/>
                  <a:gd name="T5" fmla="*/ 21600 h 21600"/>
                </a:gdLst>
                <a:ahLst/>
                <a:cxnLst>
                  <a:cxn ang="0">
                    <a:pos x="T0" y="T1"/>
                  </a:cxn>
                  <a:cxn ang="0">
                    <a:pos x="T2" y="T3"/>
                  </a:cxn>
                  <a:cxn ang="0">
                    <a:pos x="T4" y="T5"/>
                  </a:cxn>
                </a:cxnLst>
                <a:rect l="0" t="0" r="r" b="b"/>
                <a:pathLst>
                  <a:path w="21600" h="21600" fill="none" extrusionOk="0">
                    <a:moveTo>
                      <a:pt x="0" y="21600"/>
                    </a:moveTo>
                    <a:cubicBezTo>
                      <a:pt x="0" y="9694"/>
                      <a:pt x="9633" y="33"/>
                      <a:pt x="21539" y="0"/>
                    </a:cubicBezTo>
                  </a:path>
                  <a:path w="21600" h="21600" stroke="0" extrusionOk="0">
                    <a:moveTo>
                      <a:pt x="0" y="21600"/>
                    </a:moveTo>
                    <a:cubicBezTo>
                      <a:pt x="0" y="9694"/>
                      <a:pt x="9633" y="33"/>
                      <a:pt x="21539" y="0"/>
                    </a:cubicBezTo>
                    <a:lnTo>
                      <a:pt x="21600" y="21600"/>
                    </a:lnTo>
                    <a:close/>
                  </a:path>
                </a:pathLst>
              </a:custGeom>
              <a:noFill/>
              <a:ln w="25400" cap="rnd">
                <a:solidFill>
                  <a:schemeClr val="tx1"/>
                </a:solidFill>
                <a:round/>
                <a:headEnd type="triangle" w="med" len="med"/>
                <a:tailEnd/>
              </a:ln>
              <a:effectLst/>
            </p:spPr>
            <p:txBody>
              <a:bodyPr wrap="none" anchor="ctr"/>
              <a:lstStyle/>
              <a:p>
                <a:endParaRPr lang="es-MX"/>
              </a:p>
            </p:txBody>
          </p:sp>
          <p:sp>
            <p:nvSpPr>
              <p:cNvPr id="88374" name="Rectangle 310"/>
              <p:cNvSpPr>
                <a:spLocks noChangeArrowheads="1"/>
              </p:cNvSpPr>
              <p:nvPr/>
            </p:nvSpPr>
            <p:spPr bwMode="auto">
              <a:xfrm rot="16200000">
                <a:off x="1126" y="3352"/>
                <a:ext cx="503" cy="244"/>
              </a:xfrm>
              <a:prstGeom prst="rect">
                <a:avLst/>
              </a:prstGeom>
              <a:noFill/>
              <a:ln w="12700">
                <a:noFill/>
                <a:miter lim="800000"/>
                <a:headEnd/>
                <a:tailEnd/>
              </a:ln>
              <a:effectLst/>
            </p:spPr>
            <p:txBody>
              <a:bodyPr lIns="90488" tIns="44450" rIns="90488" bIns="44450">
                <a:spAutoFit/>
              </a:bodyPr>
              <a:lstStyle/>
              <a:p>
                <a:pPr algn="l"/>
                <a:r>
                  <a:rPr kumimoji="1" lang="en-US" sz="1600" b="1">
                    <a:effectLst/>
                    <a:latin typeface="Geneva" charset="0"/>
                  </a:rPr>
                  <a:t>1982</a:t>
                </a:r>
              </a:p>
            </p:txBody>
          </p:sp>
          <p:sp>
            <p:nvSpPr>
              <p:cNvPr id="88375" name="Line 311"/>
              <p:cNvSpPr>
                <a:spLocks noChangeShapeType="1"/>
              </p:cNvSpPr>
              <p:nvPr/>
            </p:nvSpPr>
            <p:spPr bwMode="auto">
              <a:xfrm>
                <a:off x="3819" y="1736"/>
                <a:ext cx="0" cy="1136"/>
              </a:xfrm>
              <a:prstGeom prst="line">
                <a:avLst/>
              </a:prstGeom>
              <a:noFill/>
              <a:ln w="25400">
                <a:solidFill>
                  <a:srgbClr val="FC0128"/>
                </a:solidFill>
                <a:round/>
                <a:headEnd type="triangle" w="med" len="med"/>
                <a:tailEnd type="triangle" w="med" len="med"/>
              </a:ln>
              <a:effectLst/>
            </p:spPr>
            <p:txBody>
              <a:bodyPr wrap="none" anchor="ctr"/>
              <a:lstStyle/>
              <a:p>
                <a:endParaRPr lang="es-MX"/>
              </a:p>
            </p:txBody>
          </p:sp>
          <p:sp>
            <p:nvSpPr>
              <p:cNvPr id="88376" name="Rectangle 312"/>
              <p:cNvSpPr>
                <a:spLocks noChangeArrowheads="1"/>
              </p:cNvSpPr>
              <p:nvPr/>
            </p:nvSpPr>
            <p:spPr bwMode="auto">
              <a:xfrm>
                <a:off x="3805" y="1863"/>
                <a:ext cx="2082" cy="717"/>
              </a:xfrm>
              <a:prstGeom prst="rect">
                <a:avLst/>
              </a:prstGeom>
              <a:noFill/>
              <a:ln w="12700">
                <a:noFill/>
                <a:miter lim="800000"/>
                <a:headEnd/>
                <a:tailEnd/>
              </a:ln>
              <a:effectLst/>
            </p:spPr>
            <p:txBody>
              <a:bodyPr wrap="none" lIns="90488" tIns="44450" rIns="90488" bIns="44450">
                <a:spAutoFit/>
              </a:bodyPr>
              <a:lstStyle/>
              <a:p>
                <a:pPr algn="l"/>
                <a:r>
                  <a:rPr kumimoji="1" lang="es-MX" b="1">
                    <a:effectLst/>
                    <a:latin typeface="Arial" pitchFamily="34" charset="0"/>
                  </a:rPr>
                  <a:t>Hueco de rendimiento</a:t>
                </a:r>
                <a:br>
                  <a:rPr kumimoji="1" lang="es-MX" b="1">
                    <a:effectLst/>
                    <a:latin typeface="Arial" pitchFamily="34" charset="0"/>
                  </a:rPr>
                </a:br>
                <a:r>
                  <a:rPr kumimoji="1" lang="es-MX" b="1">
                    <a:effectLst/>
                    <a:latin typeface="Arial" pitchFamily="34" charset="0"/>
                  </a:rPr>
                  <a:t>Procesador-Memoria</a:t>
                </a:r>
              </a:p>
              <a:p>
                <a:pPr algn="l"/>
                <a:r>
                  <a:rPr kumimoji="1" lang="es-MX" b="1">
                    <a:effectLst/>
                    <a:latin typeface="Arial" pitchFamily="34" charset="0"/>
                  </a:rPr>
                  <a:t>(crece 50% / año)</a:t>
                </a:r>
              </a:p>
            </p:txBody>
          </p:sp>
          <p:sp>
            <p:nvSpPr>
              <p:cNvPr id="88377" name="Rectangle 313"/>
              <p:cNvSpPr>
                <a:spLocks noChangeArrowheads="1"/>
              </p:cNvSpPr>
              <p:nvPr/>
            </p:nvSpPr>
            <p:spPr bwMode="auto">
              <a:xfrm rot="16200000">
                <a:off x="-388" y="2155"/>
                <a:ext cx="1447" cy="332"/>
              </a:xfrm>
              <a:prstGeom prst="rect">
                <a:avLst/>
              </a:prstGeom>
              <a:noFill/>
              <a:ln w="12700">
                <a:noFill/>
                <a:miter lim="800000"/>
                <a:headEnd/>
                <a:tailEnd/>
              </a:ln>
              <a:effectLst/>
            </p:spPr>
            <p:txBody>
              <a:bodyPr wrap="none" lIns="90488" tIns="44450" rIns="90488" bIns="44450">
                <a:spAutoFit/>
              </a:bodyPr>
              <a:lstStyle/>
              <a:p>
                <a:pPr algn="l"/>
                <a:r>
                  <a:rPr kumimoji="1" lang="en-US" sz="2400" b="1">
                    <a:effectLst/>
                    <a:latin typeface="Arial" pitchFamily="34" charset="0"/>
                  </a:rPr>
                  <a:t>Rendimiento</a:t>
                </a:r>
              </a:p>
            </p:txBody>
          </p:sp>
          <p:sp>
            <p:nvSpPr>
              <p:cNvPr id="88378" name="Rectangle 314"/>
              <p:cNvSpPr>
                <a:spLocks noChangeArrowheads="1"/>
              </p:cNvSpPr>
              <p:nvPr/>
            </p:nvSpPr>
            <p:spPr bwMode="auto">
              <a:xfrm>
                <a:off x="2519" y="1480"/>
                <a:ext cx="1389" cy="281"/>
              </a:xfrm>
              <a:prstGeom prst="rect">
                <a:avLst/>
              </a:prstGeom>
              <a:noFill/>
              <a:ln w="12700">
                <a:noFill/>
                <a:miter lim="800000"/>
                <a:headEnd/>
                <a:tailEnd/>
              </a:ln>
              <a:effectLst/>
            </p:spPr>
            <p:txBody>
              <a:bodyPr wrap="none" lIns="90488" tIns="44450" rIns="90488" bIns="44450">
                <a:spAutoFit/>
              </a:bodyPr>
              <a:lstStyle/>
              <a:p>
                <a:pPr algn="l"/>
                <a:r>
                  <a:rPr kumimoji="1" lang="es-MX">
                    <a:solidFill>
                      <a:schemeClr val="tx2"/>
                    </a:solidFill>
                    <a:effectLst/>
                    <a:latin typeface="Arial" pitchFamily="34" charset="0"/>
                  </a:rPr>
                  <a:t>“Ley de Moore”</a:t>
                </a:r>
              </a:p>
            </p:txBody>
          </p:sp>
          <p:sp>
            <p:nvSpPr>
              <p:cNvPr id="88379" name="Rectangle 315"/>
              <p:cNvSpPr>
                <a:spLocks noChangeArrowheads="1"/>
              </p:cNvSpPr>
              <p:nvPr/>
            </p:nvSpPr>
            <p:spPr bwMode="auto">
              <a:xfrm>
                <a:off x="2399" y="2592"/>
                <a:ext cx="1288" cy="281"/>
              </a:xfrm>
              <a:prstGeom prst="rect">
                <a:avLst/>
              </a:prstGeom>
              <a:noFill/>
              <a:ln w="12700">
                <a:noFill/>
                <a:miter lim="800000"/>
                <a:headEnd/>
                <a:tailEnd/>
              </a:ln>
              <a:effectLst/>
            </p:spPr>
            <p:txBody>
              <a:bodyPr wrap="none" lIns="90488" tIns="44450" rIns="90488" bIns="44450">
                <a:spAutoFit/>
              </a:bodyPr>
              <a:lstStyle/>
              <a:p>
                <a:pPr algn="l"/>
                <a:r>
                  <a:rPr kumimoji="1" lang="es-MX">
                    <a:solidFill>
                      <a:schemeClr val="tx2"/>
                    </a:solidFill>
                    <a:effectLst/>
                    <a:latin typeface="Arial" pitchFamily="34" charset="0"/>
                  </a:rPr>
                  <a:t>“¿Ley Menor?</a:t>
                </a:r>
              </a:p>
            </p:txBody>
          </p:sp>
        </p:grpSp>
      </p:grpSp>
    </p:spTree>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5"/>
          <p:cNvSpPr>
            <a:spLocks noGrp="1" noChangeArrowheads="1"/>
          </p:cNvSpPr>
          <p:nvPr>
            <p:ph type="title"/>
          </p:nvPr>
        </p:nvSpPr>
        <p:spPr/>
        <p:txBody>
          <a:bodyPr/>
          <a:lstStyle/>
          <a:p>
            <a:pPr algn="ctr" eaLnBrk="1" hangingPunct="1"/>
            <a:r>
              <a:rPr lang="es-MX" smtClean="0"/>
              <a:t>Potencia y Frecuencia</a:t>
            </a:r>
          </a:p>
        </p:txBody>
      </p:sp>
      <p:sp>
        <p:nvSpPr>
          <p:cNvPr id="8195" name="AutoShape 7"/>
          <p:cNvSpPr>
            <a:spLocks noChangeAspect="1" noChangeArrowheads="1" noTextEdit="1"/>
          </p:cNvSpPr>
          <p:nvPr/>
        </p:nvSpPr>
        <p:spPr bwMode="auto">
          <a:xfrm>
            <a:off x="927100" y="1993900"/>
            <a:ext cx="7239000" cy="3886200"/>
          </a:xfrm>
          <a:prstGeom prst="rect">
            <a:avLst/>
          </a:prstGeom>
          <a:noFill/>
          <a:ln w="9525">
            <a:noFill/>
            <a:miter lim="800000"/>
            <a:headEnd/>
            <a:tailEnd/>
          </a:ln>
        </p:spPr>
        <p:txBody>
          <a:bodyPr/>
          <a:lstStyle/>
          <a:p>
            <a:endParaRPr lang="es-MX"/>
          </a:p>
        </p:txBody>
      </p:sp>
      <p:sp>
        <p:nvSpPr>
          <p:cNvPr id="8196" name="Rectangle 54"/>
          <p:cNvSpPr>
            <a:spLocks noChangeArrowheads="1"/>
          </p:cNvSpPr>
          <p:nvPr/>
        </p:nvSpPr>
        <p:spPr bwMode="auto">
          <a:xfrm>
            <a:off x="1598613" y="1787525"/>
            <a:ext cx="6302375" cy="641350"/>
          </a:xfrm>
          <a:prstGeom prst="rect">
            <a:avLst/>
          </a:prstGeom>
          <a:noFill/>
          <a:ln w="9525">
            <a:noFill/>
            <a:miter lim="800000"/>
            <a:headEnd/>
            <a:tailEnd/>
          </a:ln>
        </p:spPr>
        <p:txBody>
          <a:bodyPr lIns="0" tIns="0" rIns="0" bIns="0">
            <a:spAutoFit/>
          </a:bodyPr>
          <a:lstStyle/>
          <a:p>
            <a:r>
              <a:rPr lang="en-US" sz="2100" b="1"/>
              <a:t>Curva de Potencia vs. Frecuencia para arquitecturas con un núcleo</a:t>
            </a:r>
            <a:endParaRPr lang="en-US" sz="3600"/>
          </a:p>
        </p:txBody>
      </p:sp>
      <p:grpSp>
        <p:nvGrpSpPr>
          <p:cNvPr id="2" name="Group 89"/>
          <p:cNvGrpSpPr>
            <a:grpSpLocks/>
          </p:cNvGrpSpPr>
          <p:nvPr/>
        </p:nvGrpSpPr>
        <p:grpSpPr bwMode="auto">
          <a:xfrm>
            <a:off x="1090613" y="2514600"/>
            <a:ext cx="6981825" cy="3265488"/>
            <a:chOff x="687" y="1584"/>
            <a:chExt cx="4398" cy="2057"/>
          </a:xfrm>
        </p:grpSpPr>
        <p:sp>
          <p:nvSpPr>
            <p:cNvPr id="8199" name="Rectangle 9"/>
            <p:cNvSpPr>
              <a:spLocks noChangeArrowheads="1"/>
            </p:cNvSpPr>
            <p:nvPr/>
          </p:nvSpPr>
          <p:spPr bwMode="auto">
            <a:xfrm>
              <a:off x="1065" y="1636"/>
              <a:ext cx="3962" cy="1653"/>
            </a:xfrm>
            <a:prstGeom prst="rect">
              <a:avLst/>
            </a:prstGeom>
            <a:solidFill>
              <a:srgbClr val="C0C0C0"/>
            </a:solidFill>
            <a:ln w="9525">
              <a:noFill/>
              <a:miter lim="800000"/>
              <a:headEnd/>
              <a:tailEnd/>
            </a:ln>
          </p:spPr>
          <p:txBody>
            <a:bodyPr/>
            <a:lstStyle/>
            <a:p>
              <a:endParaRPr lang="es-MX"/>
            </a:p>
          </p:txBody>
        </p:sp>
        <p:sp>
          <p:nvSpPr>
            <p:cNvPr id="8200" name="Line 10"/>
            <p:cNvSpPr>
              <a:spLocks noChangeShapeType="1"/>
            </p:cNvSpPr>
            <p:nvPr/>
          </p:nvSpPr>
          <p:spPr bwMode="auto">
            <a:xfrm>
              <a:off x="1065" y="3052"/>
              <a:ext cx="3962" cy="0"/>
            </a:xfrm>
            <a:prstGeom prst="line">
              <a:avLst/>
            </a:prstGeom>
            <a:noFill/>
            <a:ln w="0">
              <a:solidFill>
                <a:srgbClr val="000000"/>
              </a:solidFill>
              <a:round/>
              <a:headEnd/>
              <a:tailEnd/>
            </a:ln>
          </p:spPr>
          <p:txBody>
            <a:bodyPr/>
            <a:lstStyle/>
            <a:p>
              <a:endParaRPr lang="es-MX"/>
            </a:p>
          </p:txBody>
        </p:sp>
        <p:sp>
          <p:nvSpPr>
            <p:cNvPr id="8201" name="Line 11"/>
            <p:cNvSpPr>
              <a:spLocks noChangeShapeType="1"/>
            </p:cNvSpPr>
            <p:nvPr/>
          </p:nvSpPr>
          <p:spPr bwMode="auto">
            <a:xfrm>
              <a:off x="1065" y="2815"/>
              <a:ext cx="3962" cy="0"/>
            </a:xfrm>
            <a:prstGeom prst="line">
              <a:avLst/>
            </a:prstGeom>
            <a:noFill/>
            <a:ln w="0">
              <a:solidFill>
                <a:srgbClr val="000000"/>
              </a:solidFill>
              <a:round/>
              <a:headEnd/>
              <a:tailEnd/>
            </a:ln>
          </p:spPr>
          <p:txBody>
            <a:bodyPr/>
            <a:lstStyle/>
            <a:p>
              <a:endParaRPr lang="es-MX"/>
            </a:p>
          </p:txBody>
        </p:sp>
        <p:sp>
          <p:nvSpPr>
            <p:cNvPr id="8202" name="Line 12"/>
            <p:cNvSpPr>
              <a:spLocks noChangeShapeType="1"/>
            </p:cNvSpPr>
            <p:nvPr/>
          </p:nvSpPr>
          <p:spPr bwMode="auto">
            <a:xfrm>
              <a:off x="1065" y="2579"/>
              <a:ext cx="3962" cy="0"/>
            </a:xfrm>
            <a:prstGeom prst="line">
              <a:avLst/>
            </a:prstGeom>
            <a:noFill/>
            <a:ln w="0">
              <a:solidFill>
                <a:srgbClr val="000000"/>
              </a:solidFill>
              <a:round/>
              <a:headEnd/>
              <a:tailEnd/>
            </a:ln>
          </p:spPr>
          <p:txBody>
            <a:bodyPr/>
            <a:lstStyle/>
            <a:p>
              <a:endParaRPr lang="es-MX"/>
            </a:p>
          </p:txBody>
        </p:sp>
        <p:sp>
          <p:nvSpPr>
            <p:cNvPr id="8203" name="Line 13"/>
            <p:cNvSpPr>
              <a:spLocks noChangeShapeType="1"/>
            </p:cNvSpPr>
            <p:nvPr/>
          </p:nvSpPr>
          <p:spPr bwMode="auto">
            <a:xfrm>
              <a:off x="1065" y="2347"/>
              <a:ext cx="3962" cy="0"/>
            </a:xfrm>
            <a:prstGeom prst="line">
              <a:avLst/>
            </a:prstGeom>
            <a:noFill/>
            <a:ln w="0">
              <a:solidFill>
                <a:srgbClr val="000000"/>
              </a:solidFill>
              <a:round/>
              <a:headEnd/>
              <a:tailEnd/>
            </a:ln>
          </p:spPr>
          <p:txBody>
            <a:bodyPr/>
            <a:lstStyle/>
            <a:p>
              <a:endParaRPr lang="es-MX"/>
            </a:p>
          </p:txBody>
        </p:sp>
        <p:sp>
          <p:nvSpPr>
            <p:cNvPr id="8204" name="Line 14"/>
            <p:cNvSpPr>
              <a:spLocks noChangeShapeType="1"/>
            </p:cNvSpPr>
            <p:nvPr/>
          </p:nvSpPr>
          <p:spPr bwMode="auto">
            <a:xfrm>
              <a:off x="1065" y="2110"/>
              <a:ext cx="3962" cy="0"/>
            </a:xfrm>
            <a:prstGeom prst="line">
              <a:avLst/>
            </a:prstGeom>
            <a:noFill/>
            <a:ln w="0">
              <a:solidFill>
                <a:srgbClr val="000000"/>
              </a:solidFill>
              <a:round/>
              <a:headEnd/>
              <a:tailEnd/>
            </a:ln>
          </p:spPr>
          <p:txBody>
            <a:bodyPr/>
            <a:lstStyle/>
            <a:p>
              <a:endParaRPr lang="es-MX"/>
            </a:p>
          </p:txBody>
        </p:sp>
        <p:sp>
          <p:nvSpPr>
            <p:cNvPr id="8205" name="Line 15"/>
            <p:cNvSpPr>
              <a:spLocks noChangeShapeType="1"/>
            </p:cNvSpPr>
            <p:nvPr/>
          </p:nvSpPr>
          <p:spPr bwMode="auto">
            <a:xfrm>
              <a:off x="1065" y="1873"/>
              <a:ext cx="3962" cy="0"/>
            </a:xfrm>
            <a:prstGeom prst="line">
              <a:avLst/>
            </a:prstGeom>
            <a:noFill/>
            <a:ln w="0">
              <a:solidFill>
                <a:srgbClr val="000000"/>
              </a:solidFill>
              <a:round/>
              <a:headEnd/>
              <a:tailEnd/>
            </a:ln>
          </p:spPr>
          <p:txBody>
            <a:bodyPr/>
            <a:lstStyle/>
            <a:p>
              <a:endParaRPr lang="es-MX"/>
            </a:p>
          </p:txBody>
        </p:sp>
        <p:sp>
          <p:nvSpPr>
            <p:cNvPr id="8206" name="Line 16"/>
            <p:cNvSpPr>
              <a:spLocks noChangeShapeType="1"/>
            </p:cNvSpPr>
            <p:nvPr/>
          </p:nvSpPr>
          <p:spPr bwMode="auto">
            <a:xfrm>
              <a:off x="1065" y="1636"/>
              <a:ext cx="3962" cy="0"/>
            </a:xfrm>
            <a:prstGeom prst="line">
              <a:avLst/>
            </a:prstGeom>
            <a:noFill/>
            <a:ln w="0">
              <a:solidFill>
                <a:srgbClr val="000000"/>
              </a:solidFill>
              <a:round/>
              <a:headEnd/>
              <a:tailEnd/>
            </a:ln>
          </p:spPr>
          <p:txBody>
            <a:bodyPr/>
            <a:lstStyle/>
            <a:p>
              <a:endParaRPr lang="es-MX"/>
            </a:p>
          </p:txBody>
        </p:sp>
        <p:sp>
          <p:nvSpPr>
            <p:cNvPr id="8207" name="Rectangle 17"/>
            <p:cNvSpPr>
              <a:spLocks noChangeArrowheads="1"/>
            </p:cNvSpPr>
            <p:nvPr/>
          </p:nvSpPr>
          <p:spPr bwMode="auto">
            <a:xfrm>
              <a:off x="1065" y="1636"/>
              <a:ext cx="3962" cy="1653"/>
            </a:xfrm>
            <a:prstGeom prst="rect">
              <a:avLst/>
            </a:prstGeom>
            <a:noFill/>
            <a:ln w="7938">
              <a:solidFill>
                <a:srgbClr val="808080"/>
              </a:solidFill>
              <a:miter lim="800000"/>
              <a:headEnd/>
              <a:tailEnd/>
            </a:ln>
          </p:spPr>
          <p:txBody>
            <a:bodyPr/>
            <a:lstStyle/>
            <a:p>
              <a:endParaRPr lang="es-MX"/>
            </a:p>
          </p:txBody>
        </p:sp>
        <p:sp>
          <p:nvSpPr>
            <p:cNvPr id="8208" name="Line 18"/>
            <p:cNvSpPr>
              <a:spLocks noChangeShapeType="1"/>
            </p:cNvSpPr>
            <p:nvPr/>
          </p:nvSpPr>
          <p:spPr bwMode="auto">
            <a:xfrm>
              <a:off x="1065" y="1636"/>
              <a:ext cx="0" cy="1653"/>
            </a:xfrm>
            <a:prstGeom prst="line">
              <a:avLst/>
            </a:prstGeom>
            <a:noFill/>
            <a:ln w="0">
              <a:solidFill>
                <a:srgbClr val="000000"/>
              </a:solidFill>
              <a:round/>
              <a:headEnd/>
              <a:tailEnd/>
            </a:ln>
          </p:spPr>
          <p:txBody>
            <a:bodyPr/>
            <a:lstStyle/>
            <a:p>
              <a:endParaRPr lang="es-MX"/>
            </a:p>
          </p:txBody>
        </p:sp>
        <p:sp>
          <p:nvSpPr>
            <p:cNvPr id="8209" name="Line 19"/>
            <p:cNvSpPr>
              <a:spLocks noChangeShapeType="1"/>
            </p:cNvSpPr>
            <p:nvPr/>
          </p:nvSpPr>
          <p:spPr bwMode="auto">
            <a:xfrm>
              <a:off x="1036" y="3289"/>
              <a:ext cx="29" cy="0"/>
            </a:xfrm>
            <a:prstGeom prst="line">
              <a:avLst/>
            </a:prstGeom>
            <a:noFill/>
            <a:ln w="0">
              <a:solidFill>
                <a:srgbClr val="000000"/>
              </a:solidFill>
              <a:round/>
              <a:headEnd/>
              <a:tailEnd/>
            </a:ln>
          </p:spPr>
          <p:txBody>
            <a:bodyPr/>
            <a:lstStyle/>
            <a:p>
              <a:endParaRPr lang="es-MX"/>
            </a:p>
          </p:txBody>
        </p:sp>
        <p:sp>
          <p:nvSpPr>
            <p:cNvPr id="8210" name="Line 20"/>
            <p:cNvSpPr>
              <a:spLocks noChangeShapeType="1"/>
            </p:cNvSpPr>
            <p:nvPr/>
          </p:nvSpPr>
          <p:spPr bwMode="auto">
            <a:xfrm>
              <a:off x="1036" y="3052"/>
              <a:ext cx="29" cy="0"/>
            </a:xfrm>
            <a:prstGeom prst="line">
              <a:avLst/>
            </a:prstGeom>
            <a:noFill/>
            <a:ln w="0">
              <a:solidFill>
                <a:srgbClr val="000000"/>
              </a:solidFill>
              <a:round/>
              <a:headEnd/>
              <a:tailEnd/>
            </a:ln>
          </p:spPr>
          <p:txBody>
            <a:bodyPr/>
            <a:lstStyle/>
            <a:p>
              <a:endParaRPr lang="es-MX"/>
            </a:p>
          </p:txBody>
        </p:sp>
        <p:sp>
          <p:nvSpPr>
            <p:cNvPr id="8211" name="Line 21"/>
            <p:cNvSpPr>
              <a:spLocks noChangeShapeType="1"/>
            </p:cNvSpPr>
            <p:nvPr/>
          </p:nvSpPr>
          <p:spPr bwMode="auto">
            <a:xfrm>
              <a:off x="1036" y="2815"/>
              <a:ext cx="29" cy="0"/>
            </a:xfrm>
            <a:prstGeom prst="line">
              <a:avLst/>
            </a:prstGeom>
            <a:noFill/>
            <a:ln w="0">
              <a:solidFill>
                <a:srgbClr val="000000"/>
              </a:solidFill>
              <a:round/>
              <a:headEnd/>
              <a:tailEnd/>
            </a:ln>
          </p:spPr>
          <p:txBody>
            <a:bodyPr/>
            <a:lstStyle/>
            <a:p>
              <a:endParaRPr lang="es-MX"/>
            </a:p>
          </p:txBody>
        </p:sp>
        <p:sp>
          <p:nvSpPr>
            <p:cNvPr id="8212" name="Line 22"/>
            <p:cNvSpPr>
              <a:spLocks noChangeShapeType="1"/>
            </p:cNvSpPr>
            <p:nvPr/>
          </p:nvSpPr>
          <p:spPr bwMode="auto">
            <a:xfrm>
              <a:off x="1036" y="2579"/>
              <a:ext cx="29" cy="0"/>
            </a:xfrm>
            <a:prstGeom prst="line">
              <a:avLst/>
            </a:prstGeom>
            <a:noFill/>
            <a:ln w="0">
              <a:solidFill>
                <a:srgbClr val="000000"/>
              </a:solidFill>
              <a:round/>
              <a:headEnd/>
              <a:tailEnd/>
            </a:ln>
          </p:spPr>
          <p:txBody>
            <a:bodyPr/>
            <a:lstStyle/>
            <a:p>
              <a:endParaRPr lang="es-MX"/>
            </a:p>
          </p:txBody>
        </p:sp>
        <p:sp>
          <p:nvSpPr>
            <p:cNvPr id="8213" name="Line 23"/>
            <p:cNvSpPr>
              <a:spLocks noChangeShapeType="1"/>
            </p:cNvSpPr>
            <p:nvPr/>
          </p:nvSpPr>
          <p:spPr bwMode="auto">
            <a:xfrm>
              <a:off x="1036" y="2347"/>
              <a:ext cx="29" cy="0"/>
            </a:xfrm>
            <a:prstGeom prst="line">
              <a:avLst/>
            </a:prstGeom>
            <a:noFill/>
            <a:ln w="0">
              <a:solidFill>
                <a:srgbClr val="000000"/>
              </a:solidFill>
              <a:round/>
              <a:headEnd/>
              <a:tailEnd/>
            </a:ln>
          </p:spPr>
          <p:txBody>
            <a:bodyPr/>
            <a:lstStyle/>
            <a:p>
              <a:endParaRPr lang="es-MX"/>
            </a:p>
          </p:txBody>
        </p:sp>
        <p:sp>
          <p:nvSpPr>
            <p:cNvPr id="8214" name="Line 24"/>
            <p:cNvSpPr>
              <a:spLocks noChangeShapeType="1"/>
            </p:cNvSpPr>
            <p:nvPr/>
          </p:nvSpPr>
          <p:spPr bwMode="auto">
            <a:xfrm>
              <a:off x="1036" y="2110"/>
              <a:ext cx="29" cy="0"/>
            </a:xfrm>
            <a:prstGeom prst="line">
              <a:avLst/>
            </a:prstGeom>
            <a:noFill/>
            <a:ln w="0">
              <a:solidFill>
                <a:srgbClr val="000000"/>
              </a:solidFill>
              <a:round/>
              <a:headEnd/>
              <a:tailEnd/>
            </a:ln>
          </p:spPr>
          <p:txBody>
            <a:bodyPr/>
            <a:lstStyle/>
            <a:p>
              <a:endParaRPr lang="es-MX"/>
            </a:p>
          </p:txBody>
        </p:sp>
        <p:sp>
          <p:nvSpPr>
            <p:cNvPr id="8215" name="Line 25"/>
            <p:cNvSpPr>
              <a:spLocks noChangeShapeType="1"/>
            </p:cNvSpPr>
            <p:nvPr/>
          </p:nvSpPr>
          <p:spPr bwMode="auto">
            <a:xfrm>
              <a:off x="1036" y="1873"/>
              <a:ext cx="29" cy="0"/>
            </a:xfrm>
            <a:prstGeom prst="line">
              <a:avLst/>
            </a:prstGeom>
            <a:noFill/>
            <a:ln w="0">
              <a:solidFill>
                <a:srgbClr val="000000"/>
              </a:solidFill>
              <a:round/>
              <a:headEnd/>
              <a:tailEnd/>
            </a:ln>
          </p:spPr>
          <p:txBody>
            <a:bodyPr/>
            <a:lstStyle/>
            <a:p>
              <a:endParaRPr lang="es-MX"/>
            </a:p>
          </p:txBody>
        </p:sp>
        <p:sp>
          <p:nvSpPr>
            <p:cNvPr id="8216" name="Line 26"/>
            <p:cNvSpPr>
              <a:spLocks noChangeShapeType="1"/>
            </p:cNvSpPr>
            <p:nvPr/>
          </p:nvSpPr>
          <p:spPr bwMode="auto">
            <a:xfrm>
              <a:off x="1036" y="1636"/>
              <a:ext cx="29" cy="0"/>
            </a:xfrm>
            <a:prstGeom prst="line">
              <a:avLst/>
            </a:prstGeom>
            <a:noFill/>
            <a:ln w="0">
              <a:solidFill>
                <a:srgbClr val="000000"/>
              </a:solidFill>
              <a:round/>
              <a:headEnd/>
              <a:tailEnd/>
            </a:ln>
          </p:spPr>
          <p:txBody>
            <a:bodyPr/>
            <a:lstStyle/>
            <a:p>
              <a:endParaRPr lang="es-MX"/>
            </a:p>
          </p:txBody>
        </p:sp>
        <p:sp>
          <p:nvSpPr>
            <p:cNvPr id="8217" name="Line 27"/>
            <p:cNvSpPr>
              <a:spLocks noChangeShapeType="1"/>
            </p:cNvSpPr>
            <p:nvPr/>
          </p:nvSpPr>
          <p:spPr bwMode="auto">
            <a:xfrm>
              <a:off x="1065" y="3289"/>
              <a:ext cx="3962" cy="0"/>
            </a:xfrm>
            <a:prstGeom prst="line">
              <a:avLst/>
            </a:prstGeom>
            <a:noFill/>
            <a:ln w="0">
              <a:solidFill>
                <a:srgbClr val="000000"/>
              </a:solidFill>
              <a:round/>
              <a:headEnd/>
              <a:tailEnd/>
            </a:ln>
          </p:spPr>
          <p:txBody>
            <a:bodyPr/>
            <a:lstStyle/>
            <a:p>
              <a:endParaRPr lang="es-MX"/>
            </a:p>
          </p:txBody>
        </p:sp>
        <p:sp>
          <p:nvSpPr>
            <p:cNvPr id="8218" name="Line 28"/>
            <p:cNvSpPr>
              <a:spLocks noChangeShapeType="1"/>
            </p:cNvSpPr>
            <p:nvPr/>
          </p:nvSpPr>
          <p:spPr bwMode="auto">
            <a:xfrm flipV="1">
              <a:off x="1065" y="3289"/>
              <a:ext cx="0" cy="23"/>
            </a:xfrm>
            <a:prstGeom prst="line">
              <a:avLst/>
            </a:prstGeom>
            <a:noFill/>
            <a:ln w="0">
              <a:solidFill>
                <a:srgbClr val="000000"/>
              </a:solidFill>
              <a:round/>
              <a:headEnd/>
              <a:tailEnd/>
            </a:ln>
          </p:spPr>
          <p:txBody>
            <a:bodyPr/>
            <a:lstStyle/>
            <a:p>
              <a:endParaRPr lang="es-MX"/>
            </a:p>
          </p:txBody>
        </p:sp>
        <p:sp>
          <p:nvSpPr>
            <p:cNvPr id="8219" name="Line 29"/>
            <p:cNvSpPr>
              <a:spLocks noChangeShapeType="1"/>
            </p:cNvSpPr>
            <p:nvPr/>
          </p:nvSpPr>
          <p:spPr bwMode="auto">
            <a:xfrm flipV="1">
              <a:off x="1297" y="3289"/>
              <a:ext cx="0" cy="23"/>
            </a:xfrm>
            <a:prstGeom prst="line">
              <a:avLst/>
            </a:prstGeom>
            <a:noFill/>
            <a:ln w="0">
              <a:solidFill>
                <a:srgbClr val="000000"/>
              </a:solidFill>
              <a:round/>
              <a:headEnd/>
              <a:tailEnd/>
            </a:ln>
          </p:spPr>
          <p:txBody>
            <a:bodyPr/>
            <a:lstStyle/>
            <a:p>
              <a:endParaRPr lang="es-MX"/>
            </a:p>
          </p:txBody>
        </p:sp>
        <p:sp>
          <p:nvSpPr>
            <p:cNvPr id="8220" name="Line 30"/>
            <p:cNvSpPr>
              <a:spLocks noChangeShapeType="1"/>
            </p:cNvSpPr>
            <p:nvPr/>
          </p:nvSpPr>
          <p:spPr bwMode="auto">
            <a:xfrm flipV="1">
              <a:off x="1529" y="3289"/>
              <a:ext cx="0" cy="23"/>
            </a:xfrm>
            <a:prstGeom prst="line">
              <a:avLst/>
            </a:prstGeom>
            <a:noFill/>
            <a:ln w="0">
              <a:solidFill>
                <a:srgbClr val="000000"/>
              </a:solidFill>
              <a:round/>
              <a:headEnd/>
              <a:tailEnd/>
            </a:ln>
          </p:spPr>
          <p:txBody>
            <a:bodyPr/>
            <a:lstStyle/>
            <a:p>
              <a:endParaRPr lang="es-MX"/>
            </a:p>
          </p:txBody>
        </p:sp>
        <p:sp>
          <p:nvSpPr>
            <p:cNvPr id="8221" name="Line 31"/>
            <p:cNvSpPr>
              <a:spLocks noChangeShapeType="1"/>
            </p:cNvSpPr>
            <p:nvPr/>
          </p:nvSpPr>
          <p:spPr bwMode="auto">
            <a:xfrm flipV="1">
              <a:off x="1766" y="3289"/>
              <a:ext cx="0" cy="23"/>
            </a:xfrm>
            <a:prstGeom prst="line">
              <a:avLst/>
            </a:prstGeom>
            <a:noFill/>
            <a:ln w="0">
              <a:solidFill>
                <a:srgbClr val="000000"/>
              </a:solidFill>
              <a:round/>
              <a:headEnd/>
              <a:tailEnd/>
            </a:ln>
          </p:spPr>
          <p:txBody>
            <a:bodyPr/>
            <a:lstStyle/>
            <a:p>
              <a:endParaRPr lang="es-MX"/>
            </a:p>
          </p:txBody>
        </p:sp>
        <p:sp>
          <p:nvSpPr>
            <p:cNvPr id="8222" name="Line 32"/>
            <p:cNvSpPr>
              <a:spLocks noChangeShapeType="1"/>
            </p:cNvSpPr>
            <p:nvPr/>
          </p:nvSpPr>
          <p:spPr bwMode="auto">
            <a:xfrm flipV="1">
              <a:off x="1998" y="3289"/>
              <a:ext cx="0" cy="23"/>
            </a:xfrm>
            <a:prstGeom prst="line">
              <a:avLst/>
            </a:prstGeom>
            <a:noFill/>
            <a:ln w="0">
              <a:solidFill>
                <a:srgbClr val="000000"/>
              </a:solidFill>
              <a:round/>
              <a:headEnd/>
              <a:tailEnd/>
            </a:ln>
          </p:spPr>
          <p:txBody>
            <a:bodyPr/>
            <a:lstStyle/>
            <a:p>
              <a:endParaRPr lang="es-MX"/>
            </a:p>
          </p:txBody>
        </p:sp>
        <p:sp>
          <p:nvSpPr>
            <p:cNvPr id="8223" name="Line 33"/>
            <p:cNvSpPr>
              <a:spLocks noChangeShapeType="1"/>
            </p:cNvSpPr>
            <p:nvPr/>
          </p:nvSpPr>
          <p:spPr bwMode="auto">
            <a:xfrm flipV="1">
              <a:off x="2231" y="3289"/>
              <a:ext cx="0" cy="23"/>
            </a:xfrm>
            <a:prstGeom prst="line">
              <a:avLst/>
            </a:prstGeom>
            <a:noFill/>
            <a:ln w="0">
              <a:solidFill>
                <a:srgbClr val="000000"/>
              </a:solidFill>
              <a:round/>
              <a:headEnd/>
              <a:tailEnd/>
            </a:ln>
          </p:spPr>
          <p:txBody>
            <a:bodyPr/>
            <a:lstStyle/>
            <a:p>
              <a:endParaRPr lang="es-MX"/>
            </a:p>
          </p:txBody>
        </p:sp>
        <p:sp>
          <p:nvSpPr>
            <p:cNvPr id="8224" name="Line 34"/>
            <p:cNvSpPr>
              <a:spLocks noChangeShapeType="1"/>
            </p:cNvSpPr>
            <p:nvPr/>
          </p:nvSpPr>
          <p:spPr bwMode="auto">
            <a:xfrm flipV="1">
              <a:off x="2463" y="3289"/>
              <a:ext cx="0" cy="23"/>
            </a:xfrm>
            <a:prstGeom prst="line">
              <a:avLst/>
            </a:prstGeom>
            <a:noFill/>
            <a:ln w="0">
              <a:solidFill>
                <a:srgbClr val="000000"/>
              </a:solidFill>
              <a:round/>
              <a:headEnd/>
              <a:tailEnd/>
            </a:ln>
          </p:spPr>
          <p:txBody>
            <a:bodyPr/>
            <a:lstStyle/>
            <a:p>
              <a:endParaRPr lang="es-MX"/>
            </a:p>
          </p:txBody>
        </p:sp>
        <p:sp>
          <p:nvSpPr>
            <p:cNvPr id="8225" name="Line 35"/>
            <p:cNvSpPr>
              <a:spLocks noChangeShapeType="1"/>
            </p:cNvSpPr>
            <p:nvPr/>
          </p:nvSpPr>
          <p:spPr bwMode="auto">
            <a:xfrm flipV="1">
              <a:off x="2695" y="3289"/>
              <a:ext cx="0" cy="23"/>
            </a:xfrm>
            <a:prstGeom prst="line">
              <a:avLst/>
            </a:prstGeom>
            <a:noFill/>
            <a:ln w="0">
              <a:solidFill>
                <a:srgbClr val="000000"/>
              </a:solidFill>
              <a:round/>
              <a:headEnd/>
              <a:tailEnd/>
            </a:ln>
          </p:spPr>
          <p:txBody>
            <a:bodyPr/>
            <a:lstStyle/>
            <a:p>
              <a:endParaRPr lang="es-MX"/>
            </a:p>
          </p:txBody>
        </p:sp>
        <p:sp>
          <p:nvSpPr>
            <p:cNvPr id="8226" name="Line 36"/>
            <p:cNvSpPr>
              <a:spLocks noChangeShapeType="1"/>
            </p:cNvSpPr>
            <p:nvPr/>
          </p:nvSpPr>
          <p:spPr bwMode="auto">
            <a:xfrm flipV="1">
              <a:off x="2927" y="3289"/>
              <a:ext cx="0" cy="23"/>
            </a:xfrm>
            <a:prstGeom prst="line">
              <a:avLst/>
            </a:prstGeom>
            <a:noFill/>
            <a:ln w="0">
              <a:solidFill>
                <a:srgbClr val="000000"/>
              </a:solidFill>
              <a:round/>
              <a:headEnd/>
              <a:tailEnd/>
            </a:ln>
          </p:spPr>
          <p:txBody>
            <a:bodyPr/>
            <a:lstStyle/>
            <a:p>
              <a:endParaRPr lang="es-MX"/>
            </a:p>
          </p:txBody>
        </p:sp>
        <p:sp>
          <p:nvSpPr>
            <p:cNvPr id="8227" name="Line 37"/>
            <p:cNvSpPr>
              <a:spLocks noChangeShapeType="1"/>
            </p:cNvSpPr>
            <p:nvPr/>
          </p:nvSpPr>
          <p:spPr bwMode="auto">
            <a:xfrm flipV="1">
              <a:off x="3164" y="3289"/>
              <a:ext cx="0" cy="23"/>
            </a:xfrm>
            <a:prstGeom prst="line">
              <a:avLst/>
            </a:prstGeom>
            <a:noFill/>
            <a:ln w="0">
              <a:solidFill>
                <a:srgbClr val="000000"/>
              </a:solidFill>
              <a:round/>
              <a:headEnd/>
              <a:tailEnd/>
            </a:ln>
          </p:spPr>
          <p:txBody>
            <a:bodyPr/>
            <a:lstStyle/>
            <a:p>
              <a:endParaRPr lang="es-MX"/>
            </a:p>
          </p:txBody>
        </p:sp>
        <p:sp>
          <p:nvSpPr>
            <p:cNvPr id="8228" name="Line 38"/>
            <p:cNvSpPr>
              <a:spLocks noChangeShapeType="1"/>
            </p:cNvSpPr>
            <p:nvPr/>
          </p:nvSpPr>
          <p:spPr bwMode="auto">
            <a:xfrm flipV="1">
              <a:off x="3397" y="3289"/>
              <a:ext cx="0" cy="23"/>
            </a:xfrm>
            <a:prstGeom prst="line">
              <a:avLst/>
            </a:prstGeom>
            <a:noFill/>
            <a:ln w="0">
              <a:solidFill>
                <a:srgbClr val="000000"/>
              </a:solidFill>
              <a:round/>
              <a:headEnd/>
              <a:tailEnd/>
            </a:ln>
          </p:spPr>
          <p:txBody>
            <a:bodyPr/>
            <a:lstStyle/>
            <a:p>
              <a:endParaRPr lang="es-MX"/>
            </a:p>
          </p:txBody>
        </p:sp>
        <p:sp>
          <p:nvSpPr>
            <p:cNvPr id="8229" name="Line 39"/>
            <p:cNvSpPr>
              <a:spLocks noChangeShapeType="1"/>
            </p:cNvSpPr>
            <p:nvPr/>
          </p:nvSpPr>
          <p:spPr bwMode="auto">
            <a:xfrm flipV="1">
              <a:off x="3629" y="3289"/>
              <a:ext cx="0" cy="23"/>
            </a:xfrm>
            <a:prstGeom prst="line">
              <a:avLst/>
            </a:prstGeom>
            <a:noFill/>
            <a:ln w="0">
              <a:solidFill>
                <a:srgbClr val="000000"/>
              </a:solidFill>
              <a:round/>
              <a:headEnd/>
              <a:tailEnd/>
            </a:ln>
          </p:spPr>
          <p:txBody>
            <a:bodyPr/>
            <a:lstStyle/>
            <a:p>
              <a:endParaRPr lang="es-MX"/>
            </a:p>
          </p:txBody>
        </p:sp>
        <p:sp>
          <p:nvSpPr>
            <p:cNvPr id="8230" name="Line 40"/>
            <p:cNvSpPr>
              <a:spLocks noChangeShapeType="1"/>
            </p:cNvSpPr>
            <p:nvPr/>
          </p:nvSpPr>
          <p:spPr bwMode="auto">
            <a:xfrm flipV="1">
              <a:off x="3861" y="3289"/>
              <a:ext cx="0" cy="23"/>
            </a:xfrm>
            <a:prstGeom prst="line">
              <a:avLst/>
            </a:prstGeom>
            <a:noFill/>
            <a:ln w="0">
              <a:solidFill>
                <a:srgbClr val="000000"/>
              </a:solidFill>
              <a:round/>
              <a:headEnd/>
              <a:tailEnd/>
            </a:ln>
          </p:spPr>
          <p:txBody>
            <a:bodyPr/>
            <a:lstStyle/>
            <a:p>
              <a:endParaRPr lang="es-MX"/>
            </a:p>
          </p:txBody>
        </p:sp>
        <p:sp>
          <p:nvSpPr>
            <p:cNvPr id="8231" name="Line 41"/>
            <p:cNvSpPr>
              <a:spLocks noChangeShapeType="1"/>
            </p:cNvSpPr>
            <p:nvPr/>
          </p:nvSpPr>
          <p:spPr bwMode="auto">
            <a:xfrm flipV="1">
              <a:off x="4093" y="3289"/>
              <a:ext cx="0" cy="23"/>
            </a:xfrm>
            <a:prstGeom prst="line">
              <a:avLst/>
            </a:prstGeom>
            <a:noFill/>
            <a:ln w="0">
              <a:solidFill>
                <a:srgbClr val="000000"/>
              </a:solidFill>
              <a:round/>
              <a:headEnd/>
              <a:tailEnd/>
            </a:ln>
          </p:spPr>
          <p:txBody>
            <a:bodyPr/>
            <a:lstStyle/>
            <a:p>
              <a:endParaRPr lang="es-MX"/>
            </a:p>
          </p:txBody>
        </p:sp>
        <p:sp>
          <p:nvSpPr>
            <p:cNvPr id="8232" name="Line 42"/>
            <p:cNvSpPr>
              <a:spLocks noChangeShapeType="1"/>
            </p:cNvSpPr>
            <p:nvPr/>
          </p:nvSpPr>
          <p:spPr bwMode="auto">
            <a:xfrm flipV="1">
              <a:off x="4326" y="3289"/>
              <a:ext cx="0" cy="23"/>
            </a:xfrm>
            <a:prstGeom prst="line">
              <a:avLst/>
            </a:prstGeom>
            <a:noFill/>
            <a:ln w="0">
              <a:solidFill>
                <a:srgbClr val="000000"/>
              </a:solidFill>
              <a:round/>
              <a:headEnd/>
              <a:tailEnd/>
            </a:ln>
          </p:spPr>
          <p:txBody>
            <a:bodyPr/>
            <a:lstStyle/>
            <a:p>
              <a:endParaRPr lang="es-MX"/>
            </a:p>
          </p:txBody>
        </p:sp>
        <p:sp>
          <p:nvSpPr>
            <p:cNvPr id="8233" name="Line 43"/>
            <p:cNvSpPr>
              <a:spLocks noChangeShapeType="1"/>
            </p:cNvSpPr>
            <p:nvPr/>
          </p:nvSpPr>
          <p:spPr bwMode="auto">
            <a:xfrm flipV="1">
              <a:off x="4563" y="3289"/>
              <a:ext cx="0" cy="23"/>
            </a:xfrm>
            <a:prstGeom prst="line">
              <a:avLst/>
            </a:prstGeom>
            <a:noFill/>
            <a:ln w="0">
              <a:solidFill>
                <a:srgbClr val="000000"/>
              </a:solidFill>
              <a:round/>
              <a:headEnd/>
              <a:tailEnd/>
            </a:ln>
          </p:spPr>
          <p:txBody>
            <a:bodyPr/>
            <a:lstStyle/>
            <a:p>
              <a:endParaRPr lang="es-MX"/>
            </a:p>
          </p:txBody>
        </p:sp>
        <p:sp>
          <p:nvSpPr>
            <p:cNvPr id="8234" name="Line 44"/>
            <p:cNvSpPr>
              <a:spLocks noChangeShapeType="1"/>
            </p:cNvSpPr>
            <p:nvPr/>
          </p:nvSpPr>
          <p:spPr bwMode="auto">
            <a:xfrm flipV="1">
              <a:off x="4795" y="3289"/>
              <a:ext cx="0" cy="23"/>
            </a:xfrm>
            <a:prstGeom prst="line">
              <a:avLst/>
            </a:prstGeom>
            <a:noFill/>
            <a:ln w="0">
              <a:solidFill>
                <a:srgbClr val="000000"/>
              </a:solidFill>
              <a:round/>
              <a:headEnd/>
              <a:tailEnd/>
            </a:ln>
          </p:spPr>
          <p:txBody>
            <a:bodyPr/>
            <a:lstStyle/>
            <a:p>
              <a:endParaRPr lang="es-MX"/>
            </a:p>
          </p:txBody>
        </p:sp>
        <p:sp>
          <p:nvSpPr>
            <p:cNvPr id="8235" name="Line 45"/>
            <p:cNvSpPr>
              <a:spLocks noChangeShapeType="1"/>
            </p:cNvSpPr>
            <p:nvPr/>
          </p:nvSpPr>
          <p:spPr bwMode="auto">
            <a:xfrm flipV="1">
              <a:off x="5027" y="3289"/>
              <a:ext cx="0" cy="23"/>
            </a:xfrm>
            <a:prstGeom prst="line">
              <a:avLst/>
            </a:prstGeom>
            <a:noFill/>
            <a:ln w="0">
              <a:solidFill>
                <a:srgbClr val="000000"/>
              </a:solidFill>
              <a:round/>
              <a:headEnd/>
              <a:tailEnd/>
            </a:ln>
          </p:spPr>
          <p:txBody>
            <a:bodyPr/>
            <a:lstStyle/>
            <a:p>
              <a:endParaRPr lang="es-MX"/>
            </a:p>
          </p:txBody>
        </p:sp>
        <p:sp>
          <p:nvSpPr>
            <p:cNvPr id="8236" name="Freeform 46"/>
            <p:cNvSpPr>
              <a:spLocks/>
            </p:cNvSpPr>
            <p:nvPr/>
          </p:nvSpPr>
          <p:spPr bwMode="auto">
            <a:xfrm>
              <a:off x="1065" y="3331"/>
              <a:ext cx="583" cy="5"/>
            </a:xfrm>
            <a:custGeom>
              <a:avLst/>
              <a:gdLst>
                <a:gd name="T0" fmla="*/ 0 w 583"/>
                <a:gd name="T1" fmla="*/ 0 h 5"/>
                <a:gd name="T2" fmla="*/ 71 w 583"/>
                <a:gd name="T3" fmla="*/ 0 h 5"/>
                <a:gd name="T4" fmla="*/ 142 w 583"/>
                <a:gd name="T5" fmla="*/ 0 h 5"/>
                <a:gd name="T6" fmla="*/ 274 w 583"/>
                <a:gd name="T7" fmla="*/ 5 h 5"/>
                <a:gd name="T8" fmla="*/ 346 w 583"/>
                <a:gd name="T9" fmla="*/ 5 h 5"/>
                <a:gd name="T10" fmla="*/ 421 w 583"/>
                <a:gd name="T11" fmla="*/ 5 h 5"/>
                <a:gd name="T12" fmla="*/ 497 w 583"/>
                <a:gd name="T13" fmla="*/ 0 h 5"/>
                <a:gd name="T14" fmla="*/ 583 w 58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583"/>
                <a:gd name="T25" fmla="*/ 0 h 5"/>
                <a:gd name="T26" fmla="*/ 583 w 58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83" h="5">
                  <a:moveTo>
                    <a:pt x="0" y="0"/>
                  </a:moveTo>
                  <a:lnTo>
                    <a:pt x="71" y="0"/>
                  </a:lnTo>
                  <a:lnTo>
                    <a:pt x="142" y="0"/>
                  </a:lnTo>
                  <a:lnTo>
                    <a:pt x="274" y="5"/>
                  </a:lnTo>
                  <a:lnTo>
                    <a:pt x="346" y="5"/>
                  </a:lnTo>
                  <a:lnTo>
                    <a:pt x="421" y="5"/>
                  </a:lnTo>
                  <a:lnTo>
                    <a:pt x="497" y="0"/>
                  </a:lnTo>
                  <a:lnTo>
                    <a:pt x="583" y="0"/>
                  </a:lnTo>
                </a:path>
              </a:pathLst>
            </a:custGeom>
            <a:noFill/>
            <a:ln w="22225">
              <a:solidFill>
                <a:srgbClr val="000080"/>
              </a:solidFill>
              <a:prstDash val="solid"/>
              <a:round/>
              <a:headEnd/>
              <a:tailEnd/>
            </a:ln>
          </p:spPr>
          <p:txBody>
            <a:bodyPr/>
            <a:lstStyle/>
            <a:p>
              <a:endParaRPr lang="es-MX"/>
            </a:p>
          </p:txBody>
        </p:sp>
        <p:sp>
          <p:nvSpPr>
            <p:cNvPr id="8237" name="Freeform 47"/>
            <p:cNvSpPr>
              <a:spLocks/>
            </p:cNvSpPr>
            <p:nvPr/>
          </p:nvSpPr>
          <p:spPr bwMode="auto">
            <a:xfrm>
              <a:off x="1648" y="3284"/>
              <a:ext cx="815" cy="47"/>
            </a:xfrm>
            <a:custGeom>
              <a:avLst/>
              <a:gdLst>
                <a:gd name="T0" fmla="*/ 0 w 815"/>
                <a:gd name="T1" fmla="*/ 47 h 47"/>
                <a:gd name="T2" fmla="*/ 90 w 815"/>
                <a:gd name="T3" fmla="*/ 43 h 47"/>
                <a:gd name="T4" fmla="*/ 194 w 815"/>
                <a:gd name="T5" fmla="*/ 38 h 47"/>
                <a:gd name="T6" fmla="*/ 298 w 815"/>
                <a:gd name="T7" fmla="*/ 33 h 47"/>
                <a:gd name="T8" fmla="*/ 407 w 815"/>
                <a:gd name="T9" fmla="*/ 28 h 47"/>
                <a:gd name="T10" fmla="*/ 516 w 815"/>
                <a:gd name="T11" fmla="*/ 24 h 47"/>
                <a:gd name="T12" fmla="*/ 620 w 815"/>
                <a:gd name="T13" fmla="*/ 14 h 47"/>
                <a:gd name="T14" fmla="*/ 725 w 815"/>
                <a:gd name="T15" fmla="*/ 10 h 47"/>
                <a:gd name="T16" fmla="*/ 815 w 815"/>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15"/>
                <a:gd name="T28" fmla="*/ 0 h 47"/>
                <a:gd name="T29" fmla="*/ 815 w 815"/>
                <a:gd name="T30" fmla="*/ 47 h 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15" h="47">
                  <a:moveTo>
                    <a:pt x="0" y="47"/>
                  </a:moveTo>
                  <a:lnTo>
                    <a:pt x="90" y="43"/>
                  </a:lnTo>
                  <a:lnTo>
                    <a:pt x="194" y="38"/>
                  </a:lnTo>
                  <a:lnTo>
                    <a:pt x="298" y="33"/>
                  </a:lnTo>
                  <a:lnTo>
                    <a:pt x="407" y="28"/>
                  </a:lnTo>
                  <a:lnTo>
                    <a:pt x="516" y="24"/>
                  </a:lnTo>
                  <a:lnTo>
                    <a:pt x="620" y="14"/>
                  </a:lnTo>
                  <a:lnTo>
                    <a:pt x="725" y="10"/>
                  </a:lnTo>
                  <a:lnTo>
                    <a:pt x="815" y="0"/>
                  </a:lnTo>
                </a:path>
              </a:pathLst>
            </a:custGeom>
            <a:noFill/>
            <a:ln w="22225">
              <a:solidFill>
                <a:srgbClr val="000080"/>
              </a:solidFill>
              <a:prstDash val="solid"/>
              <a:round/>
              <a:headEnd/>
              <a:tailEnd/>
            </a:ln>
          </p:spPr>
          <p:txBody>
            <a:bodyPr/>
            <a:lstStyle/>
            <a:p>
              <a:endParaRPr lang="es-MX"/>
            </a:p>
          </p:txBody>
        </p:sp>
        <p:sp>
          <p:nvSpPr>
            <p:cNvPr id="8238" name="Freeform 48"/>
            <p:cNvSpPr>
              <a:spLocks/>
            </p:cNvSpPr>
            <p:nvPr/>
          </p:nvSpPr>
          <p:spPr bwMode="auto">
            <a:xfrm>
              <a:off x="2463" y="3189"/>
              <a:ext cx="583" cy="95"/>
            </a:xfrm>
            <a:custGeom>
              <a:avLst/>
              <a:gdLst>
                <a:gd name="T0" fmla="*/ 0 w 583"/>
                <a:gd name="T1" fmla="*/ 95 h 95"/>
                <a:gd name="T2" fmla="*/ 85 w 583"/>
                <a:gd name="T3" fmla="*/ 86 h 95"/>
                <a:gd name="T4" fmla="*/ 161 w 583"/>
                <a:gd name="T5" fmla="*/ 76 h 95"/>
                <a:gd name="T6" fmla="*/ 232 w 583"/>
                <a:gd name="T7" fmla="*/ 62 h 95"/>
                <a:gd name="T8" fmla="*/ 298 w 583"/>
                <a:gd name="T9" fmla="*/ 52 h 95"/>
                <a:gd name="T10" fmla="*/ 436 w 583"/>
                <a:gd name="T11" fmla="*/ 29 h 95"/>
                <a:gd name="T12" fmla="*/ 507 w 583"/>
                <a:gd name="T13" fmla="*/ 15 h 95"/>
                <a:gd name="T14" fmla="*/ 583 w 583"/>
                <a:gd name="T15" fmla="*/ 0 h 95"/>
                <a:gd name="T16" fmla="*/ 0 60000 65536"/>
                <a:gd name="T17" fmla="*/ 0 60000 65536"/>
                <a:gd name="T18" fmla="*/ 0 60000 65536"/>
                <a:gd name="T19" fmla="*/ 0 60000 65536"/>
                <a:gd name="T20" fmla="*/ 0 60000 65536"/>
                <a:gd name="T21" fmla="*/ 0 60000 65536"/>
                <a:gd name="T22" fmla="*/ 0 60000 65536"/>
                <a:gd name="T23" fmla="*/ 0 60000 65536"/>
                <a:gd name="T24" fmla="*/ 0 w 583"/>
                <a:gd name="T25" fmla="*/ 0 h 95"/>
                <a:gd name="T26" fmla="*/ 583 w 583"/>
                <a:gd name="T27" fmla="*/ 95 h 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83" h="95">
                  <a:moveTo>
                    <a:pt x="0" y="95"/>
                  </a:moveTo>
                  <a:lnTo>
                    <a:pt x="85" y="86"/>
                  </a:lnTo>
                  <a:lnTo>
                    <a:pt x="161" y="76"/>
                  </a:lnTo>
                  <a:lnTo>
                    <a:pt x="232" y="62"/>
                  </a:lnTo>
                  <a:lnTo>
                    <a:pt x="298" y="52"/>
                  </a:lnTo>
                  <a:lnTo>
                    <a:pt x="436" y="29"/>
                  </a:lnTo>
                  <a:lnTo>
                    <a:pt x="507" y="15"/>
                  </a:lnTo>
                  <a:lnTo>
                    <a:pt x="583" y="0"/>
                  </a:lnTo>
                </a:path>
              </a:pathLst>
            </a:custGeom>
            <a:noFill/>
            <a:ln w="22225">
              <a:solidFill>
                <a:srgbClr val="000080"/>
              </a:solidFill>
              <a:prstDash val="solid"/>
              <a:round/>
              <a:headEnd/>
              <a:tailEnd/>
            </a:ln>
          </p:spPr>
          <p:txBody>
            <a:bodyPr/>
            <a:lstStyle/>
            <a:p>
              <a:endParaRPr lang="es-MX"/>
            </a:p>
          </p:txBody>
        </p:sp>
        <p:sp>
          <p:nvSpPr>
            <p:cNvPr id="8239" name="Freeform 49"/>
            <p:cNvSpPr>
              <a:spLocks/>
            </p:cNvSpPr>
            <p:nvPr/>
          </p:nvSpPr>
          <p:spPr bwMode="auto">
            <a:xfrm>
              <a:off x="3046" y="3071"/>
              <a:ext cx="701" cy="118"/>
            </a:xfrm>
            <a:custGeom>
              <a:avLst/>
              <a:gdLst>
                <a:gd name="T0" fmla="*/ 0 w 701"/>
                <a:gd name="T1" fmla="*/ 118 h 118"/>
                <a:gd name="T2" fmla="*/ 85 w 701"/>
                <a:gd name="T3" fmla="*/ 104 h 118"/>
                <a:gd name="T4" fmla="*/ 171 w 701"/>
                <a:gd name="T5" fmla="*/ 90 h 118"/>
                <a:gd name="T6" fmla="*/ 360 w 701"/>
                <a:gd name="T7" fmla="*/ 57 h 118"/>
                <a:gd name="T8" fmla="*/ 450 w 701"/>
                <a:gd name="T9" fmla="*/ 43 h 118"/>
                <a:gd name="T10" fmla="*/ 540 w 701"/>
                <a:gd name="T11" fmla="*/ 28 h 118"/>
                <a:gd name="T12" fmla="*/ 626 w 701"/>
                <a:gd name="T13" fmla="*/ 14 h 118"/>
                <a:gd name="T14" fmla="*/ 701 w 701"/>
                <a:gd name="T15" fmla="*/ 0 h 118"/>
                <a:gd name="T16" fmla="*/ 0 60000 65536"/>
                <a:gd name="T17" fmla="*/ 0 60000 65536"/>
                <a:gd name="T18" fmla="*/ 0 60000 65536"/>
                <a:gd name="T19" fmla="*/ 0 60000 65536"/>
                <a:gd name="T20" fmla="*/ 0 60000 65536"/>
                <a:gd name="T21" fmla="*/ 0 60000 65536"/>
                <a:gd name="T22" fmla="*/ 0 60000 65536"/>
                <a:gd name="T23" fmla="*/ 0 60000 65536"/>
                <a:gd name="T24" fmla="*/ 0 w 701"/>
                <a:gd name="T25" fmla="*/ 0 h 118"/>
                <a:gd name="T26" fmla="*/ 701 w 701"/>
                <a:gd name="T27" fmla="*/ 118 h 1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01" h="118">
                  <a:moveTo>
                    <a:pt x="0" y="118"/>
                  </a:moveTo>
                  <a:lnTo>
                    <a:pt x="85" y="104"/>
                  </a:lnTo>
                  <a:lnTo>
                    <a:pt x="171" y="90"/>
                  </a:lnTo>
                  <a:lnTo>
                    <a:pt x="360" y="57"/>
                  </a:lnTo>
                  <a:lnTo>
                    <a:pt x="450" y="43"/>
                  </a:lnTo>
                  <a:lnTo>
                    <a:pt x="540" y="28"/>
                  </a:lnTo>
                  <a:lnTo>
                    <a:pt x="626" y="14"/>
                  </a:lnTo>
                  <a:lnTo>
                    <a:pt x="701" y="0"/>
                  </a:lnTo>
                </a:path>
              </a:pathLst>
            </a:custGeom>
            <a:noFill/>
            <a:ln w="22225">
              <a:solidFill>
                <a:srgbClr val="000080"/>
              </a:solidFill>
              <a:prstDash val="solid"/>
              <a:round/>
              <a:headEnd/>
              <a:tailEnd/>
            </a:ln>
          </p:spPr>
          <p:txBody>
            <a:bodyPr/>
            <a:lstStyle/>
            <a:p>
              <a:endParaRPr lang="es-MX"/>
            </a:p>
          </p:txBody>
        </p:sp>
        <p:sp>
          <p:nvSpPr>
            <p:cNvPr id="8240" name="Freeform 50"/>
            <p:cNvSpPr>
              <a:spLocks/>
            </p:cNvSpPr>
            <p:nvPr/>
          </p:nvSpPr>
          <p:spPr bwMode="auto">
            <a:xfrm>
              <a:off x="3747" y="2976"/>
              <a:ext cx="465" cy="95"/>
            </a:xfrm>
            <a:custGeom>
              <a:avLst/>
              <a:gdLst>
                <a:gd name="T0" fmla="*/ 0 w 465"/>
                <a:gd name="T1" fmla="*/ 95 h 95"/>
                <a:gd name="T2" fmla="*/ 71 w 465"/>
                <a:gd name="T3" fmla="*/ 86 h 95"/>
                <a:gd name="T4" fmla="*/ 138 w 465"/>
                <a:gd name="T5" fmla="*/ 76 h 95"/>
                <a:gd name="T6" fmla="*/ 204 w 465"/>
                <a:gd name="T7" fmla="*/ 67 h 95"/>
                <a:gd name="T8" fmla="*/ 261 w 465"/>
                <a:gd name="T9" fmla="*/ 57 h 95"/>
                <a:gd name="T10" fmla="*/ 318 w 465"/>
                <a:gd name="T11" fmla="*/ 52 h 95"/>
                <a:gd name="T12" fmla="*/ 370 w 465"/>
                <a:gd name="T13" fmla="*/ 38 h 95"/>
                <a:gd name="T14" fmla="*/ 418 w 465"/>
                <a:gd name="T15" fmla="*/ 24 h 95"/>
                <a:gd name="T16" fmla="*/ 465 w 465"/>
                <a:gd name="T17" fmla="*/ 0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5"/>
                <a:gd name="T28" fmla="*/ 0 h 95"/>
                <a:gd name="T29" fmla="*/ 465 w 46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5" h="95">
                  <a:moveTo>
                    <a:pt x="0" y="95"/>
                  </a:moveTo>
                  <a:lnTo>
                    <a:pt x="71" y="86"/>
                  </a:lnTo>
                  <a:lnTo>
                    <a:pt x="138" y="76"/>
                  </a:lnTo>
                  <a:lnTo>
                    <a:pt x="204" y="67"/>
                  </a:lnTo>
                  <a:lnTo>
                    <a:pt x="261" y="57"/>
                  </a:lnTo>
                  <a:lnTo>
                    <a:pt x="318" y="52"/>
                  </a:lnTo>
                  <a:lnTo>
                    <a:pt x="370" y="38"/>
                  </a:lnTo>
                  <a:lnTo>
                    <a:pt x="418" y="24"/>
                  </a:lnTo>
                  <a:lnTo>
                    <a:pt x="465" y="0"/>
                  </a:lnTo>
                </a:path>
              </a:pathLst>
            </a:custGeom>
            <a:noFill/>
            <a:ln w="22225">
              <a:solidFill>
                <a:srgbClr val="000080"/>
              </a:solidFill>
              <a:prstDash val="solid"/>
              <a:round/>
              <a:headEnd/>
              <a:tailEnd/>
            </a:ln>
          </p:spPr>
          <p:txBody>
            <a:bodyPr/>
            <a:lstStyle/>
            <a:p>
              <a:endParaRPr lang="es-MX"/>
            </a:p>
          </p:txBody>
        </p:sp>
        <p:sp>
          <p:nvSpPr>
            <p:cNvPr id="8241" name="Freeform 51"/>
            <p:cNvSpPr>
              <a:spLocks/>
            </p:cNvSpPr>
            <p:nvPr/>
          </p:nvSpPr>
          <p:spPr bwMode="auto">
            <a:xfrm>
              <a:off x="4212" y="2669"/>
              <a:ext cx="232" cy="307"/>
            </a:xfrm>
            <a:custGeom>
              <a:avLst/>
              <a:gdLst>
                <a:gd name="T0" fmla="*/ 0 w 232"/>
                <a:gd name="T1" fmla="*/ 307 h 307"/>
                <a:gd name="T2" fmla="*/ 43 w 232"/>
                <a:gd name="T3" fmla="*/ 279 h 307"/>
                <a:gd name="T4" fmla="*/ 76 w 232"/>
                <a:gd name="T5" fmla="*/ 246 h 307"/>
                <a:gd name="T6" fmla="*/ 109 w 232"/>
                <a:gd name="T7" fmla="*/ 213 h 307"/>
                <a:gd name="T8" fmla="*/ 137 w 232"/>
                <a:gd name="T9" fmla="*/ 175 h 307"/>
                <a:gd name="T10" fmla="*/ 190 w 232"/>
                <a:gd name="T11" fmla="*/ 89 h 307"/>
                <a:gd name="T12" fmla="*/ 232 w 232"/>
                <a:gd name="T13" fmla="*/ 0 h 307"/>
                <a:gd name="T14" fmla="*/ 0 60000 65536"/>
                <a:gd name="T15" fmla="*/ 0 60000 65536"/>
                <a:gd name="T16" fmla="*/ 0 60000 65536"/>
                <a:gd name="T17" fmla="*/ 0 60000 65536"/>
                <a:gd name="T18" fmla="*/ 0 60000 65536"/>
                <a:gd name="T19" fmla="*/ 0 60000 65536"/>
                <a:gd name="T20" fmla="*/ 0 60000 65536"/>
                <a:gd name="T21" fmla="*/ 0 w 232"/>
                <a:gd name="T22" fmla="*/ 0 h 307"/>
                <a:gd name="T23" fmla="*/ 232 w 232"/>
                <a:gd name="T24" fmla="*/ 307 h 30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2" h="307">
                  <a:moveTo>
                    <a:pt x="0" y="307"/>
                  </a:moveTo>
                  <a:lnTo>
                    <a:pt x="43" y="279"/>
                  </a:lnTo>
                  <a:lnTo>
                    <a:pt x="76" y="246"/>
                  </a:lnTo>
                  <a:lnTo>
                    <a:pt x="109" y="213"/>
                  </a:lnTo>
                  <a:lnTo>
                    <a:pt x="137" y="175"/>
                  </a:lnTo>
                  <a:lnTo>
                    <a:pt x="190" y="89"/>
                  </a:lnTo>
                  <a:lnTo>
                    <a:pt x="232" y="0"/>
                  </a:lnTo>
                </a:path>
              </a:pathLst>
            </a:custGeom>
            <a:noFill/>
            <a:ln w="22225">
              <a:solidFill>
                <a:srgbClr val="000080"/>
              </a:solidFill>
              <a:prstDash val="solid"/>
              <a:round/>
              <a:headEnd/>
              <a:tailEnd/>
            </a:ln>
          </p:spPr>
          <p:txBody>
            <a:bodyPr/>
            <a:lstStyle/>
            <a:p>
              <a:endParaRPr lang="es-MX"/>
            </a:p>
          </p:txBody>
        </p:sp>
        <p:sp>
          <p:nvSpPr>
            <p:cNvPr id="8242" name="Freeform 52"/>
            <p:cNvSpPr>
              <a:spLocks/>
            </p:cNvSpPr>
            <p:nvPr/>
          </p:nvSpPr>
          <p:spPr bwMode="auto">
            <a:xfrm>
              <a:off x="4444" y="2271"/>
              <a:ext cx="119" cy="398"/>
            </a:xfrm>
            <a:custGeom>
              <a:avLst/>
              <a:gdLst>
                <a:gd name="T0" fmla="*/ 0 w 119"/>
                <a:gd name="T1" fmla="*/ 398 h 398"/>
                <a:gd name="T2" fmla="*/ 38 w 119"/>
                <a:gd name="T3" fmla="*/ 303 h 398"/>
                <a:gd name="T4" fmla="*/ 67 w 119"/>
                <a:gd name="T5" fmla="*/ 203 h 398"/>
                <a:gd name="T6" fmla="*/ 90 w 119"/>
                <a:gd name="T7" fmla="*/ 104 h 398"/>
                <a:gd name="T8" fmla="*/ 119 w 119"/>
                <a:gd name="T9" fmla="*/ 0 h 398"/>
                <a:gd name="T10" fmla="*/ 0 60000 65536"/>
                <a:gd name="T11" fmla="*/ 0 60000 65536"/>
                <a:gd name="T12" fmla="*/ 0 60000 65536"/>
                <a:gd name="T13" fmla="*/ 0 60000 65536"/>
                <a:gd name="T14" fmla="*/ 0 60000 65536"/>
                <a:gd name="T15" fmla="*/ 0 w 119"/>
                <a:gd name="T16" fmla="*/ 0 h 398"/>
                <a:gd name="T17" fmla="*/ 119 w 119"/>
                <a:gd name="T18" fmla="*/ 398 h 398"/>
              </a:gdLst>
              <a:ahLst/>
              <a:cxnLst>
                <a:cxn ang="T10">
                  <a:pos x="T0" y="T1"/>
                </a:cxn>
                <a:cxn ang="T11">
                  <a:pos x="T2" y="T3"/>
                </a:cxn>
                <a:cxn ang="T12">
                  <a:pos x="T4" y="T5"/>
                </a:cxn>
                <a:cxn ang="T13">
                  <a:pos x="T6" y="T7"/>
                </a:cxn>
                <a:cxn ang="T14">
                  <a:pos x="T8" y="T9"/>
                </a:cxn>
              </a:cxnLst>
              <a:rect l="T15" t="T16" r="T17" b="T18"/>
              <a:pathLst>
                <a:path w="119" h="398">
                  <a:moveTo>
                    <a:pt x="0" y="398"/>
                  </a:moveTo>
                  <a:lnTo>
                    <a:pt x="38" y="303"/>
                  </a:lnTo>
                  <a:lnTo>
                    <a:pt x="67" y="203"/>
                  </a:lnTo>
                  <a:lnTo>
                    <a:pt x="90" y="104"/>
                  </a:lnTo>
                  <a:lnTo>
                    <a:pt x="119" y="0"/>
                  </a:lnTo>
                </a:path>
              </a:pathLst>
            </a:custGeom>
            <a:noFill/>
            <a:ln w="22225">
              <a:solidFill>
                <a:srgbClr val="000080"/>
              </a:solidFill>
              <a:prstDash val="solid"/>
              <a:round/>
              <a:headEnd/>
              <a:tailEnd/>
            </a:ln>
          </p:spPr>
          <p:txBody>
            <a:bodyPr/>
            <a:lstStyle/>
            <a:p>
              <a:endParaRPr lang="es-MX"/>
            </a:p>
          </p:txBody>
        </p:sp>
        <p:sp>
          <p:nvSpPr>
            <p:cNvPr id="8243" name="Line 53"/>
            <p:cNvSpPr>
              <a:spLocks noChangeShapeType="1"/>
            </p:cNvSpPr>
            <p:nvPr/>
          </p:nvSpPr>
          <p:spPr bwMode="auto">
            <a:xfrm flipV="1">
              <a:off x="4563" y="1868"/>
              <a:ext cx="113" cy="403"/>
            </a:xfrm>
            <a:prstGeom prst="line">
              <a:avLst/>
            </a:prstGeom>
            <a:noFill/>
            <a:ln w="22225">
              <a:solidFill>
                <a:srgbClr val="000080"/>
              </a:solidFill>
              <a:round/>
              <a:headEnd/>
              <a:tailEnd/>
            </a:ln>
          </p:spPr>
          <p:txBody>
            <a:bodyPr/>
            <a:lstStyle/>
            <a:p>
              <a:endParaRPr lang="es-MX"/>
            </a:p>
          </p:txBody>
        </p:sp>
        <p:sp>
          <p:nvSpPr>
            <p:cNvPr id="8244" name="Rectangle 55"/>
            <p:cNvSpPr>
              <a:spLocks noChangeArrowheads="1"/>
            </p:cNvSpPr>
            <p:nvPr/>
          </p:nvSpPr>
          <p:spPr bwMode="auto">
            <a:xfrm>
              <a:off x="941" y="3237"/>
              <a:ext cx="49" cy="106"/>
            </a:xfrm>
            <a:prstGeom prst="rect">
              <a:avLst/>
            </a:prstGeom>
            <a:noFill/>
            <a:ln w="9525">
              <a:noFill/>
              <a:miter lim="800000"/>
              <a:headEnd/>
              <a:tailEnd/>
            </a:ln>
          </p:spPr>
          <p:txBody>
            <a:bodyPr wrap="none" lIns="0" tIns="0" rIns="0" bIns="0">
              <a:spAutoFit/>
            </a:bodyPr>
            <a:lstStyle/>
            <a:p>
              <a:r>
                <a:rPr lang="en-US" sz="1100"/>
                <a:t>9</a:t>
              </a:r>
              <a:endParaRPr lang="en-US"/>
            </a:p>
          </p:txBody>
        </p:sp>
        <p:sp>
          <p:nvSpPr>
            <p:cNvPr id="8245" name="Rectangle 56"/>
            <p:cNvSpPr>
              <a:spLocks noChangeArrowheads="1"/>
            </p:cNvSpPr>
            <p:nvPr/>
          </p:nvSpPr>
          <p:spPr bwMode="auto">
            <a:xfrm>
              <a:off x="889" y="3000"/>
              <a:ext cx="98" cy="106"/>
            </a:xfrm>
            <a:prstGeom prst="rect">
              <a:avLst/>
            </a:prstGeom>
            <a:noFill/>
            <a:ln w="9525">
              <a:noFill/>
              <a:miter lim="800000"/>
              <a:headEnd/>
              <a:tailEnd/>
            </a:ln>
          </p:spPr>
          <p:txBody>
            <a:bodyPr wrap="none" lIns="0" tIns="0" rIns="0" bIns="0">
              <a:spAutoFit/>
            </a:bodyPr>
            <a:lstStyle/>
            <a:p>
              <a:r>
                <a:rPr lang="en-US" sz="1100"/>
                <a:t>59</a:t>
              </a:r>
              <a:endParaRPr lang="en-US"/>
            </a:p>
          </p:txBody>
        </p:sp>
        <p:sp>
          <p:nvSpPr>
            <p:cNvPr id="8246" name="Rectangle 57"/>
            <p:cNvSpPr>
              <a:spLocks noChangeArrowheads="1"/>
            </p:cNvSpPr>
            <p:nvPr/>
          </p:nvSpPr>
          <p:spPr bwMode="auto">
            <a:xfrm>
              <a:off x="837" y="2763"/>
              <a:ext cx="147" cy="106"/>
            </a:xfrm>
            <a:prstGeom prst="rect">
              <a:avLst/>
            </a:prstGeom>
            <a:noFill/>
            <a:ln w="9525">
              <a:noFill/>
              <a:miter lim="800000"/>
              <a:headEnd/>
              <a:tailEnd/>
            </a:ln>
          </p:spPr>
          <p:txBody>
            <a:bodyPr wrap="none" lIns="0" tIns="0" rIns="0" bIns="0">
              <a:spAutoFit/>
            </a:bodyPr>
            <a:lstStyle/>
            <a:p>
              <a:r>
                <a:rPr lang="en-US" sz="1100"/>
                <a:t>109</a:t>
              </a:r>
              <a:endParaRPr lang="en-US"/>
            </a:p>
          </p:txBody>
        </p:sp>
        <p:sp>
          <p:nvSpPr>
            <p:cNvPr id="8247" name="Rectangle 58"/>
            <p:cNvSpPr>
              <a:spLocks noChangeArrowheads="1"/>
            </p:cNvSpPr>
            <p:nvPr/>
          </p:nvSpPr>
          <p:spPr bwMode="auto">
            <a:xfrm>
              <a:off x="837" y="2526"/>
              <a:ext cx="147" cy="106"/>
            </a:xfrm>
            <a:prstGeom prst="rect">
              <a:avLst/>
            </a:prstGeom>
            <a:noFill/>
            <a:ln w="9525">
              <a:noFill/>
              <a:miter lim="800000"/>
              <a:headEnd/>
              <a:tailEnd/>
            </a:ln>
          </p:spPr>
          <p:txBody>
            <a:bodyPr wrap="none" lIns="0" tIns="0" rIns="0" bIns="0">
              <a:spAutoFit/>
            </a:bodyPr>
            <a:lstStyle/>
            <a:p>
              <a:r>
                <a:rPr lang="en-US" sz="1100"/>
                <a:t>159</a:t>
              </a:r>
              <a:endParaRPr lang="en-US"/>
            </a:p>
          </p:txBody>
        </p:sp>
        <p:sp>
          <p:nvSpPr>
            <p:cNvPr id="8248" name="Rectangle 59"/>
            <p:cNvSpPr>
              <a:spLocks noChangeArrowheads="1"/>
            </p:cNvSpPr>
            <p:nvPr/>
          </p:nvSpPr>
          <p:spPr bwMode="auto">
            <a:xfrm>
              <a:off x="837" y="2294"/>
              <a:ext cx="147" cy="106"/>
            </a:xfrm>
            <a:prstGeom prst="rect">
              <a:avLst/>
            </a:prstGeom>
            <a:noFill/>
            <a:ln w="9525">
              <a:noFill/>
              <a:miter lim="800000"/>
              <a:headEnd/>
              <a:tailEnd/>
            </a:ln>
          </p:spPr>
          <p:txBody>
            <a:bodyPr wrap="none" lIns="0" tIns="0" rIns="0" bIns="0">
              <a:spAutoFit/>
            </a:bodyPr>
            <a:lstStyle/>
            <a:p>
              <a:r>
                <a:rPr lang="en-US" sz="1100"/>
                <a:t>209</a:t>
              </a:r>
              <a:endParaRPr lang="en-US"/>
            </a:p>
          </p:txBody>
        </p:sp>
        <p:sp>
          <p:nvSpPr>
            <p:cNvPr id="8249" name="Rectangle 60"/>
            <p:cNvSpPr>
              <a:spLocks noChangeArrowheads="1"/>
            </p:cNvSpPr>
            <p:nvPr/>
          </p:nvSpPr>
          <p:spPr bwMode="auto">
            <a:xfrm>
              <a:off x="837" y="2058"/>
              <a:ext cx="147" cy="106"/>
            </a:xfrm>
            <a:prstGeom prst="rect">
              <a:avLst/>
            </a:prstGeom>
            <a:noFill/>
            <a:ln w="9525">
              <a:noFill/>
              <a:miter lim="800000"/>
              <a:headEnd/>
              <a:tailEnd/>
            </a:ln>
          </p:spPr>
          <p:txBody>
            <a:bodyPr wrap="none" lIns="0" tIns="0" rIns="0" bIns="0">
              <a:spAutoFit/>
            </a:bodyPr>
            <a:lstStyle/>
            <a:p>
              <a:r>
                <a:rPr lang="en-US" sz="1100"/>
                <a:t>259</a:t>
              </a:r>
              <a:endParaRPr lang="en-US"/>
            </a:p>
          </p:txBody>
        </p:sp>
        <p:sp>
          <p:nvSpPr>
            <p:cNvPr id="8250" name="Rectangle 61"/>
            <p:cNvSpPr>
              <a:spLocks noChangeArrowheads="1"/>
            </p:cNvSpPr>
            <p:nvPr/>
          </p:nvSpPr>
          <p:spPr bwMode="auto">
            <a:xfrm>
              <a:off x="837" y="1821"/>
              <a:ext cx="147" cy="106"/>
            </a:xfrm>
            <a:prstGeom prst="rect">
              <a:avLst/>
            </a:prstGeom>
            <a:noFill/>
            <a:ln w="9525">
              <a:noFill/>
              <a:miter lim="800000"/>
              <a:headEnd/>
              <a:tailEnd/>
            </a:ln>
          </p:spPr>
          <p:txBody>
            <a:bodyPr wrap="none" lIns="0" tIns="0" rIns="0" bIns="0">
              <a:spAutoFit/>
            </a:bodyPr>
            <a:lstStyle/>
            <a:p>
              <a:r>
                <a:rPr lang="en-US" sz="1100"/>
                <a:t>309</a:t>
              </a:r>
              <a:endParaRPr lang="en-US"/>
            </a:p>
          </p:txBody>
        </p:sp>
        <p:sp>
          <p:nvSpPr>
            <p:cNvPr id="8251" name="Rectangle 62"/>
            <p:cNvSpPr>
              <a:spLocks noChangeArrowheads="1"/>
            </p:cNvSpPr>
            <p:nvPr/>
          </p:nvSpPr>
          <p:spPr bwMode="auto">
            <a:xfrm>
              <a:off x="837" y="1584"/>
              <a:ext cx="147" cy="106"/>
            </a:xfrm>
            <a:prstGeom prst="rect">
              <a:avLst/>
            </a:prstGeom>
            <a:noFill/>
            <a:ln w="9525">
              <a:noFill/>
              <a:miter lim="800000"/>
              <a:headEnd/>
              <a:tailEnd/>
            </a:ln>
          </p:spPr>
          <p:txBody>
            <a:bodyPr wrap="none" lIns="0" tIns="0" rIns="0" bIns="0">
              <a:spAutoFit/>
            </a:bodyPr>
            <a:lstStyle/>
            <a:p>
              <a:r>
                <a:rPr lang="en-US" sz="1100"/>
                <a:t>359</a:t>
              </a:r>
              <a:endParaRPr lang="en-US"/>
            </a:p>
          </p:txBody>
        </p:sp>
        <p:sp>
          <p:nvSpPr>
            <p:cNvPr id="8252" name="Rectangle 63"/>
            <p:cNvSpPr>
              <a:spLocks noChangeArrowheads="1"/>
            </p:cNvSpPr>
            <p:nvPr/>
          </p:nvSpPr>
          <p:spPr bwMode="auto">
            <a:xfrm>
              <a:off x="1046" y="3365"/>
              <a:ext cx="44" cy="96"/>
            </a:xfrm>
            <a:prstGeom prst="rect">
              <a:avLst/>
            </a:prstGeom>
            <a:noFill/>
            <a:ln w="9525">
              <a:noFill/>
              <a:miter lim="800000"/>
              <a:headEnd/>
              <a:tailEnd/>
            </a:ln>
          </p:spPr>
          <p:txBody>
            <a:bodyPr wrap="none" lIns="0" tIns="0" rIns="0" bIns="0">
              <a:spAutoFit/>
            </a:bodyPr>
            <a:lstStyle/>
            <a:p>
              <a:r>
                <a:rPr lang="en-US" sz="1000"/>
                <a:t>0</a:t>
              </a:r>
              <a:endParaRPr lang="en-US"/>
            </a:p>
          </p:txBody>
        </p:sp>
        <p:sp>
          <p:nvSpPr>
            <p:cNvPr id="8253" name="Rectangle 64"/>
            <p:cNvSpPr>
              <a:spLocks noChangeArrowheads="1"/>
            </p:cNvSpPr>
            <p:nvPr/>
          </p:nvSpPr>
          <p:spPr bwMode="auto">
            <a:xfrm>
              <a:off x="1245" y="3365"/>
              <a:ext cx="110" cy="96"/>
            </a:xfrm>
            <a:prstGeom prst="rect">
              <a:avLst/>
            </a:prstGeom>
            <a:noFill/>
            <a:ln w="9525">
              <a:noFill/>
              <a:miter lim="800000"/>
              <a:headEnd/>
              <a:tailEnd/>
            </a:ln>
          </p:spPr>
          <p:txBody>
            <a:bodyPr wrap="none" lIns="0" tIns="0" rIns="0" bIns="0">
              <a:spAutoFit/>
            </a:bodyPr>
            <a:lstStyle/>
            <a:p>
              <a:r>
                <a:rPr lang="en-US" sz="1000"/>
                <a:t>0.2</a:t>
              </a:r>
              <a:endParaRPr lang="en-US"/>
            </a:p>
          </p:txBody>
        </p:sp>
        <p:sp>
          <p:nvSpPr>
            <p:cNvPr id="8254" name="Rectangle 65"/>
            <p:cNvSpPr>
              <a:spLocks noChangeArrowheads="1"/>
            </p:cNvSpPr>
            <p:nvPr/>
          </p:nvSpPr>
          <p:spPr bwMode="auto">
            <a:xfrm>
              <a:off x="1477" y="3365"/>
              <a:ext cx="110" cy="96"/>
            </a:xfrm>
            <a:prstGeom prst="rect">
              <a:avLst/>
            </a:prstGeom>
            <a:noFill/>
            <a:ln w="9525">
              <a:noFill/>
              <a:miter lim="800000"/>
              <a:headEnd/>
              <a:tailEnd/>
            </a:ln>
          </p:spPr>
          <p:txBody>
            <a:bodyPr wrap="none" lIns="0" tIns="0" rIns="0" bIns="0">
              <a:spAutoFit/>
            </a:bodyPr>
            <a:lstStyle/>
            <a:p>
              <a:r>
                <a:rPr lang="en-US" sz="1000"/>
                <a:t>0.4</a:t>
              </a:r>
              <a:endParaRPr lang="en-US"/>
            </a:p>
          </p:txBody>
        </p:sp>
        <p:sp>
          <p:nvSpPr>
            <p:cNvPr id="8255" name="Rectangle 66"/>
            <p:cNvSpPr>
              <a:spLocks noChangeArrowheads="1"/>
            </p:cNvSpPr>
            <p:nvPr/>
          </p:nvSpPr>
          <p:spPr bwMode="auto">
            <a:xfrm>
              <a:off x="1714" y="3365"/>
              <a:ext cx="110" cy="96"/>
            </a:xfrm>
            <a:prstGeom prst="rect">
              <a:avLst/>
            </a:prstGeom>
            <a:noFill/>
            <a:ln w="9525">
              <a:noFill/>
              <a:miter lim="800000"/>
              <a:headEnd/>
              <a:tailEnd/>
            </a:ln>
          </p:spPr>
          <p:txBody>
            <a:bodyPr wrap="none" lIns="0" tIns="0" rIns="0" bIns="0">
              <a:spAutoFit/>
            </a:bodyPr>
            <a:lstStyle/>
            <a:p>
              <a:r>
                <a:rPr lang="en-US" sz="1000"/>
                <a:t>0.6</a:t>
              </a:r>
              <a:endParaRPr lang="en-US"/>
            </a:p>
          </p:txBody>
        </p:sp>
        <p:sp>
          <p:nvSpPr>
            <p:cNvPr id="8256" name="Rectangle 67"/>
            <p:cNvSpPr>
              <a:spLocks noChangeArrowheads="1"/>
            </p:cNvSpPr>
            <p:nvPr/>
          </p:nvSpPr>
          <p:spPr bwMode="auto">
            <a:xfrm>
              <a:off x="1946" y="3365"/>
              <a:ext cx="110" cy="96"/>
            </a:xfrm>
            <a:prstGeom prst="rect">
              <a:avLst/>
            </a:prstGeom>
            <a:noFill/>
            <a:ln w="9525">
              <a:noFill/>
              <a:miter lim="800000"/>
              <a:headEnd/>
              <a:tailEnd/>
            </a:ln>
          </p:spPr>
          <p:txBody>
            <a:bodyPr wrap="none" lIns="0" tIns="0" rIns="0" bIns="0">
              <a:spAutoFit/>
            </a:bodyPr>
            <a:lstStyle/>
            <a:p>
              <a:r>
                <a:rPr lang="en-US" sz="1000"/>
                <a:t>0.8</a:t>
              </a:r>
              <a:endParaRPr lang="en-US"/>
            </a:p>
          </p:txBody>
        </p:sp>
        <p:sp>
          <p:nvSpPr>
            <p:cNvPr id="8257" name="Rectangle 68"/>
            <p:cNvSpPr>
              <a:spLocks noChangeArrowheads="1"/>
            </p:cNvSpPr>
            <p:nvPr/>
          </p:nvSpPr>
          <p:spPr bwMode="auto">
            <a:xfrm>
              <a:off x="2212" y="3365"/>
              <a:ext cx="44" cy="96"/>
            </a:xfrm>
            <a:prstGeom prst="rect">
              <a:avLst/>
            </a:prstGeom>
            <a:noFill/>
            <a:ln w="9525">
              <a:noFill/>
              <a:miter lim="800000"/>
              <a:headEnd/>
              <a:tailEnd/>
            </a:ln>
          </p:spPr>
          <p:txBody>
            <a:bodyPr wrap="none" lIns="0" tIns="0" rIns="0" bIns="0">
              <a:spAutoFit/>
            </a:bodyPr>
            <a:lstStyle/>
            <a:p>
              <a:r>
                <a:rPr lang="en-US" sz="1000"/>
                <a:t>1</a:t>
              </a:r>
              <a:endParaRPr lang="en-US"/>
            </a:p>
          </p:txBody>
        </p:sp>
        <p:sp>
          <p:nvSpPr>
            <p:cNvPr id="8258" name="Rectangle 69"/>
            <p:cNvSpPr>
              <a:spLocks noChangeArrowheads="1"/>
            </p:cNvSpPr>
            <p:nvPr/>
          </p:nvSpPr>
          <p:spPr bwMode="auto">
            <a:xfrm>
              <a:off x="2411" y="3365"/>
              <a:ext cx="110" cy="96"/>
            </a:xfrm>
            <a:prstGeom prst="rect">
              <a:avLst/>
            </a:prstGeom>
            <a:noFill/>
            <a:ln w="9525">
              <a:noFill/>
              <a:miter lim="800000"/>
              <a:headEnd/>
              <a:tailEnd/>
            </a:ln>
          </p:spPr>
          <p:txBody>
            <a:bodyPr wrap="none" lIns="0" tIns="0" rIns="0" bIns="0">
              <a:spAutoFit/>
            </a:bodyPr>
            <a:lstStyle/>
            <a:p>
              <a:r>
                <a:rPr lang="en-US" sz="1000"/>
                <a:t>1.2</a:t>
              </a:r>
              <a:endParaRPr lang="en-US"/>
            </a:p>
          </p:txBody>
        </p:sp>
        <p:sp>
          <p:nvSpPr>
            <p:cNvPr id="8259" name="Rectangle 70"/>
            <p:cNvSpPr>
              <a:spLocks noChangeArrowheads="1"/>
            </p:cNvSpPr>
            <p:nvPr/>
          </p:nvSpPr>
          <p:spPr bwMode="auto">
            <a:xfrm>
              <a:off x="2643" y="3365"/>
              <a:ext cx="110" cy="96"/>
            </a:xfrm>
            <a:prstGeom prst="rect">
              <a:avLst/>
            </a:prstGeom>
            <a:noFill/>
            <a:ln w="9525">
              <a:noFill/>
              <a:miter lim="800000"/>
              <a:headEnd/>
              <a:tailEnd/>
            </a:ln>
          </p:spPr>
          <p:txBody>
            <a:bodyPr wrap="none" lIns="0" tIns="0" rIns="0" bIns="0">
              <a:spAutoFit/>
            </a:bodyPr>
            <a:lstStyle/>
            <a:p>
              <a:r>
                <a:rPr lang="en-US" sz="1000"/>
                <a:t>1.4</a:t>
              </a:r>
              <a:endParaRPr lang="en-US"/>
            </a:p>
          </p:txBody>
        </p:sp>
        <p:sp>
          <p:nvSpPr>
            <p:cNvPr id="8260" name="Rectangle 71"/>
            <p:cNvSpPr>
              <a:spLocks noChangeArrowheads="1"/>
            </p:cNvSpPr>
            <p:nvPr/>
          </p:nvSpPr>
          <p:spPr bwMode="auto">
            <a:xfrm>
              <a:off x="2875" y="3365"/>
              <a:ext cx="110" cy="96"/>
            </a:xfrm>
            <a:prstGeom prst="rect">
              <a:avLst/>
            </a:prstGeom>
            <a:noFill/>
            <a:ln w="9525">
              <a:noFill/>
              <a:miter lim="800000"/>
              <a:headEnd/>
              <a:tailEnd/>
            </a:ln>
          </p:spPr>
          <p:txBody>
            <a:bodyPr wrap="none" lIns="0" tIns="0" rIns="0" bIns="0">
              <a:spAutoFit/>
            </a:bodyPr>
            <a:lstStyle/>
            <a:p>
              <a:r>
                <a:rPr lang="en-US" sz="1000"/>
                <a:t>1.6</a:t>
              </a:r>
              <a:endParaRPr lang="en-US"/>
            </a:p>
          </p:txBody>
        </p:sp>
        <p:sp>
          <p:nvSpPr>
            <p:cNvPr id="8261" name="Rectangle 72"/>
            <p:cNvSpPr>
              <a:spLocks noChangeArrowheads="1"/>
            </p:cNvSpPr>
            <p:nvPr/>
          </p:nvSpPr>
          <p:spPr bwMode="auto">
            <a:xfrm>
              <a:off x="3112" y="3365"/>
              <a:ext cx="110" cy="96"/>
            </a:xfrm>
            <a:prstGeom prst="rect">
              <a:avLst/>
            </a:prstGeom>
            <a:noFill/>
            <a:ln w="9525">
              <a:noFill/>
              <a:miter lim="800000"/>
              <a:headEnd/>
              <a:tailEnd/>
            </a:ln>
          </p:spPr>
          <p:txBody>
            <a:bodyPr wrap="none" lIns="0" tIns="0" rIns="0" bIns="0">
              <a:spAutoFit/>
            </a:bodyPr>
            <a:lstStyle/>
            <a:p>
              <a:r>
                <a:rPr lang="en-US" sz="1000"/>
                <a:t>1.8</a:t>
              </a:r>
              <a:endParaRPr lang="en-US"/>
            </a:p>
          </p:txBody>
        </p:sp>
        <p:sp>
          <p:nvSpPr>
            <p:cNvPr id="8262" name="Rectangle 73"/>
            <p:cNvSpPr>
              <a:spLocks noChangeArrowheads="1"/>
            </p:cNvSpPr>
            <p:nvPr/>
          </p:nvSpPr>
          <p:spPr bwMode="auto">
            <a:xfrm>
              <a:off x="3378" y="3365"/>
              <a:ext cx="44" cy="96"/>
            </a:xfrm>
            <a:prstGeom prst="rect">
              <a:avLst/>
            </a:prstGeom>
            <a:noFill/>
            <a:ln w="9525">
              <a:noFill/>
              <a:miter lim="800000"/>
              <a:headEnd/>
              <a:tailEnd/>
            </a:ln>
          </p:spPr>
          <p:txBody>
            <a:bodyPr wrap="none" lIns="0" tIns="0" rIns="0" bIns="0">
              <a:spAutoFit/>
            </a:bodyPr>
            <a:lstStyle/>
            <a:p>
              <a:r>
                <a:rPr lang="en-US" sz="1000"/>
                <a:t>2</a:t>
              </a:r>
              <a:endParaRPr lang="en-US"/>
            </a:p>
          </p:txBody>
        </p:sp>
        <p:sp>
          <p:nvSpPr>
            <p:cNvPr id="8263" name="Rectangle 74"/>
            <p:cNvSpPr>
              <a:spLocks noChangeArrowheads="1"/>
            </p:cNvSpPr>
            <p:nvPr/>
          </p:nvSpPr>
          <p:spPr bwMode="auto">
            <a:xfrm>
              <a:off x="3577" y="3365"/>
              <a:ext cx="110" cy="96"/>
            </a:xfrm>
            <a:prstGeom prst="rect">
              <a:avLst/>
            </a:prstGeom>
            <a:noFill/>
            <a:ln w="9525">
              <a:noFill/>
              <a:miter lim="800000"/>
              <a:headEnd/>
              <a:tailEnd/>
            </a:ln>
          </p:spPr>
          <p:txBody>
            <a:bodyPr wrap="none" lIns="0" tIns="0" rIns="0" bIns="0">
              <a:spAutoFit/>
            </a:bodyPr>
            <a:lstStyle/>
            <a:p>
              <a:r>
                <a:rPr lang="en-US" sz="1000"/>
                <a:t>2.2</a:t>
              </a:r>
              <a:endParaRPr lang="en-US"/>
            </a:p>
          </p:txBody>
        </p:sp>
        <p:sp>
          <p:nvSpPr>
            <p:cNvPr id="8264" name="Rectangle 75"/>
            <p:cNvSpPr>
              <a:spLocks noChangeArrowheads="1"/>
            </p:cNvSpPr>
            <p:nvPr/>
          </p:nvSpPr>
          <p:spPr bwMode="auto">
            <a:xfrm>
              <a:off x="3809" y="3365"/>
              <a:ext cx="110" cy="96"/>
            </a:xfrm>
            <a:prstGeom prst="rect">
              <a:avLst/>
            </a:prstGeom>
            <a:noFill/>
            <a:ln w="9525">
              <a:noFill/>
              <a:miter lim="800000"/>
              <a:headEnd/>
              <a:tailEnd/>
            </a:ln>
          </p:spPr>
          <p:txBody>
            <a:bodyPr wrap="none" lIns="0" tIns="0" rIns="0" bIns="0">
              <a:spAutoFit/>
            </a:bodyPr>
            <a:lstStyle/>
            <a:p>
              <a:r>
                <a:rPr lang="en-US" sz="1000"/>
                <a:t>2.4</a:t>
              </a:r>
              <a:endParaRPr lang="en-US"/>
            </a:p>
          </p:txBody>
        </p:sp>
        <p:sp>
          <p:nvSpPr>
            <p:cNvPr id="8265" name="Rectangle 76"/>
            <p:cNvSpPr>
              <a:spLocks noChangeArrowheads="1"/>
            </p:cNvSpPr>
            <p:nvPr/>
          </p:nvSpPr>
          <p:spPr bwMode="auto">
            <a:xfrm>
              <a:off x="4041" y="3365"/>
              <a:ext cx="110" cy="96"/>
            </a:xfrm>
            <a:prstGeom prst="rect">
              <a:avLst/>
            </a:prstGeom>
            <a:noFill/>
            <a:ln w="9525">
              <a:noFill/>
              <a:miter lim="800000"/>
              <a:headEnd/>
              <a:tailEnd/>
            </a:ln>
          </p:spPr>
          <p:txBody>
            <a:bodyPr wrap="none" lIns="0" tIns="0" rIns="0" bIns="0">
              <a:spAutoFit/>
            </a:bodyPr>
            <a:lstStyle/>
            <a:p>
              <a:r>
                <a:rPr lang="en-US" sz="1000"/>
                <a:t>2.6</a:t>
              </a:r>
              <a:endParaRPr lang="en-US"/>
            </a:p>
          </p:txBody>
        </p:sp>
        <p:sp>
          <p:nvSpPr>
            <p:cNvPr id="8266" name="Rectangle 77"/>
            <p:cNvSpPr>
              <a:spLocks noChangeArrowheads="1"/>
            </p:cNvSpPr>
            <p:nvPr/>
          </p:nvSpPr>
          <p:spPr bwMode="auto">
            <a:xfrm>
              <a:off x="4274" y="3365"/>
              <a:ext cx="110" cy="96"/>
            </a:xfrm>
            <a:prstGeom prst="rect">
              <a:avLst/>
            </a:prstGeom>
            <a:noFill/>
            <a:ln w="9525">
              <a:noFill/>
              <a:miter lim="800000"/>
              <a:headEnd/>
              <a:tailEnd/>
            </a:ln>
          </p:spPr>
          <p:txBody>
            <a:bodyPr wrap="none" lIns="0" tIns="0" rIns="0" bIns="0">
              <a:spAutoFit/>
            </a:bodyPr>
            <a:lstStyle/>
            <a:p>
              <a:r>
                <a:rPr lang="en-US" sz="1000"/>
                <a:t>2.8</a:t>
              </a:r>
              <a:endParaRPr lang="en-US"/>
            </a:p>
          </p:txBody>
        </p:sp>
        <p:sp>
          <p:nvSpPr>
            <p:cNvPr id="8267" name="Rectangle 78"/>
            <p:cNvSpPr>
              <a:spLocks noChangeArrowheads="1"/>
            </p:cNvSpPr>
            <p:nvPr/>
          </p:nvSpPr>
          <p:spPr bwMode="auto">
            <a:xfrm>
              <a:off x="4544" y="3365"/>
              <a:ext cx="44" cy="96"/>
            </a:xfrm>
            <a:prstGeom prst="rect">
              <a:avLst/>
            </a:prstGeom>
            <a:noFill/>
            <a:ln w="9525">
              <a:noFill/>
              <a:miter lim="800000"/>
              <a:headEnd/>
              <a:tailEnd/>
            </a:ln>
          </p:spPr>
          <p:txBody>
            <a:bodyPr wrap="none" lIns="0" tIns="0" rIns="0" bIns="0">
              <a:spAutoFit/>
            </a:bodyPr>
            <a:lstStyle/>
            <a:p>
              <a:r>
                <a:rPr lang="en-US" sz="1000"/>
                <a:t>3</a:t>
              </a:r>
              <a:endParaRPr lang="en-US"/>
            </a:p>
          </p:txBody>
        </p:sp>
        <p:sp>
          <p:nvSpPr>
            <p:cNvPr id="8268" name="Rectangle 79"/>
            <p:cNvSpPr>
              <a:spLocks noChangeArrowheads="1"/>
            </p:cNvSpPr>
            <p:nvPr/>
          </p:nvSpPr>
          <p:spPr bwMode="auto">
            <a:xfrm>
              <a:off x="4743" y="3365"/>
              <a:ext cx="110" cy="96"/>
            </a:xfrm>
            <a:prstGeom prst="rect">
              <a:avLst/>
            </a:prstGeom>
            <a:noFill/>
            <a:ln w="9525">
              <a:noFill/>
              <a:miter lim="800000"/>
              <a:headEnd/>
              <a:tailEnd/>
            </a:ln>
          </p:spPr>
          <p:txBody>
            <a:bodyPr wrap="none" lIns="0" tIns="0" rIns="0" bIns="0">
              <a:spAutoFit/>
            </a:bodyPr>
            <a:lstStyle/>
            <a:p>
              <a:r>
                <a:rPr lang="en-US" sz="1000"/>
                <a:t>3.2</a:t>
              </a:r>
              <a:endParaRPr lang="en-US"/>
            </a:p>
          </p:txBody>
        </p:sp>
        <p:sp>
          <p:nvSpPr>
            <p:cNvPr id="8269" name="Rectangle 80"/>
            <p:cNvSpPr>
              <a:spLocks noChangeArrowheads="1"/>
            </p:cNvSpPr>
            <p:nvPr/>
          </p:nvSpPr>
          <p:spPr bwMode="auto">
            <a:xfrm>
              <a:off x="4975" y="3365"/>
              <a:ext cx="110" cy="96"/>
            </a:xfrm>
            <a:prstGeom prst="rect">
              <a:avLst/>
            </a:prstGeom>
            <a:noFill/>
            <a:ln w="9525">
              <a:noFill/>
              <a:miter lim="800000"/>
              <a:headEnd/>
              <a:tailEnd/>
            </a:ln>
          </p:spPr>
          <p:txBody>
            <a:bodyPr wrap="none" lIns="0" tIns="0" rIns="0" bIns="0">
              <a:spAutoFit/>
            </a:bodyPr>
            <a:lstStyle/>
            <a:p>
              <a:r>
                <a:rPr lang="en-US" sz="1000"/>
                <a:t>3.4</a:t>
              </a:r>
              <a:endParaRPr lang="en-US"/>
            </a:p>
          </p:txBody>
        </p:sp>
        <p:sp>
          <p:nvSpPr>
            <p:cNvPr id="8270" name="Rectangle 81"/>
            <p:cNvSpPr>
              <a:spLocks noChangeArrowheads="1"/>
            </p:cNvSpPr>
            <p:nvPr/>
          </p:nvSpPr>
          <p:spPr bwMode="auto">
            <a:xfrm>
              <a:off x="2728" y="3507"/>
              <a:ext cx="918" cy="134"/>
            </a:xfrm>
            <a:prstGeom prst="rect">
              <a:avLst/>
            </a:prstGeom>
            <a:noFill/>
            <a:ln w="9525">
              <a:noFill/>
              <a:miter lim="800000"/>
              <a:headEnd/>
              <a:tailEnd/>
            </a:ln>
          </p:spPr>
          <p:txBody>
            <a:bodyPr wrap="none" lIns="0" tIns="0" rIns="0" bIns="0">
              <a:spAutoFit/>
            </a:bodyPr>
            <a:lstStyle/>
            <a:p>
              <a:r>
                <a:rPr lang="en-US" sz="1400" b="1"/>
                <a:t>Frecuencia (GHz)</a:t>
              </a:r>
              <a:endParaRPr lang="en-US" sz="2400"/>
            </a:p>
          </p:txBody>
        </p:sp>
        <p:sp>
          <p:nvSpPr>
            <p:cNvPr id="8271" name="Rectangle 82"/>
            <p:cNvSpPr>
              <a:spLocks noChangeArrowheads="1"/>
            </p:cNvSpPr>
            <p:nvPr/>
          </p:nvSpPr>
          <p:spPr bwMode="auto">
            <a:xfrm rot="-5400000">
              <a:off x="406" y="2253"/>
              <a:ext cx="706" cy="144"/>
            </a:xfrm>
            <a:prstGeom prst="rect">
              <a:avLst/>
            </a:prstGeom>
            <a:noFill/>
            <a:ln w="9525">
              <a:noFill/>
              <a:miter lim="800000"/>
              <a:headEnd/>
              <a:tailEnd/>
            </a:ln>
          </p:spPr>
          <p:txBody>
            <a:bodyPr wrap="none" lIns="0" tIns="0" rIns="0" bIns="0">
              <a:spAutoFit/>
            </a:bodyPr>
            <a:lstStyle/>
            <a:p>
              <a:r>
                <a:rPr lang="en-US" sz="1500" b="1"/>
                <a:t>Potencia (w)</a:t>
              </a:r>
              <a:endParaRPr lang="en-US" sz="2400"/>
            </a:p>
          </p:txBody>
        </p:sp>
        <p:grpSp>
          <p:nvGrpSpPr>
            <p:cNvPr id="3" name="Group 88"/>
            <p:cNvGrpSpPr>
              <a:grpSpLocks/>
            </p:cNvGrpSpPr>
            <p:nvPr/>
          </p:nvGrpSpPr>
          <p:grpSpPr bwMode="auto">
            <a:xfrm>
              <a:off x="1406" y="1999"/>
              <a:ext cx="3219" cy="973"/>
              <a:chOff x="1406" y="1999"/>
              <a:chExt cx="3219" cy="973"/>
            </a:xfrm>
          </p:grpSpPr>
          <p:sp>
            <p:nvSpPr>
              <p:cNvPr id="8273" name="Line 84"/>
              <p:cNvSpPr>
                <a:spLocks noChangeShapeType="1"/>
              </p:cNvSpPr>
              <p:nvPr/>
            </p:nvSpPr>
            <p:spPr bwMode="auto">
              <a:xfrm flipV="1">
                <a:off x="3647" y="1999"/>
                <a:ext cx="978" cy="220"/>
              </a:xfrm>
              <a:prstGeom prst="line">
                <a:avLst/>
              </a:prstGeom>
              <a:noFill/>
              <a:ln w="50800">
                <a:solidFill>
                  <a:srgbClr val="000000"/>
                </a:solidFill>
                <a:round/>
                <a:headEnd/>
                <a:tailEnd type="triangle" w="med" len="med"/>
              </a:ln>
            </p:spPr>
            <p:txBody>
              <a:bodyPr wrap="none" anchor="ctr"/>
              <a:lstStyle/>
              <a:p>
                <a:endParaRPr lang="es-MX"/>
              </a:p>
            </p:txBody>
          </p:sp>
          <p:sp>
            <p:nvSpPr>
              <p:cNvPr id="8274" name="Line 85"/>
              <p:cNvSpPr>
                <a:spLocks noChangeShapeType="1"/>
              </p:cNvSpPr>
              <p:nvPr/>
            </p:nvSpPr>
            <p:spPr bwMode="auto">
              <a:xfrm>
                <a:off x="3660" y="2215"/>
                <a:ext cx="585" cy="757"/>
              </a:xfrm>
              <a:prstGeom prst="line">
                <a:avLst/>
              </a:prstGeom>
              <a:noFill/>
              <a:ln w="50800">
                <a:solidFill>
                  <a:srgbClr val="000000"/>
                </a:solidFill>
                <a:round/>
                <a:headEnd/>
                <a:tailEnd type="triangle" w="med" len="med"/>
              </a:ln>
            </p:spPr>
            <p:txBody>
              <a:bodyPr wrap="none" anchor="ctr"/>
              <a:lstStyle/>
              <a:p>
                <a:endParaRPr lang="es-MX"/>
              </a:p>
            </p:txBody>
          </p:sp>
          <p:sp>
            <p:nvSpPr>
              <p:cNvPr id="8275" name="Text Box 86"/>
              <p:cNvSpPr txBox="1">
                <a:spLocks noChangeArrowheads="1"/>
              </p:cNvSpPr>
              <p:nvPr/>
            </p:nvSpPr>
            <p:spPr bwMode="auto">
              <a:xfrm>
                <a:off x="1406" y="2009"/>
                <a:ext cx="2602" cy="518"/>
              </a:xfrm>
              <a:prstGeom prst="rect">
                <a:avLst/>
              </a:prstGeom>
              <a:noFill/>
              <a:ln w="50800" algn="ctr">
                <a:noFill/>
                <a:miter lim="800000"/>
                <a:headEnd/>
                <a:tailEnd/>
              </a:ln>
            </p:spPr>
            <p:txBody>
              <a:bodyPr wrap="none">
                <a:spAutoFit/>
              </a:bodyPr>
              <a:lstStyle/>
              <a:p>
                <a:pPr algn="ctr" eaLnBrk="0" hangingPunct="0"/>
                <a:r>
                  <a:rPr lang="en-US" sz="2400">
                    <a:solidFill>
                      <a:srgbClr val="000000"/>
                    </a:solidFill>
                    <a:latin typeface="Verdana" pitchFamily="34" charset="0"/>
                  </a:rPr>
                  <a:t>Baja de Frecuencia</a:t>
                </a:r>
              </a:p>
              <a:p>
                <a:pPr algn="ctr" eaLnBrk="0" hangingPunct="0"/>
                <a:r>
                  <a:rPr lang="en-US" sz="2400">
                    <a:solidFill>
                      <a:srgbClr val="000000"/>
                    </a:solidFill>
                    <a:latin typeface="Verdana" pitchFamily="34" charset="0"/>
                  </a:rPr>
                  <a:t>= Mayor baja de potencia</a:t>
                </a:r>
              </a:p>
            </p:txBody>
          </p:sp>
        </p:grpSp>
      </p:grpSp>
      <p:sp>
        <p:nvSpPr>
          <p:cNvPr id="189527" name="Rectangle 87"/>
          <p:cNvSpPr>
            <a:spLocks noChangeArrowheads="1"/>
          </p:cNvSpPr>
          <p:nvPr/>
        </p:nvSpPr>
        <p:spPr bwMode="auto">
          <a:xfrm>
            <a:off x="2081213" y="3582988"/>
            <a:ext cx="4778375" cy="1397000"/>
          </a:xfrm>
          <a:prstGeom prst="rect">
            <a:avLst/>
          </a:prstGeom>
          <a:solidFill>
            <a:schemeClr val="bg1"/>
          </a:solidFill>
          <a:ln w="50800" algn="ctr">
            <a:solidFill>
              <a:schemeClr val="tx1"/>
            </a:solidFill>
            <a:miter lim="800000"/>
            <a:headEnd/>
            <a:tailEnd/>
          </a:ln>
        </p:spPr>
        <p:txBody>
          <a:bodyPr anchor="ctr"/>
          <a:lstStyle/>
          <a:p>
            <a:pPr algn="ctr" eaLnBrk="0" hangingPunct="0"/>
            <a:r>
              <a:rPr lang="en-US" sz="2400" b="1">
                <a:latin typeface="Verdana" pitchFamily="34" charset="0"/>
              </a:rPr>
              <a:t>Menor Frecuencia nos da espacio para un segundo núcleo</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95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52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2 Marcador de número de diapositiva"/>
          <p:cNvSpPr>
            <a:spLocks noGrp="1"/>
          </p:cNvSpPr>
          <p:nvPr>
            <p:ph type="sldNum" sz="quarter" idx="11"/>
          </p:nvPr>
        </p:nvSpPr>
        <p:spPr/>
        <p:txBody>
          <a:bodyPr/>
          <a:lstStyle/>
          <a:p>
            <a:fld id="{D619015B-4A08-4644-91A5-440514FA5AE6}" type="slidenum">
              <a:rPr lang="zh-CN" altLang="en-US"/>
              <a:pPr/>
              <a:t>7</a:t>
            </a:fld>
            <a:endParaRPr lang="en-US" altLang="zh-CN"/>
          </a:p>
        </p:txBody>
      </p:sp>
      <p:pic>
        <p:nvPicPr>
          <p:cNvPr id="22530" name="Picture 2" descr="drop shadow"/>
          <p:cNvPicPr>
            <a:picLocks noChangeAspect="1" noChangeArrowheads="1"/>
          </p:cNvPicPr>
          <p:nvPr/>
        </p:nvPicPr>
        <p:blipFill>
          <a:blip r:embed="rId3" cstate="print"/>
          <a:srcRect/>
          <a:stretch>
            <a:fillRect/>
          </a:stretch>
        </p:blipFill>
        <p:spPr bwMode="auto">
          <a:xfrm>
            <a:off x="1254125" y="4194175"/>
            <a:ext cx="6591300" cy="1108075"/>
          </a:xfrm>
          <a:prstGeom prst="rect">
            <a:avLst/>
          </a:prstGeom>
          <a:noFill/>
        </p:spPr>
      </p:pic>
      <p:sp>
        <p:nvSpPr>
          <p:cNvPr id="22531" name="Freeform 3"/>
          <p:cNvSpPr>
            <a:spLocks/>
          </p:cNvSpPr>
          <p:nvPr/>
        </p:nvSpPr>
        <p:spPr bwMode="auto">
          <a:xfrm>
            <a:off x="1404938" y="4730750"/>
            <a:ext cx="6550025" cy="95250"/>
          </a:xfrm>
          <a:custGeom>
            <a:avLst/>
            <a:gdLst/>
            <a:ahLst/>
            <a:cxnLst>
              <a:cxn ang="0">
                <a:pos x="0" y="60"/>
              </a:cxn>
              <a:cxn ang="0">
                <a:pos x="84" y="0"/>
              </a:cxn>
              <a:cxn ang="0">
                <a:pos x="4126" y="0"/>
              </a:cxn>
              <a:cxn ang="0">
                <a:pos x="4042" y="60"/>
              </a:cxn>
              <a:cxn ang="0">
                <a:pos x="0" y="60"/>
              </a:cxn>
            </a:cxnLst>
            <a:rect l="0" t="0" r="r" b="b"/>
            <a:pathLst>
              <a:path w="4126" h="60">
                <a:moveTo>
                  <a:pt x="0" y="60"/>
                </a:moveTo>
                <a:lnTo>
                  <a:pt x="84" y="0"/>
                </a:lnTo>
                <a:lnTo>
                  <a:pt x="4126" y="0"/>
                </a:lnTo>
                <a:lnTo>
                  <a:pt x="4042" y="60"/>
                </a:lnTo>
                <a:lnTo>
                  <a:pt x="0" y="60"/>
                </a:lnTo>
                <a:close/>
              </a:path>
            </a:pathLst>
          </a:custGeom>
          <a:noFill/>
          <a:ln w="9525">
            <a:noFill/>
            <a:round/>
            <a:headEnd/>
            <a:tailEnd/>
          </a:ln>
        </p:spPr>
        <p:txBody>
          <a:bodyPr/>
          <a:lstStyle/>
          <a:p>
            <a:endParaRPr lang="es-MX"/>
          </a:p>
        </p:txBody>
      </p:sp>
      <p:sp>
        <p:nvSpPr>
          <p:cNvPr id="22532" name="Rectangle 4"/>
          <p:cNvSpPr>
            <a:spLocks noChangeArrowheads="1"/>
          </p:cNvSpPr>
          <p:nvPr/>
        </p:nvSpPr>
        <p:spPr bwMode="auto">
          <a:xfrm>
            <a:off x="1538288" y="1524000"/>
            <a:ext cx="6416675" cy="3206750"/>
          </a:xfrm>
          <a:prstGeom prst="rect">
            <a:avLst/>
          </a:prstGeom>
          <a:noFill/>
          <a:ln w="9525">
            <a:noFill/>
            <a:miter lim="800000"/>
            <a:headEnd/>
            <a:tailEnd/>
          </a:ln>
        </p:spPr>
        <p:txBody>
          <a:bodyPr/>
          <a:lstStyle/>
          <a:p>
            <a:endParaRPr lang="es-MX"/>
          </a:p>
        </p:txBody>
      </p:sp>
      <p:sp>
        <p:nvSpPr>
          <p:cNvPr id="22533" name="Freeform 5"/>
          <p:cNvSpPr>
            <a:spLocks/>
          </p:cNvSpPr>
          <p:nvPr/>
        </p:nvSpPr>
        <p:spPr bwMode="auto">
          <a:xfrm>
            <a:off x="1404938" y="4730750"/>
            <a:ext cx="6550025" cy="95250"/>
          </a:xfrm>
          <a:custGeom>
            <a:avLst/>
            <a:gdLst/>
            <a:ahLst/>
            <a:cxnLst>
              <a:cxn ang="0">
                <a:pos x="4126" y="0"/>
              </a:cxn>
              <a:cxn ang="0">
                <a:pos x="4042" y="60"/>
              </a:cxn>
              <a:cxn ang="0">
                <a:pos x="0" y="60"/>
              </a:cxn>
              <a:cxn ang="0">
                <a:pos x="84" y="0"/>
              </a:cxn>
              <a:cxn ang="0">
                <a:pos x="4126" y="0"/>
              </a:cxn>
            </a:cxnLst>
            <a:rect l="0" t="0" r="r" b="b"/>
            <a:pathLst>
              <a:path w="4126" h="60">
                <a:moveTo>
                  <a:pt x="4126" y="0"/>
                </a:moveTo>
                <a:lnTo>
                  <a:pt x="4042" y="60"/>
                </a:lnTo>
                <a:lnTo>
                  <a:pt x="0" y="60"/>
                </a:lnTo>
                <a:lnTo>
                  <a:pt x="84" y="0"/>
                </a:lnTo>
                <a:lnTo>
                  <a:pt x="4126" y="0"/>
                </a:lnTo>
                <a:close/>
              </a:path>
            </a:pathLst>
          </a:custGeom>
          <a:noFill/>
          <a:ln w="9525">
            <a:noFill/>
            <a:round/>
            <a:headEnd/>
            <a:tailEnd/>
          </a:ln>
        </p:spPr>
        <p:txBody>
          <a:bodyPr/>
          <a:lstStyle/>
          <a:p>
            <a:endParaRPr lang="es-MX"/>
          </a:p>
        </p:txBody>
      </p:sp>
      <p:sp>
        <p:nvSpPr>
          <p:cNvPr id="22534" name="Rectangle 6"/>
          <p:cNvSpPr>
            <a:spLocks noChangeArrowheads="1"/>
          </p:cNvSpPr>
          <p:nvPr/>
        </p:nvSpPr>
        <p:spPr bwMode="auto">
          <a:xfrm>
            <a:off x="1538288" y="1524000"/>
            <a:ext cx="6416675" cy="3206750"/>
          </a:xfrm>
          <a:prstGeom prst="rect">
            <a:avLst/>
          </a:prstGeom>
          <a:noFill/>
          <a:ln w="9525">
            <a:noFill/>
            <a:miter lim="800000"/>
            <a:headEnd/>
            <a:tailEnd/>
          </a:ln>
        </p:spPr>
        <p:txBody>
          <a:bodyPr/>
          <a:lstStyle/>
          <a:p>
            <a:endParaRPr lang="es-MX"/>
          </a:p>
        </p:txBody>
      </p:sp>
      <p:sp>
        <p:nvSpPr>
          <p:cNvPr id="22535" name="Rectangle 7"/>
          <p:cNvSpPr>
            <a:spLocks noChangeArrowheads="1"/>
          </p:cNvSpPr>
          <p:nvPr/>
        </p:nvSpPr>
        <p:spPr bwMode="auto">
          <a:xfrm>
            <a:off x="1752600" y="152400"/>
            <a:ext cx="6019800" cy="1143000"/>
          </a:xfrm>
          <a:prstGeom prst="rect">
            <a:avLst/>
          </a:prstGeom>
          <a:noFill/>
          <a:ln w="9525" algn="ctr">
            <a:noFill/>
            <a:miter lim="800000"/>
            <a:headEnd/>
            <a:tailEnd/>
          </a:ln>
          <a:effectLst/>
        </p:spPr>
        <p:txBody>
          <a:bodyPr lIns="92063" tIns="46032" rIns="92063" bIns="46032" anchor="ctr"/>
          <a:lstStyle/>
          <a:p>
            <a:pPr algn="l" eaLnBrk="1" hangingPunct="1"/>
            <a:r>
              <a:rPr lang="en-US" sz="3000">
                <a:effectLst/>
                <a:latin typeface="Neo Sans Intel" pitchFamily="34" charset="0"/>
              </a:rPr>
              <a:t>Rendimiento / Consumo</a:t>
            </a:r>
          </a:p>
        </p:txBody>
      </p:sp>
      <p:sp>
        <p:nvSpPr>
          <p:cNvPr id="22536" name="Rectangle 8"/>
          <p:cNvSpPr>
            <a:spLocks noChangeArrowheads="1"/>
          </p:cNvSpPr>
          <p:nvPr/>
        </p:nvSpPr>
        <p:spPr bwMode="auto">
          <a:xfrm>
            <a:off x="3355975" y="4884738"/>
            <a:ext cx="2108200" cy="274637"/>
          </a:xfrm>
          <a:prstGeom prst="rect">
            <a:avLst/>
          </a:prstGeom>
          <a:noFill/>
          <a:ln w="9525">
            <a:noFill/>
            <a:miter lim="800000"/>
            <a:headEnd/>
            <a:tailEnd/>
          </a:ln>
        </p:spPr>
        <p:txBody>
          <a:bodyPr wrap="none" lIns="0" tIns="0" rIns="0" bIns="0">
            <a:spAutoFit/>
          </a:bodyPr>
          <a:lstStyle/>
          <a:p>
            <a:pPr eaLnBrk="1" hangingPunct="1"/>
            <a:r>
              <a:rPr lang="es-MX" sz="1800" b="1">
                <a:solidFill>
                  <a:srgbClr val="99FF99"/>
                </a:solidFill>
                <a:effectLst>
                  <a:outerShdw blurRad="38100" dist="38100" dir="2700000" algn="tl">
                    <a:srgbClr val="000000"/>
                  </a:outerShdw>
                </a:effectLst>
                <a:latin typeface="Arial" pitchFamily="34" charset="0"/>
              </a:rPr>
              <a:t>Máxima Frecuencia</a:t>
            </a:r>
          </a:p>
        </p:txBody>
      </p:sp>
      <p:sp>
        <p:nvSpPr>
          <p:cNvPr id="22537" name="Rectangle 9"/>
          <p:cNvSpPr>
            <a:spLocks noChangeArrowheads="1"/>
          </p:cNvSpPr>
          <p:nvPr/>
        </p:nvSpPr>
        <p:spPr bwMode="auto">
          <a:xfrm>
            <a:off x="3943350" y="2014538"/>
            <a:ext cx="203200" cy="196850"/>
          </a:xfrm>
          <a:prstGeom prst="rect">
            <a:avLst/>
          </a:prstGeom>
          <a:solidFill>
            <a:srgbClr val="99CCFF"/>
          </a:solidFill>
          <a:ln w="9525" algn="ctr">
            <a:noFill/>
            <a:miter lim="800000"/>
            <a:headEnd/>
            <a:tailEnd/>
          </a:ln>
          <a:effectLst/>
        </p:spPr>
        <p:txBody>
          <a:bodyPr/>
          <a:lstStyle/>
          <a:p>
            <a:endParaRPr lang="es-MX"/>
          </a:p>
        </p:txBody>
      </p:sp>
      <p:sp>
        <p:nvSpPr>
          <p:cNvPr id="22538" name="Text Box 10"/>
          <p:cNvSpPr txBox="1">
            <a:spLocks noChangeArrowheads="1"/>
          </p:cNvSpPr>
          <p:nvPr/>
        </p:nvSpPr>
        <p:spPr bwMode="auto">
          <a:xfrm>
            <a:off x="4119563" y="1952625"/>
            <a:ext cx="1838325" cy="304800"/>
          </a:xfrm>
          <a:prstGeom prst="rect">
            <a:avLst/>
          </a:prstGeom>
          <a:noFill/>
          <a:ln w="9525">
            <a:noFill/>
            <a:miter lim="800000"/>
            <a:headEnd/>
            <a:tailEnd/>
          </a:ln>
          <a:effectLst/>
        </p:spPr>
        <p:txBody>
          <a:bodyPr wrap="none">
            <a:spAutoFit/>
          </a:bodyPr>
          <a:lstStyle/>
          <a:p>
            <a:pPr algn="l" eaLnBrk="1" hangingPunct="1"/>
            <a:r>
              <a:rPr lang="es-MX" sz="1400" b="1" i="1">
                <a:effectLst>
                  <a:outerShdw blurRad="38100" dist="38100" dir="2700000" algn="tl">
                    <a:srgbClr val="000000"/>
                  </a:outerShdw>
                </a:effectLst>
                <a:latin typeface="Arial" pitchFamily="34" charset="0"/>
              </a:rPr>
              <a:t>Potencia Requerida</a:t>
            </a:r>
          </a:p>
        </p:txBody>
      </p:sp>
      <p:sp>
        <p:nvSpPr>
          <p:cNvPr id="22539" name="Rectangle 11"/>
          <p:cNvSpPr>
            <a:spLocks noChangeArrowheads="1"/>
          </p:cNvSpPr>
          <p:nvPr/>
        </p:nvSpPr>
        <p:spPr bwMode="auto">
          <a:xfrm>
            <a:off x="3943350" y="1679575"/>
            <a:ext cx="203200" cy="196850"/>
          </a:xfrm>
          <a:prstGeom prst="rect">
            <a:avLst/>
          </a:prstGeom>
          <a:solidFill>
            <a:srgbClr val="FF5C00"/>
          </a:solidFill>
          <a:ln w="9525" algn="ctr">
            <a:noFill/>
            <a:miter lim="800000"/>
            <a:headEnd/>
            <a:tailEnd/>
          </a:ln>
          <a:effectLst/>
        </p:spPr>
        <p:txBody>
          <a:bodyPr/>
          <a:lstStyle/>
          <a:p>
            <a:endParaRPr lang="es-MX"/>
          </a:p>
        </p:txBody>
      </p:sp>
      <p:sp>
        <p:nvSpPr>
          <p:cNvPr id="22540" name="Text Box 12"/>
          <p:cNvSpPr txBox="1">
            <a:spLocks noChangeArrowheads="1"/>
          </p:cNvSpPr>
          <p:nvPr/>
        </p:nvSpPr>
        <p:spPr bwMode="auto">
          <a:xfrm>
            <a:off x="4119563" y="1617663"/>
            <a:ext cx="1257300" cy="304800"/>
          </a:xfrm>
          <a:prstGeom prst="rect">
            <a:avLst/>
          </a:prstGeom>
          <a:noFill/>
          <a:ln w="9525">
            <a:noFill/>
            <a:miter lim="800000"/>
            <a:headEnd/>
            <a:tailEnd/>
          </a:ln>
          <a:effectLst/>
        </p:spPr>
        <p:txBody>
          <a:bodyPr wrap="none">
            <a:spAutoFit/>
          </a:bodyPr>
          <a:lstStyle/>
          <a:p>
            <a:pPr algn="l" eaLnBrk="1" hangingPunct="1"/>
            <a:r>
              <a:rPr lang="es-MX" sz="1400" b="1" i="1">
                <a:effectLst>
                  <a:outerShdw blurRad="38100" dist="38100" dir="2700000" algn="tl">
                    <a:srgbClr val="000000"/>
                  </a:outerShdw>
                </a:effectLst>
                <a:latin typeface="Arial" pitchFamily="34" charset="0"/>
              </a:rPr>
              <a:t>Rendimiento</a:t>
            </a:r>
          </a:p>
        </p:txBody>
      </p:sp>
      <p:sp>
        <p:nvSpPr>
          <p:cNvPr id="22541" name="Rectangle 13"/>
          <p:cNvSpPr>
            <a:spLocks noChangeArrowheads="1"/>
          </p:cNvSpPr>
          <p:nvPr/>
        </p:nvSpPr>
        <p:spPr bwMode="auto">
          <a:xfrm>
            <a:off x="4197350" y="2803525"/>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1.00x</a:t>
            </a:r>
            <a:endParaRPr lang="es-MX" sz="1800" b="1">
              <a:solidFill>
                <a:srgbClr val="99FF99"/>
              </a:solidFill>
              <a:effectLst>
                <a:outerShdw blurRad="38100" dist="38100" dir="2700000" algn="tl">
                  <a:srgbClr val="000000"/>
                </a:outerShdw>
              </a:effectLst>
              <a:latin typeface="Arial" pitchFamily="34" charset="0"/>
            </a:endParaRPr>
          </a:p>
        </p:txBody>
      </p:sp>
      <p:sp>
        <p:nvSpPr>
          <p:cNvPr id="22542" name="Text Box 14"/>
          <p:cNvSpPr txBox="1">
            <a:spLocks noChangeArrowheads="1"/>
          </p:cNvSpPr>
          <p:nvPr/>
        </p:nvSpPr>
        <p:spPr bwMode="auto">
          <a:xfrm>
            <a:off x="2352675" y="5603875"/>
            <a:ext cx="4438650" cy="366713"/>
          </a:xfrm>
          <a:prstGeom prst="rect">
            <a:avLst/>
          </a:prstGeom>
          <a:noFill/>
          <a:ln w="9525">
            <a:noFill/>
            <a:miter lim="800000"/>
            <a:headEnd/>
            <a:tailEnd/>
          </a:ln>
          <a:effectLst/>
        </p:spPr>
        <p:txBody>
          <a:bodyPr wrap="none">
            <a:spAutoFit/>
          </a:bodyPr>
          <a:lstStyle/>
          <a:p>
            <a:pPr algn="l" eaLnBrk="1" hangingPunct="1"/>
            <a:r>
              <a:rPr lang="es-MX" sz="1800" b="1" i="1">
                <a:solidFill>
                  <a:schemeClr val="bg1"/>
                </a:solidFill>
                <a:effectLst>
                  <a:outerShdw blurRad="38100" dist="38100" dir="2700000" algn="tl">
                    <a:srgbClr val="000000"/>
                  </a:outerShdw>
                </a:effectLst>
                <a:latin typeface="Arial" pitchFamily="34" charset="0"/>
              </a:rPr>
              <a:t>Relative single-core frequency and Vcc</a:t>
            </a:r>
          </a:p>
        </p:txBody>
      </p:sp>
      <p:grpSp>
        <p:nvGrpSpPr>
          <p:cNvPr id="22543" name="Group 15"/>
          <p:cNvGrpSpPr>
            <a:grpSpLocks/>
          </p:cNvGrpSpPr>
          <p:nvPr/>
        </p:nvGrpSpPr>
        <p:grpSpPr bwMode="auto">
          <a:xfrm>
            <a:off x="3717925" y="3119438"/>
            <a:ext cx="1516063" cy="1698625"/>
            <a:chOff x="2342" y="2247"/>
            <a:chExt cx="955" cy="1070"/>
          </a:xfrm>
        </p:grpSpPr>
        <p:sp>
          <p:nvSpPr>
            <p:cNvPr id="22544" name="Freeform 16"/>
            <p:cNvSpPr>
              <a:spLocks/>
            </p:cNvSpPr>
            <p:nvPr/>
          </p:nvSpPr>
          <p:spPr bwMode="auto">
            <a:xfrm>
              <a:off x="2751" y="2247"/>
              <a:ext cx="138" cy="1070"/>
            </a:xfrm>
            <a:custGeom>
              <a:avLst/>
              <a:gdLst/>
              <a:ahLst/>
              <a:cxnLst>
                <a:cxn ang="0">
                  <a:pos x="0" y="1070"/>
                </a:cxn>
                <a:cxn ang="0">
                  <a:pos x="0" y="60"/>
                </a:cxn>
                <a:cxn ang="0">
                  <a:pos x="79" y="0"/>
                </a:cxn>
                <a:cxn ang="0">
                  <a:pos x="79" y="1010"/>
                </a:cxn>
                <a:cxn ang="0">
                  <a:pos x="0" y="1070"/>
                </a:cxn>
              </a:cxnLst>
              <a:rect l="0" t="0" r="r" b="b"/>
              <a:pathLst>
                <a:path w="79" h="1070">
                  <a:moveTo>
                    <a:pt x="0" y="1070"/>
                  </a:moveTo>
                  <a:lnTo>
                    <a:pt x="0" y="60"/>
                  </a:lnTo>
                  <a:lnTo>
                    <a:pt x="79" y="0"/>
                  </a:lnTo>
                  <a:lnTo>
                    <a:pt x="79" y="1010"/>
                  </a:lnTo>
                  <a:lnTo>
                    <a:pt x="0" y="1070"/>
                  </a:lnTo>
                  <a:close/>
                </a:path>
              </a:pathLst>
            </a:custGeom>
            <a:solidFill>
              <a:srgbClr val="802E00"/>
            </a:solidFill>
            <a:ln w="9525">
              <a:noFill/>
              <a:round/>
              <a:headEnd/>
              <a:tailEnd/>
            </a:ln>
          </p:spPr>
          <p:txBody>
            <a:bodyPr/>
            <a:lstStyle/>
            <a:p>
              <a:endParaRPr lang="es-MX"/>
            </a:p>
          </p:txBody>
        </p:sp>
        <p:sp>
          <p:nvSpPr>
            <p:cNvPr id="22545" name="Rectangle 17"/>
            <p:cNvSpPr>
              <a:spLocks noChangeArrowheads="1"/>
            </p:cNvSpPr>
            <p:nvPr/>
          </p:nvSpPr>
          <p:spPr bwMode="auto">
            <a:xfrm>
              <a:off x="2342" y="2307"/>
              <a:ext cx="409" cy="1010"/>
            </a:xfrm>
            <a:prstGeom prst="rect">
              <a:avLst/>
            </a:prstGeom>
            <a:solidFill>
              <a:srgbClr val="FF5C00"/>
            </a:solidFill>
            <a:ln w="9525">
              <a:noFill/>
              <a:miter lim="800000"/>
              <a:headEnd/>
              <a:tailEnd/>
            </a:ln>
          </p:spPr>
          <p:txBody>
            <a:bodyPr/>
            <a:lstStyle/>
            <a:p>
              <a:endParaRPr lang="es-MX"/>
            </a:p>
          </p:txBody>
        </p:sp>
        <p:sp>
          <p:nvSpPr>
            <p:cNvPr id="22546" name="Freeform 18"/>
            <p:cNvSpPr>
              <a:spLocks/>
            </p:cNvSpPr>
            <p:nvPr/>
          </p:nvSpPr>
          <p:spPr bwMode="auto">
            <a:xfrm>
              <a:off x="2342" y="2249"/>
              <a:ext cx="547" cy="60"/>
            </a:xfrm>
            <a:custGeom>
              <a:avLst/>
              <a:gdLst/>
              <a:ahLst/>
              <a:cxnLst>
                <a:cxn ang="0">
                  <a:pos x="234" y="60"/>
                </a:cxn>
                <a:cxn ang="0">
                  <a:pos x="313" y="0"/>
                </a:cxn>
                <a:cxn ang="0">
                  <a:pos x="84" y="0"/>
                </a:cxn>
                <a:cxn ang="0">
                  <a:pos x="0" y="60"/>
                </a:cxn>
                <a:cxn ang="0">
                  <a:pos x="234" y="60"/>
                </a:cxn>
              </a:cxnLst>
              <a:rect l="0" t="0" r="r" b="b"/>
              <a:pathLst>
                <a:path w="313" h="60">
                  <a:moveTo>
                    <a:pt x="234" y="60"/>
                  </a:moveTo>
                  <a:lnTo>
                    <a:pt x="313" y="0"/>
                  </a:lnTo>
                  <a:lnTo>
                    <a:pt x="84" y="0"/>
                  </a:lnTo>
                  <a:lnTo>
                    <a:pt x="0" y="60"/>
                  </a:lnTo>
                  <a:lnTo>
                    <a:pt x="234" y="60"/>
                  </a:lnTo>
                  <a:close/>
                </a:path>
              </a:pathLst>
            </a:custGeom>
            <a:solidFill>
              <a:srgbClr val="BF4500"/>
            </a:solidFill>
            <a:ln w="9525">
              <a:noFill/>
              <a:round/>
              <a:headEnd/>
              <a:tailEnd/>
            </a:ln>
          </p:spPr>
          <p:txBody>
            <a:bodyPr/>
            <a:lstStyle/>
            <a:p>
              <a:endParaRPr lang="es-MX"/>
            </a:p>
          </p:txBody>
        </p:sp>
        <p:sp>
          <p:nvSpPr>
            <p:cNvPr id="22547" name="Freeform 19"/>
            <p:cNvSpPr>
              <a:spLocks/>
            </p:cNvSpPr>
            <p:nvPr/>
          </p:nvSpPr>
          <p:spPr bwMode="auto">
            <a:xfrm>
              <a:off x="3150" y="2247"/>
              <a:ext cx="147" cy="1070"/>
            </a:xfrm>
            <a:custGeom>
              <a:avLst/>
              <a:gdLst/>
              <a:ahLst/>
              <a:cxnLst>
                <a:cxn ang="0">
                  <a:pos x="0" y="1070"/>
                </a:cxn>
                <a:cxn ang="0">
                  <a:pos x="0" y="60"/>
                </a:cxn>
                <a:cxn ang="0">
                  <a:pos x="84" y="0"/>
                </a:cxn>
                <a:cxn ang="0">
                  <a:pos x="84" y="1010"/>
                </a:cxn>
                <a:cxn ang="0">
                  <a:pos x="0" y="1070"/>
                </a:cxn>
              </a:cxnLst>
              <a:rect l="0" t="0" r="r" b="b"/>
              <a:pathLst>
                <a:path w="84" h="1070">
                  <a:moveTo>
                    <a:pt x="0" y="1070"/>
                  </a:moveTo>
                  <a:lnTo>
                    <a:pt x="0" y="60"/>
                  </a:lnTo>
                  <a:lnTo>
                    <a:pt x="84" y="0"/>
                  </a:lnTo>
                  <a:lnTo>
                    <a:pt x="84" y="1010"/>
                  </a:lnTo>
                  <a:lnTo>
                    <a:pt x="0" y="1070"/>
                  </a:lnTo>
                  <a:close/>
                </a:path>
              </a:pathLst>
            </a:custGeom>
            <a:solidFill>
              <a:srgbClr val="4D6680"/>
            </a:solidFill>
            <a:ln w="9525">
              <a:noFill/>
              <a:round/>
              <a:headEnd/>
              <a:tailEnd/>
            </a:ln>
          </p:spPr>
          <p:txBody>
            <a:bodyPr/>
            <a:lstStyle/>
            <a:p>
              <a:endParaRPr lang="es-MX"/>
            </a:p>
          </p:txBody>
        </p:sp>
        <p:sp>
          <p:nvSpPr>
            <p:cNvPr id="22548" name="Rectangle 20"/>
            <p:cNvSpPr>
              <a:spLocks noChangeArrowheads="1"/>
            </p:cNvSpPr>
            <p:nvPr/>
          </p:nvSpPr>
          <p:spPr bwMode="auto">
            <a:xfrm>
              <a:off x="2750" y="2307"/>
              <a:ext cx="400" cy="1010"/>
            </a:xfrm>
            <a:prstGeom prst="rect">
              <a:avLst/>
            </a:prstGeom>
            <a:solidFill>
              <a:srgbClr val="99CCFF"/>
            </a:solidFill>
            <a:ln w="9525">
              <a:noFill/>
              <a:miter lim="800000"/>
              <a:headEnd/>
              <a:tailEnd/>
            </a:ln>
          </p:spPr>
          <p:txBody>
            <a:bodyPr/>
            <a:lstStyle/>
            <a:p>
              <a:endParaRPr lang="es-MX"/>
            </a:p>
          </p:txBody>
        </p:sp>
        <p:sp>
          <p:nvSpPr>
            <p:cNvPr id="22549" name="Freeform 21"/>
            <p:cNvSpPr>
              <a:spLocks/>
            </p:cNvSpPr>
            <p:nvPr/>
          </p:nvSpPr>
          <p:spPr bwMode="auto">
            <a:xfrm>
              <a:off x="2750" y="2249"/>
              <a:ext cx="547" cy="60"/>
            </a:xfrm>
            <a:custGeom>
              <a:avLst/>
              <a:gdLst/>
              <a:ahLst/>
              <a:cxnLst>
                <a:cxn ang="0">
                  <a:pos x="229" y="60"/>
                </a:cxn>
                <a:cxn ang="0">
                  <a:pos x="313" y="0"/>
                </a:cxn>
                <a:cxn ang="0">
                  <a:pos x="78" y="0"/>
                </a:cxn>
                <a:cxn ang="0">
                  <a:pos x="0" y="60"/>
                </a:cxn>
                <a:cxn ang="0">
                  <a:pos x="229" y="60"/>
                </a:cxn>
              </a:cxnLst>
              <a:rect l="0" t="0" r="r" b="b"/>
              <a:pathLst>
                <a:path w="313" h="60">
                  <a:moveTo>
                    <a:pt x="229" y="60"/>
                  </a:moveTo>
                  <a:lnTo>
                    <a:pt x="313" y="0"/>
                  </a:lnTo>
                  <a:lnTo>
                    <a:pt x="78" y="0"/>
                  </a:lnTo>
                  <a:lnTo>
                    <a:pt x="0" y="60"/>
                  </a:lnTo>
                  <a:lnTo>
                    <a:pt x="229" y="60"/>
                  </a:lnTo>
                  <a:close/>
                </a:path>
              </a:pathLst>
            </a:custGeom>
            <a:solidFill>
              <a:srgbClr val="7399BF"/>
            </a:solidFill>
            <a:ln w="9525">
              <a:noFill/>
              <a:round/>
              <a:headEnd/>
              <a:tailEnd/>
            </a:ln>
          </p:spPr>
          <p:txBody>
            <a:bodyPr/>
            <a:lstStyle/>
            <a:p>
              <a:endParaRPr lang="es-MX"/>
            </a:p>
          </p:txBody>
        </p:sp>
      </p:grpSp>
    </p:spTree>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2 Marcador de número de diapositiva"/>
          <p:cNvSpPr>
            <a:spLocks noGrp="1"/>
          </p:cNvSpPr>
          <p:nvPr>
            <p:ph type="sldNum" sz="quarter" idx="11"/>
          </p:nvPr>
        </p:nvSpPr>
        <p:spPr/>
        <p:txBody>
          <a:bodyPr/>
          <a:lstStyle/>
          <a:p>
            <a:fld id="{4AA44C4D-C386-4D01-A701-560F67F9BC56}" type="slidenum">
              <a:rPr lang="zh-CN" altLang="en-US"/>
              <a:pPr/>
              <a:t>8</a:t>
            </a:fld>
            <a:endParaRPr lang="en-US" altLang="zh-CN"/>
          </a:p>
        </p:txBody>
      </p:sp>
      <p:pic>
        <p:nvPicPr>
          <p:cNvPr id="24578" name="Picture 2" descr="drop shadow"/>
          <p:cNvPicPr>
            <a:picLocks noChangeAspect="1" noChangeArrowheads="1"/>
          </p:cNvPicPr>
          <p:nvPr/>
        </p:nvPicPr>
        <p:blipFill>
          <a:blip r:embed="rId3" cstate="print"/>
          <a:srcRect/>
          <a:stretch>
            <a:fillRect/>
          </a:stretch>
        </p:blipFill>
        <p:spPr bwMode="auto">
          <a:xfrm>
            <a:off x="1254125" y="4194175"/>
            <a:ext cx="6591300" cy="1108075"/>
          </a:xfrm>
          <a:prstGeom prst="rect">
            <a:avLst/>
          </a:prstGeom>
          <a:noFill/>
        </p:spPr>
      </p:pic>
      <p:sp>
        <p:nvSpPr>
          <p:cNvPr id="24579" name="Freeform 3"/>
          <p:cNvSpPr>
            <a:spLocks/>
          </p:cNvSpPr>
          <p:nvPr/>
        </p:nvSpPr>
        <p:spPr bwMode="auto">
          <a:xfrm>
            <a:off x="1404938" y="4730750"/>
            <a:ext cx="6550025" cy="95250"/>
          </a:xfrm>
          <a:custGeom>
            <a:avLst/>
            <a:gdLst/>
            <a:ahLst/>
            <a:cxnLst>
              <a:cxn ang="0">
                <a:pos x="0" y="60"/>
              </a:cxn>
              <a:cxn ang="0">
                <a:pos x="84" y="0"/>
              </a:cxn>
              <a:cxn ang="0">
                <a:pos x="4126" y="0"/>
              </a:cxn>
              <a:cxn ang="0">
                <a:pos x="4042" y="60"/>
              </a:cxn>
              <a:cxn ang="0">
                <a:pos x="0" y="60"/>
              </a:cxn>
            </a:cxnLst>
            <a:rect l="0" t="0" r="r" b="b"/>
            <a:pathLst>
              <a:path w="4126" h="60">
                <a:moveTo>
                  <a:pt x="0" y="60"/>
                </a:moveTo>
                <a:lnTo>
                  <a:pt x="84" y="0"/>
                </a:lnTo>
                <a:lnTo>
                  <a:pt x="4126" y="0"/>
                </a:lnTo>
                <a:lnTo>
                  <a:pt x="4042" y="60"/>
                </a:lnTo>
                <a:lnTo>
                  <a:pt x="0" y="60"/>
                </a:lnTo>
                <a:close/>
              </a:path>
            </a:pathLst>
          </a:custGeom>
          <a:noFill/>
          <a:ln w="9525">
            <a:noFill/>
            <a:round/>
            <a:headEnd/>
            <a:tailEnd/>
          </a:ln>
        </p:spPr>
        <p:txBody>
          <a:bodyPr/>
          <a:lstStyle/>
          <a:p>
            <a:endParaRPr lang="es-MX"/>
          </a:p>
        </p:txBody>
      </p:sp>
      <p:sp>
        <p:nvSpPr>
          <p:cNvPr id="24580" name="Rectangle 4"/>
          <p:cNvSpPr>
            <a:spLocks noChangeArrowheads="1"/>
          </p:cNvSpPr>
          <p:nvPr/>
        </p:nvSpPr>
        <p:spPr bwMode="auto">
          <a:xfrm>
            <a:off x="1538288" y="1524000"/>
            <a:ext cx="6416675" cy="3206750"/>
          </a:xfrm>
          <a:prstGeom prst="rect">
            <a:avLst/>
          </a:prstGeom>
          <a:noFill/>
          <a:ln w="9525">
            <a:noFill/>
            <a:miter lim="800000"/>
            <a:headEnd/>
            <a:tailEnd/>
          </a:ln>
        </p:spPr>
        <p:txBody>
          <a:bodyPr/>
          <a:lstStyle/>
          <a:p>
            <a:endParaRPr lang="es-MX"/>
          </a:p>
        </p:txBody>
      </p:sp>
      <p:sp>
        <p:nvSpPr>
          <p:cNvPr id="24581" name="Freeform 5"/>
          <p:cNvSpPr>
            <a:spLocks/>
          </p:cNvSpPr>
          <p:nvPr/>
        </p:nvSpPr>
        <p:spPr bwMode="auto">
          <a:xfrm>
            <a:off x="1404938" y="4730750"/>
            <a:ext cx="6550025" cy="95250"/>
          </a:xfrm>
          <a:custGeom>
            <a:avLst/>
            <a:gdLst/>
            <a:ahLst/>
            <a:cxnLst>
              <a:cxn ang="0">
                <a:pos x="4126" y="0"/>
              </a:cxn>
              <a:cxn ang="0">
                <a:pos x="4042" y="60"/>
              </a:cxn>
              <a:cxn ang="0">
                <a:pos x="0" y="60"/>
              </a:cxn>
              <a:cxn ang="0">
                <a:pos x="84" y="0"/>
              </a:cxn>
              <a:cxn ang="0">
                <a:pos x="4126" y="0"/>
              </a:cxn>
            </a:cxnLst>
            <a:rect l="0" t="0" r="r" b="b"/>
            <a:pathLst>
              <a:path w="4126" h="60">
                <a:moveTo>
                  <a:pt x="4126" y="0"/>
                </a:moveTo>
                <a:lnTo>
                  <a:pt x="4042" y="60"/>
                </a:lnTo>
                <a:lnTo>
                  <a:pt x="0" y="60"/>
                </a:lnTo>
                <a:lnTo>
                  <a:pt x="84" y="0"/>
                </a:lnTo>
                <a:lnTo>
                  <a:pt x="4126" y="0"/>
                </a:lnTo>
                <a:close/>
              </a:path>
            </a:pathLst>
          </a:custGeom>
          <a:noFill/>
          <a:ln w="9525">
            <a:noFill/>
            <a:round/>
            <a:headEnd/>
            <a:tailEnd/>
          </a:ln>
        </p:spPr>
        <p:txBody>
          <a:bodyPr/>
          <a:lstStyle/>
          <a:p>
            <a:endParaRPr lang="es-MX"/>
          </a:p>
        </p:txBody>
      </p:sp>
      <p:sp>
        <p:nvSpPr>
          <p:cNvPr id="24582" name="Rectangle 6"/>
          <p:cNvSpPr>
            <a:spLocks noChangeArrowheads="1"/>
          </p:cNvSpPr>
          <p:nvPr/>
        </p:nvSpPr>
        <p:spPr bwMode="auto">
          <a:xfrm>
            <a:off x="1538288" y="1524000"/>
            <a:ext cx="6416675" cy="3206750"/>
          </a:xfrm>
          <a:prstGeom prst="rect">
            <a:avLst/>
          </a:prstGeom>
          <a:noFill/>
          <a:ln w="9525">
            <a:noFill/>
            <a:miter lim="800000"/>
            <a:headEnd/>
            <a:tailEnd/>
          </a:ln>
        </p:spPr>
        <p:txBody>
          <a:bodyPr/>
          <a:lstStyle/>
          <a:p>
            <a:endParaRPr lang="es-MX"/>
          </a:p>
        </p:txBody>
      </p:sp>
      <p:sp>
        <p:nvSpPr>
          <p:cNvPr id="24583" name="Rectangle 7"/>
          <p:cNvSpPr>
            <a:spLocks noChangeArrowheads="1"/>
          </p:cNvSpPr>
          <p:nvPr/>
        </p:nvSpPr>
        <p:spPr bwMode="auto">
          <a:xfrm>
            <a:off x="0" y="157163"/>
            <a:ext cx="9142413" cy="1143000"/>
          </a:xfrm>
          <a:prstGeom prst="rect">
            <a:avLst/>
          </a:prstGeom>
          <a:noFill/>
          <a:ln w="9525" algn="ctr">
            <a:noFill/>
            <a:miter lim="800000"/>
            <a:headEnd/>
            <a:tailEnd/>
          </a:ln>
          <a:effectLst/>
        </p:spPr>
        <p:txBody>
          <a:bodyPr lIns="92063" tIns="46032" rIns="92063" bIns="46032" anchor="ctr"/>
          <a:lstStyle/>
          <a:p>
            <a:pPr eaLnBrk="1" hangingPunct="1"/>
            <a:r>
              <a:rPr lang="en-US" sz="3000">
                <a:effectLst/>
                <a:latin typeface="Neo Sans Intel" pitchFamily="34" charset="0"/>
              </a:rPr>
              <a:t>“Over-clocking”</a:t>
            </a:r>
          </a:p>
        </p:txBody>
      </p:sp>
      <p:sp>
        <p:nvSpPr>
          <p:cNvPr id="24584" name="Rectangle 8"/>
          <p:cNvSpPr>
            <a:spLocks noChangeArrowheads="1"/>
          </p:cNvSpPr>
          <p:nvPr/>
        </p:nvSpPr>
        <p:spPr bwMode="auto">
          <a:xfrm>
            <a:off x="1698625" y="4892675"/>
            <a:ext cx="1447800" cy="549275"/>
          </a:xfrm>
          <a:prstGeom prst="rect">
            <a:avLst/>
          </a:prstGeom>
          <a:noFill/>
          <a:ln w="9525">
            <a:noFill/>
            <a:miter lim="800000"/>
            <a:headEnd/>
            <a:tailEnd/>
          </a:ln>
        </p:spPr>
        <p:txBody>
          <a:bodyPr wrap="none" lIns="0" tIns="0" rIns="0" bIns="0">
            <a:spAutoFit/>
          </a:bodyPr>
          <a:lstStyle/>
          <a:p>
            <a:pPr eaLnBrk="1" hangingPunct="1"/>
            <a:r>
              <a:rPr lang="en-US" sz="1800" b="1">
                <a:solidFill>
                  <a:srgbClr val="99FF99"/>
                </a:solidFill>
                <a:effectLst>
                  <a:outerShdw blurRad="38100" dist="38100" dir="2700000" algn="tl">
                    <a:srgbClr val="000000"/>
                  </a:outerShdw>
                </a:effectLst>
                <a:latin typeface="Arial" pitchFamily="34" charset="0"/>
              </a:rPr>
              <a:t>Over-clocked</a:t>
            </a:r>
            <a:br>
              <a:rPr lang="en-US" sz="1800" b="1">
                <a:solidFill>
                  <a:srgbClr val="99FF99"/>
                </a:solidFill>
                <a:effectLst>
                  <a:outerShdw blurRad="38100" dist="38100" dir="2700000" algn="tl">
                    <a:srgbClr val="000000"/>
                  </a:outerShdw>
                </a:effectLst>
                <a:latin typeface="Arial" pitchFamily="34" charset="0"/>
              </a:rPr>
            </a:br>
            <a:r>
              <a:rPr lang="en-US" sz="1800" b="1">
                <a:solidFill>
                  <a:srgbClr val="99FF99"/>
                </a:solidFill>
                <a:effectLst>
                  <a:outerShdw blurRad="38100" dist="38100" dir="2700000" algn="tl">
                    <a:srgbClr val="000000"/>
                  </a:outerShdw>
                </a:effectLst>
                <a:latin typeface="Arial" pitchFamily="34" charset="0"/>
              </a:rPr>
              <a:t>(+20%)</a:t>
            </a:r>
            <a:endParaRPr lang="en-US" sz="1800">
              <a:solidFill>
                <a:srgbClr val="99FF99"/>
              </a:solidFill>
              <a:effectLst>
                <a:outerShdw blurRad="38100" dist="38100" dir="2700000" algn="tl">
                  <a:srgbClr val="000000"/>
                </a:outerShdw>
              </a:effectLst>
              <a:latin typeface="Arial" pitchFamily="34" charset="0"/>
            </a:endParaRPr>
          </a:p>
        </p:txBody>
      </p:sp>
      <p:sp>
        <p:nvSpPr>
          <p:cNvPr id="24585" name="Text Box 9"/>
          <p:cNvSpPr txBox="1">
            <a:spLocks noChangeArrowheads="1"/>
          </p:cNvSpPr>
          <p:nvPr/>
        </p:nvSpPr>
        <p:spPr bwMode="auto">
          <a:xfrm>
            <a:off x="2352675" y="5611813"/>
            <a:ext cx="4438650" cy="366712"/>
          </a:xfrm>
          <a:prstGeom prst="rect">
            <a:avLst/>
          </a:prstGeom>
          <a:noFill/>
          <a:ln w="9525">
            <a:noFill/>
            <a:miter lim="800000"/>
            <a:headEnd/>
            <a:tailEnd/>
          </a:ln>
          <a:effectLst/>
        </p:spPr>
        <p:txBody>
          <a:bodyPr wrap="none">
            <a:spAutoFit/>
          </a:bodyPr>
          <a:lstStyle/>
          <a:p>
            <a:pPr algn="l" eaLnBrk="1" hangingPunct="1"/>
            <a:r>
              <a:rPr lang="en-US" sz="1800" b="1" i="1">
                <a:solidFill>
                  <a:schemeClr val="bg1"/>
                </a:solidFill>
                <a:effectLst>
                  <a:outerShdw blurRad="38100" dist="38100" dir="2700000" algn="tl">
                    <a:srgbClr val="000000"/>
                  </a:outerShdw>
                </a:effectLst>
                <a:latin typeface="Arial" pitchFamily="34" charset="0"/>
              </a:rPr>
              <a:t>Relative single-core frequency and Vcc</a:t>
            </a:r>
          </a:p>
        </p:txBody>
      </p:sp>
      <p:sp>
        <p:nvSpPr>
          <p:cNvPr id="24586" name="Rectangle 10"/>
          <p:cNvSpPr>
            <a:spLocks noChangeArrowheads="1"/>
          </p:cNvSpPr>
          <p:nvPr/>
        </p:nvSpPr>
        <p:spPr bwMode="auto">
          <a:xfrm>
            <a:off x="2503488" y="1647825"/>
            <a:ext cx="606425" cy="288925"/>
          </a:xfrm>
          <a:prstGeom prst="rect">
            <a:avLst/>
          </a:prstGeom>
          <a:noFill/>
          <a:ln w="9525">
            <a:noFill/>
            <a:miter lim="800000"/>
            <a:headEnd/>
            <a:tailEnd/>
          </a:ln>
        </p:spPr>
        <p:txBody>
          <a:bodyPr wrap="none" lIns="0" tIns="0" rIns="0" bIns="0">
            <a:spAutoFit/>
          </a:bodyPr>
          <a:lstStyle/>
          <a:p>
            <a:pPr algn="r" eaLnBrk="1" hangingPunct="1"/>
            <a:r>
              <a:rPr lang="en-US" sz="1900" b="1">
                <a:solidFill>
                  <a:srgbClr val="99FF99"/>
                </a:solidFill>
                <a:effectLst>
                  <a:outerShdw blurRad="38100" dist="38100" dir="2700000" algn="tl">
                    <a:srgbClr val="000000"/>
                  </a:outerShdw>
                </a:effectLst>
                <a:latin typeface="Arial" pitchFamily="34" charset="0"/>
              </a:rPr>
              <a:t>1.73x</a:t>
            </a:r>
            <a:endParaRPr lang="en-US" sz="1800" b="1">
              <a:solidFill>
                <a:srgbClr val="99FF99"/>
              </a:solidFill>
              <a:effectLst>
                <a:outerShdw blurRad="38100" dist="38100" dir="2700000" algn="tl">
                  <a:srgbClr val="000000"/>
                </a:outerShdw>
              </a:effectLst>
              <a:latin typeface="Arial" pitchFamily="34" charset="0"/>
            </a:endParaRPr>
          </a:p>
        </p:txBody>
      </p:sp>
      <p:sp>
        <p:nvSpPr>
          <p:cNvPr id="24587" name="Rectangle 11"/>
          <p:cNvSpPr>
            <a:spLocks noChangeArrowheads="1"/>
          </p:cNvSpPr>
          <p:nvPr/>
        </p:nvSpPr>
        <p:spPr bwMode="auto">
          <a:xfrm>
            <a:off x="1747838" y="2625725"/>
            <a:ext cx="606425" cy="288925"/>
          </a:xfrm>
          <a:prstGeom prst="rect">
            <a:avLst/>
          </a:prstGeom>
          <a:noFill/>
          <a:ln w="9525">
            <a:noFill/>
            <a:miter lim="800000"/>
            <a:headEnd/>
            <a:tailEnd/>
          </a:ln>
        </p:spPr>
        <p:txBody>
          <a:bodyPr wrap="none" lIns="0" tIns="0" rIns="0" bIns="0">
            <a:spAutoFit/>
          </a:bodyPr>
          <a:lstStyle/>
          <a:p>
            <a:pPr algn="r" eaLnBrk="1" hangingPunct="1"/>
            <a:r>
              <a:rPr lang="en-US" sz="1900" b="1">
                <a:solidFill>
                  <a:srgbClr val="99FF99"/>
                </a:solidFill>
                <a:effectLst>
                  <a:outerShdw blurRad="38100" dist="38100" dir="2700000" algn="tl">
                    <a:srgbClr val="000000"/>
                  </a:outerShdw>
                </a:effectLst>
                <a:latin typeface="Arial" pitchFamily="34" charset="0"/>
              </a:rPr>
              <a:t>1.13x</a:t>
            </a:r>
            <a:endParaRPr lang="en-US" sz="1800" b="1">
              <a:solidFill>
                <a:srgbClr val="99FF99"/>
              </a:solidFill>
              <a:effectLst>
                <a:outerShdw blurRad="38100" dist="38100" dir="2700000" algn="tl">
                  <a:srgbClr val="000000"/>
                </a:outerShdw>
              </a:effectLst>
              <a:latin typeface="Arial" pitchFamily="34" charset="0"/>
            </a:endParaRPr>
          </a:p>
        </p:txBody>
      </p:sp>
      <p:sp>
        <p:nvSpPr>
          <p:cNvPr id="24588" name="Rectangle 12"/>
          <p:cNvSpPr>
            <a:spLocks noChangeArrowheads="1"/>
          </p:cNvSpPr>
          <p:nvPr/>
        </p:nvSpPr>
        <p:spPr bwMode="auto">
          <a:xfrm>
            <a:off x="4197350" y="2811463"/>
            <a:ext cx="606425" cy="288925"/>
          </a:xfrm>
          <a:prstGeom prst="rect">
            <a:avLst/>
          </a:prstGeom>
          <a:noFill/>
          <a:ln w="9525">
            <a:noFill/>
            <a:miter lim="800000"/>
            <a:headEnd/>
            <a:tailEnd/>
          </a:ln>
        </p:spPr>
        <p:txBody>
          <a:bodyPr wrap="none" lIns="0" tIns="0" rIns="0" bIns="0">
            <a:spAutoFit/>
          </a:bodyPr>
          <a:lstStyle/>
          <a:p>
            <a:pPr algn="r" eaLnBrk="1" hangingPunct="1"/>
            <a:r>
              <a:rPr lang="en-US" sz="1900" b="1">
                <a:solidFill>
                  <a:srgbClr val="99FF99"/>
                </a:solidFill>
                <a:effectLst>
                  <a:outerShdw blurRad="38100" dist="38100" dir="2700000" algn="tl">
                    <a:srgbClr val="000000"/>
                  </a:outerShdw>
                </a:effectLst>
                <a:latin typeface="Arial" pitchFamily="34" charset="0"/>
              </a:rPr>
              <a:t>1.00x</a:t>
            </a:r>
            <a:endParaRPr lang="en-US" sz="1800" b="1">
              <a:solidFill>
                <a:srgbClr val="99FF99"/>
              </a:solidFill>
              <a:effectLst>
                <a:outerShdw blurRad="38100" dist="38100" dir="2700000" algn="tl">
                  <a:srgbClr val="000000"/>
                </a:outerShdw>
              </a:effectLst>
              <a:latin typeface="Arial" pitchFamily="34" charset="0"/>
            </a:endParaRPr>
          </a:p>
        </p:txBody>
      </p:sp>
      <p:sp>
        <p:nvSpPr>
          <p:cNvPr id="24589" name="Rectangle 13"/>
          <p:cNvSpPr>
            <a:spLocks noChangeArrowheads="1"/>
          </p:cNvSpPr>
          <p:nvPr/>
        </p:nvSpPr>
        <p:spPr bwMode="auto">
          <a:xfrm>
            <a:off x="3943350" y="2022475"/>
            <a:ext cx="203200" cy="196850"/>
          </a:xfrm>
          <a:prstGeom prst="rect">
            <a:avLst/>
          </a:prstGeom>
          <a:solidFill>
            <a:srgbClr val="99CCFF"/>
          </a:solidFill>
          <a:ln w="9525" algn="ctr">
            <a:noFill/>
            <a:miter lim="800000"/>
            <a:headEnd/>
            <a:tailEnd/>
          </a:ln>
          <a:effectLst/>
        </p:spPr>
        <p:txBody>
          <a:bodyPr/>
          <a:lstStyle/>
          <a:p>
            <a:endParaRPr lang="es-MX"/>
          </a:p>
        </p:txBody>
      </p:sp>
      <p:sp>
        <p:nvSpPr>
          <p:cNvPr id="24590" name="Rectangle 14"/>
          <p:cNvSpPr>
            <a:spLocks noChangeArrowheads="1"/>
          </p:cNvSpPr>
          <p:nvPr/>
        </p:nvSpPr>
        <p:spPr bwMode="auto">
          <a:xfrm>
            <a:off x="3943350" y="1687513"/>
            <a:ext cx="203200" cy="196850"/>
          </a:xfrm>
          <a:prstGeom prst="rect">
            <a:avLst/>
          </a:prstGeom>
          <a:solidFill>
            <a:srgbClr val="FF5C00"/>
          </a:solidFill>
          <a:ln w="9525" algn="ctr">
            <a:noFill/>
            <a:miter lim="800000"/>
            <a:headEnd/>
            <a:tailEnd/>
          </a:ln>
          <a:effectLst/>
        </p:spPr>
        <p:txBody>
          <a:bodyPr/>
          <a:lstStyle/>
          <a:p>
            <a:endParaRPr lang="es-MX"/>
          </a:p>
        </p:txBody>
      </p:sp>
      <p:sp>
        <p:nvSpPr>
          <p:cNvPr id="24591" name="Freeform 15"/>
          <p:cNvSpPr>
            <a:spLocks/>
          </p:cNvSpPr>
          <p:nvPr/>
        </p:nvSpPr>
        <p:spPr bwMode="auto">
          <a:xfrm>
            <a:off x="2395538" y="2927350"/>
            <a:ext cx="219075" cy="1908175"/>
          </a:xfrm>
          <a:custGeom>
            <a:avLst/>
            <a:gdLst/>
            <a:ahLst/>
            <a:cxnLst>
              <a:cxn ang="0">
                <a:pos x="0" y="1202"/>
              </a:cxn>
              <a:cxn ang="0">
                <a:pos x="0" y="60"/>
              </a:cxn>
              <a:cxn ang="0">
                <a:pos x="79" y="0"/>
              </a:cxn>
              <a:cxn ang="0">
                <a:pos x="79" y="1142"/>
              </a:cxn>
              <a:cxn ang="0">
                <a:pos x="0" y="1202"/>
              </a:cxn>
            </a:cxnLst>
            <a:rect l="0" t="0" r="r" b="b"/>
            <a:pathLst>
              <a:path w="79" h="1202">
                <a:moveTo>
                  <a:pt x="0" y="1202"/>
                </a:moveTo>
                <a:lnTo>
                  <a:pt x="0" y="60"/>
                </a:lnTo>
                <a:lnTo>
                  <a:pt x="79" y="0"/>
                </a:lnTo>
                <a:lnTo>
                  <a:pt x="79" y="1142"/>
                </a:lnTo>
                <a:lnTo>
                  <a:pt x="0" y="1202"/>
                </a:lnTo>
                <a:close/>
              </a:path>
            </a:pathLst>
          </a:custGeom>
          <a:solidFill>
            <a:srgbClr val="802E00"/>
          </a:solidFill>
          <a:ln w="9525">
            <a:noFill/>
            <a:round/>
            <a:headEnd/>
            <a:tailEnd/>
          </a:ln>
        </p:spPr>
        <p:txBody>
          <a:bodyPr/>
          <a:lstStyle/>
          <a:p>
            <a:endParaRPr lang="es-MX"/>
          </a:p>
        </p:txBody>
      </p:sp>
      <p:sp>
        <p:nvSpPr>
          <p:cNvPr id="24592" name="Rectangle 16"/>
          <p:cNvSpPr>
            <a:spLocks noChangeArrowheads="1"/>
          </p:cNvSpPr>
          <p:nvPr/>
        </p:nvSpPr>
        <p:spPr bwMode="auto">
          <a:xfrm>
            <a:off x="1746250" y="3022600"/>
            <a:ext cx="649288" cy="1812925"/>
          </a:xfrm>
          <a:prstGeom prst="rect">
            <a:avLst/>
          </a:prstGeom>
          <a:solidFill>
            <a:srgbClr val="FF5C00"/>
          </a:solidFill>
          <a:ln w="9525">
            <a:noFill/>
            <a:miter lim="800000"/>
            <a:headEnd/>
            <a:tailEnd/>
          </a:ln>
        </p:spPr>
        <p:txBody>
          <a:bodyPr/>
          <a:lstStyle/>
          <a:p>
            <a:endParaRPr lang="es-MX"/>
          </a:p>
        </p:txBody>
      </p:sp>
      <p:sp>
        <p:nvSpPr>
          <p:cNvPr id="24593" name="Freeform 17"/>
          <p:cNvSpPr>
            <a:spLocks/>
          </p:cNvSpPr>
          <p:nvPr/>
        </p:nvSpPr>
        <p:spPr bwMode="auto">
          <a:xfrm>
            <a:off x="1746250" y="2930525"/>
            <a:ext cx="868363" cy="95250"/>
          </a:xfrm>
          <a:custGeom>
            <a:avLst/>
            <a:gdLst/>
            <a:ahLst/>
            <a:cxnLst>
              <a:cxn ang="0">
                <a:pos x="234" y="60"/>
              </a:cxn>
              <a:cxn ang="0">
                <a:pos x="313" y="0"/>
              </a:cxn>
              <a:cxn ang="0">
                <a:pos x="78" y="0"/>
              </a:cxn>
              <a:cxn ang="0">
                <a:pos x="0" y="60"/>
              </a:cxn>
              <a:cxn ang="0">
                <a:pos x="234" y="60"/>
              </a:cxn>
            </a:cxnLst>
            <a:rect l="0" t="0" r="r" b="b"/>
            <a:pathLst>
              <a:path w="313" h="60">
                <a:moveTo>
                  <a:pt x="234" y="60"/>
                </a:moveTo>
                <a:lnTo>
                  <a:pt x="313" y="0"/>
                </a:lnTo>
                <a:lnTo>
                  <a:pt x="78" y="0"/>
                </a:lnTo>
                <a:lnTo>
                  <a:pt x="0" y="60"/>
                </a:lnTo>
                <a:lnTo>
                  <a:pt x="234" y="60"/>
                </a:lnTo>
                <a:close/>
              </a:path>
            </a:pathLst>
          </a:custGeom>
          <a:solidFill>
            <a:srgbClr val="BF4500"/>
          </a:solidFill>
          <a:ln w="9525">
            <a:noFill/>
            <a:round/>
            <a:headEnd/>
            <a:tailEnd/>
          </a:ln>
        </p:spPr>
        <p:txBody>
          <a:bodyPr/>
          <a:lstStyle/>
          <a:p>
            <a:endParaRPr lang="es-MX"/>
          </a:p>
        </p:txBody>
      </p:sp>
      <p:grpSp>
        <p:nvGrpSpPr>
          <p:cNvPr id="24594" name="Group 18"/>
          <p:cNvGrpSpPr>
            <a:grpSpLocks/>
          </p:cNvGrpSpPr>
          <p:nvPr/>
        </p:nvGrpSpPr>
        <p:grpSpPr bwMode="auto">
          <a:xfrm>
            <a:off x="2381250" y="1960563"/>
            <a:ext cx="850900" cy="2871787"/>
            <a:chOff x="4295" y="1508"/>
            <a:chExt cx="307" cy="1809"/>
          </a:xfrm>
        </p:grpSpPr>
        <p:sp>
          <p:nvSpPr>
            <p:cNvPr id="24595" name="Freeform 19"/>
            <p:cNvSpPr>
              <a:spLocks/>
            </p:cNvSpPr>
            <p:nvPr/>
          </p:nvSpPr>
          <p:spPr bwMode="auto">
            <a:xfrm>
              <a:off x="4524" y="1508"/>
              <a:ext cx="78" cy="1809"/>
            </a:xfrm>
            <a:custGeom>
              <a:avLst/>
              <a:gdLst/>
              <a:ahLst/>
              <a:cxnLst>
                <a:cxn ang="0">
                  <a:pos x="0" y="1809"/>
                </a:cxn>
                <a:cxn ang="0">
                  <a:pos x="0" y="60"/>
                </a:cxn>
                <a:cxn ang="0">
                  <a:pos x="78" y="0"/>
                </a:cxn>
                <a:cxn ang="0">
                  <a:pos x="78" y="1749"/>
                </a:cxn>
                <a:cxn ang="0">
                  <a:pos x="0" y="1809"/>
                </a:cxn>
              </a:cxnLst>
              <a:rect l="0" t="0" r="r" b="b"/>
              <a:pathLst>
                <a:path w="78" h="1809">
                  <a:moveTo>
                    <a:pt x="0" y="1809"/>
                  </a:moveTo>
                  <a:lnTo>
                    <a:pt x="0" y="60"/>
                  </a:lnTo>
                  <a:lnTo>
                    <a:pt x="78" y="0"/>
                  </a:lnTo>
                  <a:lnTo>
                    <a:pt x="78" y="1749"/>
                  </a:lnTo>
                  <a:lnTo>
                    <a:pt x="0" y="1809"/>
                  </a:lnTo>
                  <a:close/>
                </a:path>
              </a:pathLst>
            </a:custGeom>
            <a:solidFill>
              <a:srgbClr val="4D6680"/>
            </a:solidFill>
            <a:ln w="9525">
              <a:noFill/>
              <a:round/>
              <a:headEnd/>
              <a:tailEnd/>
            </a:ln>
          </p:spPr>
          <p:txBody>
            <a:bodyPr/>
            <a:lstStyle/>
            <a:p>
              <a:endParaRPr lang="es-MX"/>
            </a:p>
          </p:txBody>
        </p:sp>
        <p:sp>
          <p:nvSpPr>
            <p:cNvPr id="24596" name="Rectangle 20"/>
            <p:cNvSpPr>
              <a:spLocks noChangeArrowheads="1"/>
            </p:cNvSpPr>
            <p:nvPr/>
          </p:nvSpPr>
          <p:spPr bwMode="auto">
            <a:xfrm>
              <a:off x="4295" y="1568"/>
              <a:ext cx="229" cy="1749"/>
            </a:xfrm>
            <a:prstGeom prst="rect">
              <a:avLst/>
            </a:prstGeom>
            <a:solidFill>
              <a:srgbClr val="99CCFF"/>
            </a:solidFill>
            <a:ln w="9525">
              <a:noFill/>
              <a:miter lim="800000"/>
              <a:headEnd/>
              <a:tailEnd/>
            </a:ln>
          </p:spPr>
          <p:txBody>
            <a:bodyPr/>
            <a:lstStyle/>
            <a:p>
              <a:endParaRPr lang="es-MX"/>
            </a:p>
          </p:txBody>
        </p:sp>
        <p:sp>
          <p:nvSpPr>
            <p:cNvPr id="24597" name="Freeform 21"/>
            <p:cNvSpPr>
              <a:spLocks/>
            </p:cNvSpPr>
            <p:nvPr/>
          </p:nvSpPr>
          <p:spPr bwMode="auto">
            <a:xfrm>
              <a:off x="4295" y="1508"/>
              <a:ext cx="307" cy="60"/>
            </a:xfrm>
            <a:custGeom>
              <a:avLst/>
              <a:gdLst/>
              <a:ahLst/>
              <a:cxnLst>
                <a:cxn ang="0">
                  <a:pos x="229" y="60"/>
                </a:cxn>
                <a:cxn ang="0">
                  <a:pos x="307" y="0"/>
                </a:cxn>
                <a:cxn ang="0">
                  <a:pos x="79" y="0"/>
                </a:cxn>
                <a:cxn ang="0">
                  <a:pos x="0" y="60"/>
                </a:cxn>
                <a:cxn ang="0">
                  <a:pos x="229" y="60"/>
                </a:cxn>
              </a:cxnLst>
              <a:rect l="0" t="0" r="r" b="b"/>
              <a:pathLst>
                <a:path w="307" h="60">
                  <a:moveTo>
                    <a:pt x="229" y="60"/>
                  </a:moveTo>
                  <a:lnTo>
                    <a:pt x="307" y="0"/>
                  </a:lnTo>
                  <a:lnTo>
                    <a:pt x="79" y="0"/>
                  </a:lnTo>
                  <a:lnTo>
                    <a:pt x="0" y="60"/>
                  </a:lnTo>
                  <a:lnTo>
                    <a:pt x="229" y="60"/>
                  </a:lnTo>
                  <a:close/>
                </a:path>
              </a:pathLst>
            </a:custGeom>
            <a:solidFill>
              <a:srgbClr val="7399BF"/>
            </a:solidFill>
            <a:ln w="9525">
              <a:noFill/>
              <a:round/>
              <a:headEnd/>
              <a:tailEnd/>
            </a:ln>
          </p:spPr>
          <p:txBody>
            <a:bodyPr/>
            <a:lstStyle/>
            <a:p>
              <a:endParaRPr lang="es-MX"/>
            </a:p>
          </p:txBody>
        </p:sp>
      </p:grpSp>
      <p:sp>
        <p:nvSpPr>
          <p:cNvPr id="24598" name="Rectangle 22"/>
          <p:cNvSpPr>
            <a:spLocks noChangeArrowheads="1"/>
          </p:cNvSpPr>
          <p:nvPr/>
        </p:nvSpPr>
        <p:spPr bwMode="auto">
          <a:xfrm>
            <a:off x="3355975" y="4892675"/>
            <a:ext cx="2108200" cy="274638"/>
          </a:xfrm>
          <a:prstGeom prst="rect">
            <a:avLst/>
          </a:prstGeom>
          <a:noFill/>
          <a:ln w="9525">
            <a:noFill/>
            <a:miter lim="800000"/>
            <a:headEnd/>
            <a:tailEnd/>
          </a:ln>
        </p:spPr>
        <p:txBody>
          <a:bodyPr wrap="none" lIns="0" tIns="0" rIns="0" bIns="0">
            <a:spAutoFit/>
          </a:bodyPr>
          <a:lstStyle/>
          <a:p>
            <a:pPr eaLnBrk="1" hangingPunct="1"/>
            <a:r>
              <a:rPr lang="en-US" sz="1800" b="1">
                <a:solidFill>
                  <a:srgbClr val="99FF99"/>
                </a:solidFill>
                <a:effectLst>
                  <a:outerShdw blurRad="38100" dist="38100" dir="2700000" algn="tl">
                    <a:srgbClr val="000000"/>
                  </a:outerShdw>
                </a:effectLst>
              </a:rPr>
              <a:t>Máxima Frecuencia</a:t>
            </a:r>
          </a:p>
        </p:txBody>
      </p:sp>
      <p:sp>
        <p:nvSpPr>
          <p:cNvPr id="24599" name="Text Box 23"/>
          <p:cNvSpPr txBox="1">
            <a:spLocks noChangeArrowheads="1"/>
          </p:cNvSpPr>
          <p:nvPr/>
        </p:nvSpPr>
        <p:spPr bwMode="auto">
          <a:xfrm>
            <a:off x="4119563" y="1960563"/>
            <a:ext cx="1838325" cy="304800"/>
          </a:xfrm>
          <a:prstGeom prst="rect">
            <a:avLst/>
          </a:prstGeom>
          <a:noFill/>
          <a:ln w="9525">
            <a:noFill/>
            <a:miter lim="800000"/>
            <a:headEnd/>
            <a:tailEnd/>
          </a:ln>
          <a:effectLst/>
        </p:spPr>
        <p:txBody>
          <a:bodyPr wrap="none">
            <a:spAutoFit/>
          </a:bodyPr>
          <a:lstStyle/>
          <a:p>
            <a:pPr algn="l" eaLnBrk="1" hangingPunct="1"/>
            <a:r>
              <a:rPr lang="en-US" sz="1400" b="1" i="1">
                <a:effectLst>
                  <a:outerShdw blurRad="38100" dist="38100" dir="2700000" algn="tl">
                    <a:srgbClr val="000000"/>
                  </a:outerShdw>
                </a:effectLst>
              </a:rPr>
              <a:t>Potencia Requerida</a:t>
            </a:r>
          </a:p>
        </p:txBody>
      </p:sp>
      <p:sp>
        <p:nvSpPr>
          <p:cNvPr id="24600" name="Text Box 24"/>
          <p:cNvSpPr txBox="1">
            <a:spLocks noChangeArrowheads="1"/>
          </p:cNvSpPr>
          <p:nvPr/>
        </p:nvSpPr>
        <p:spPr bwMode="auto">
          <a:xfrm>
            <a:off x="4119563" y="1625600"/>
            <a:ext cx="1257300" cy="304800"/>
          </a:xfrm>
          <a:prstGeom prst="rect">
            <a:avLst/>
          </a:prstGeom>
          <a:noFill/>
          <a:ln w="9525">
            <a:noFill/>
            <a:miter lim="800000"/>
            <a:headEnd/>
            <a:tailEnd/>
          </a:ln>
          <a:effectLst/>
        </p:spPr>
        <p:txBody>
          <a:bodyPr wrap="none">
            <a:spAutoFit/>
          </a:bodyPr>
          <a:lstStyle/>
          <a:p>
            <a:pPr algn="l" eaLnBrk="1" hangingPunct="1"/>
            <a:r>
              <a:rPr lang="en-US" sz="1400" b="1" i="1">
                <a:effectLst>
                  <a:outerShdw blurRad="38100" dist="38100" dir="2700000" algn="tl">
                    <a:srgbClr val="000000"/>
                  </a:outerShdw>
                </a:effectLst>
                <a:latin typeface="Arial" pitchFamily="34" charset="0"/>
              </a:rPr>
              <a:t>Rendimiento</a:t>
            </a:r>
          </a:p>
        </p:txBody>
      </p:sp>
      <p:grpSp>
        <p:nvGrpSpPr>
          <p:cNvPr id="24601" name="Group 25"/>
          <p:cNvGrpSpPr>
            <a:grpSpLocks/>
          </p:cNvGrpSpPr>
          <p:nvPr/>
        </p:nvGrpSpPr>
        <p:grpSpPr bwMode="auto">
          <a:xfrm>
            <a:off x="3717925" y="3127375"/>
            <a:ext cx="1516063" cy="1698625"/>
            <a:chOff x="2342" y="2247"/>
            <a:chExt cx="955" cy="1070"/>
          </a:xfrm>
        </p:grpSpPr>
        <p:sp>
          <p:nvSpPr>
            <p:cNvPr id="24602" name="Freeform 26"/>
            <p:cNvSpPr>
              <a:spLocks/>
            </p:cNvSpPr>
            <p:nvPr/>
          </p:nvSpPr>
          <p:spPr bwMode="auto">
            <a:xfrm>
              <a:off x="2751" y="2247"/>
              <a:ext cx="138" cy="1070"/>
            </a:xfrm>
            <a:custGeom>
              <a:avLst/>
              <a:gdLst/>
              <a:ahLst/>
              <a:cxnLst>
                <a:cxn ang="0">
                  <a:pos x="0" y="1070"/>
                </a:cxn>
                <a:cxn ang="0">
                  <a:pos x="0" y="60"/>
                </a:cxn>
                <a:cxn ang="0">
                  <a:pos x="79" y="0"/>
                </a:cxn>
                <a:cxn ang="0">
                  <a:pos x="79" y="1010"/>
                </a:cxn>
                <a:cxn ang="0">
                  <a:pos x="0" y="1070"/>
                </a:cxn>
              </a:cxnLst>
              <a:rect l="0" t="0" r="r" b="b"/>
              <a:pathLst>
                <a:path w="79" h="1070">
                  <a:moveTo>
                    <a:pt x="0" y="1070"/>
                  </a:moveTo>
                  <a:lnTo>
                    <a:pt x="0" y="60"/>
                  </a:lnTo>
                  <a:lnTo>
                    <a:pt x="79" y="0"/>
                  </a:lnTo>
                  <a:lnTo>
                    <a:pt x="79" y="1010"/>
                  </a:lnTo>
                  <a:lnTo>
                    <a:pt x="0" y="1070"/>
                  </a:lnTo>
                  <a:close/>
                </a:path>
              </a:pathLst>
            </a:custGeom>
            <a:solidFill>
              <a:srgbClr val="802E00"/>
            </a:solidFill>
            <a:ln w="9525">
              <a:noFill/>
              <a:round/>
              <a:headEnd/>
              <a:tailEnd/>
            </a:ln>
          </p:spPr>
          <p:txBody>
            <a:bodyPr/>
            <a:lstStyle/>
            <a:p>
              <a:endParaRPr lang="es-MX"/>
            </a:p>
          </p:txBody>
        </p:sp>
        <p:sp>
          <p:nvSpPr>
            <p:cNvPr id="24603" name="Rectangle 27"/>
            <p:cNvSpPr>
              <a:spLocks noChangeArrowheads="1"/>
            </p:cNvSpPr>
            <p:nvPr/>
          </p:nvSpPr>
          <p:spPr bwMode="auto">
            <a:xfrm>
              <a:off x="2342" y="2307"/>
              <a:ext cx="409" cy="1010"/>
            </a:xfrm>
            <a:prstGeom prst="rect">
              <a:avLst/>
            </a:prstGeom>
            <a:solidFill>
              <a:srgbClr val="FF5C00"/>
            </a:solidFill>
            <a:ln w="9525">
              <a:noFill/>
              <a:miter lim="800000"/>
              <a:headEnd/>
              <a:tailEnd/>
            </a:ln>
          </p:spPr>
          <p:txBody>
            <a:bodyPr/>
            <a:lstStyle/>
            <a:p>
              <a:endParaRPr lang="es-MX"/>
            </a:p>
          </p:txBody>
        </p:sp>
        <p:sp>
          <p:nvSpPr>
            <p:cNvPr id="24604" name="Freeform 28"/>
            <p:cNvSpPr>
              <a:spLocks/>
            </p:cNvSpPr>
            <p:nvPr/>
          </p:nvSpPr>
          <p:spPr bwMode="auto">
            <a:xfrm>
              <a:off x="2342" y="2249"/>
              <a:ext cx="547" cy="60"/>
            </a:xfrm>
            <a:custGeom>
              <a:avLst/>
              <a:gdLst/>
              <a:ahLst/>
              <a:cxnLst>
                <a:cxn ang="0">
                  <a:pos x="234" y="60"/>
                </a:cxn>
                <a:cxn ang="0">
                  <a:pos x="313" y="0"/>
                </a:cxn>
                <a:cxn ang="0">
                  <a:pos x="84" y="0"/>
                </a:cxn>
                <a:cxn ang="0">
                  <a:pos x="0" y="60"/>
                </a:cxn>
                <a:cxn ang="0">
                  <a:pos x="234" y="60"/>
                </a:cxn>
              </a:cxnLst>
              <a:rect l="0" t="0" r="r" b="b"/>
              <a:pathLst>
                <a:path w="313" h="60">
                  <a:moveTo>
                    <a:pt x="234" y="60"/>
                  </a:moveTo>
                  <a:lnTo>
                    <a:pt x="313" y="0"/>
                  </a:lnTo>
                  <a:lnTo>
                    <a:pt x="84" y="0"/>
                  </a:lnTo>
                  <a:lnTo>
                    <a:pt x="0" y="60"/>
                  </a:lnTo>
                  <a:lnTo>
                    <a:pt x="234" y="60"/>
                  </a:lnTo>
                  <a:close/>
                </a:path>
              </a:pathLst>
            </a:custGeom>
            <a:solidFill>
              <a:srgbClr val="BF4500"/>
            </a:solidFill>
            <a:ln w="9525">
              <a:noFill/>
              <a:round/>
              <a:headEnd/>
              <a:tailEnd/>
            </a:ln>
          </p:spPr>
          <p:txBody>
            <a:bodyPr/>
            <a:lstStyle/>
            <a:p>
              <a:endParaRPr lang="es-MX"/>
            </a:p>
          </p:txBody>
        </p:sp>
        <p:sp>
          <p:nvSpPr>
            <p:cNvPr id="24605" name="Freeform 29"/>
            <p:cNvSpPr>
              <a:spLocks/>
            </p:cNvSpPr>
            <p:nvPr/>
          </p:nvSpPr>
          <p:spPr bwMode="auto">
            <a:xfrm>
              <a:off x="3150" y="2247"/>
              <a:ext cx="147" cy="1070"/>
            </a:xfrm>
            <a:custGeom>
              <a:avLst/>
              <a:gdLst/>
              <a:ahLst/>
              <a:cxnLst>
                <a:cxn ang="0">
                  <a:pos x="0" y="1070"/>
                </a:cxn>
                <a:cxn ang="0">
                  <a:pos x="0" y="60"/>
                </a:cxn>
                <a:cxn ang="0">
                  <a:pos x="84" y="0"/>
                </a:cxn>
                <a:cxn ang="0">
                  <a:pos x="84" y="1010"/>
                </a:cxn>
                <a:cxn ang="0">
                  <a:pos x="0" y="1070"/>
                </a:cxn>
              </a:cxnLst>
              <a:rect l="0" t="0" r="r" b="b"/>
              <a:pathLst>
                <a:path w="84" h="1070">
                  <a:moveTo>
                    <a:pt x="0" y="1070"/>
                  </a:moveTo>
                  <a:lnTo>
                    <a:pt x="0" y="60"/>
                  </a:lnTo>
                  <a:lnTo>
                    <a:pt x="84" y="0"/>
                  </a:lnTo>
                  <a:lnTo>
                    <a:pt x="84" y="1010"/>
                  </a:lnTo>
                  <a:lnTo>
                    <a:pt x="0" y="1070"/>
                  </a:lnTo>
                  <a:close/>
                </a:path>
              </a:pathLst>
            </a:custGeom>
            <a:solidFill>
              <a:srgbClr val="4D6680"/>
            </a:solidFill>
            <a:ln w="9525">
              <a:noFill/>
              <a:round/>
              <a:headEnd/>
              <a:tailEnd/>
            </a:ln>
          </p:spPr>
          <p:txBody>
            <a:bodyPr/>
            <a:lstStyle/>
            <a:p>
              <a:endParaRPr lang="es-MX"/>
            </a:p>
          </p:txBody>
        </p:sp>
        <p:sp>
          <p:nvSpPr>
            <p:cNvPr id="24606" name="Rectangle 30"/>
            <p:cNvSpPr>
              <a:spLocks noChangeArrowheads="1"/>
            </p:cNvSpPr>
            <p:nvPr/>
          </p:nvSpPr>
          <p:spPr bwMode="auto">
            <a:xfrm>
              <a:off x="2750" y="2307"/>
              <a:ext cx="400" cy="1010"/>
            </a:xfrm>
            <a:prstGeom prst="rect">
              <a:avLst/>
            </a:prstGeom>
            <a:solidFill>
              <a:srgbClr val="99CCFF"/>
            </a:solidFill>
            <a:ln w="9525">
              <a:noFill/>
              <a:miter lim="800000"/>
              <a:headEnd/>
              <a:tailEnd/>
            </a:ln>
          </p:spPr>
          <p:txBody>
            <a:bodyPr/>
            <a:lstStyle/>
            <a:p>
              <a:endParaRPr lang="es-MX"/>
            </a:p>
          </p:txBody>
        </p:sp>
        <p:sp>
          <p:nvSpPr>
            <p:cNvPr id="24607" name="Freeform 31"/>
            <p:cNvSpPr>
              <a:spLocks/>
            </p:cNvSpPr>
            <p:nvPr/>
          </p:nvSpPr>
          <p:spPr bwMode="auto">
            <a:xfrm>
              <a:off x="2750" y="2249"/>
              <a:ext cx="547" cy="60"/>
            </a:xfrm>
            <a:custGeom>
              <a:avLst/>
              <a:gdLst/>
              <a:ahLst/>
              <a:cxnLst>
                <a:cxn ang="0">
                  <a:pos x="229" y="60"/>
                </a:cxn>
                <a:cxn ang="0">
                  <a:pos x="313" y="0"/>
                </a:cxn>
                <a:cxn ang="0">
                  <a:pos x="78" y="0"/>
                </a:cxn>
                <a:cxn ang="0">
                  <a:pos x="0" y="60"/>
                </a:cxn>
                <a:cxn ang="0">
                  <a:pos x="229" y="60"/>
                </a:cxn>
              </a:cxnLst>
              <a:rect l="0" t="0" r="r" b="b"/>
              <a:pathLst>
                <a:path w="313" h="60">
                  <a:moveTo>
                    <a:pt x="229" y="60"/>
                  </a:moveTo>
                  <a:lnTo>
                    <a:pt x="313" y="0"/>
                  </a:lnTo>
                  <a:lnTo>
                    <a:pt x="78" y="0"/>
                  </a:lnTo>
                  <a:lnTo>
                    <a:pt x="0" y="60"/>
                  </a:lnTo>
                  <a:lnTo>
                    <a:pt x="229" y="60"/>
                  </a:lnTo>
                  <a:close/>
                </a:path>
              </a:pathLst>
            </a:custGeom>
            <a:solidFill>
              <a:srgbClr val="7399BF"/>
            </a:solidFill>
            <a:ln w="9525">
              <a:noFill/>
              <a:round/>
              <a:headEnd/>
              <a:tailEnd/>
            </a:ln>
          </p:spPr>
          <p:txBody>
            <a:bodyPr/>
            <a:lstStyle/>
            <a:p>
              <a:endParaRPr lang="es-MX"/>
            </a:p>
          </p:txBody>
        </p:sp>
      </p:grpSp>
    </p:spTree>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2 Marcador de número de diapositiva"/>
          <p:cNvSpPr>
            <a:spLocks noGrp="1"/>
          </p:cNvSpPr>
          <p:nvPr>
            <p:ph type="sldNum" sz="quarter" idx="11"/>
          </p:nvPr>
        </p:nvSpPr>
        <p:spPr/>
        <p:txBody>
          <a:bodyPr/>
          <a:lstStyle/>
          <a:p>
            <a:fld id="{9BD9A5A4-BD56-4E64-BD92-CFF5D210E92C}" type="slidenum">
              <a:rPr lang="zh-CN" altLang="en-US"/>
              <a:pPr/>
              <a:t>9</a:t>
            </a:fld>
            <a:endParaRPr lang="en-US" altLang="zh-CN"/>
          </a:p>
        </p:txBody>
      </p:sp>
      <p:pic>
        <p:nvPicPr>
          <p:cNvPr id="26626" name="Picture 2" descr="drop shadow"/>
          <p:cNvPicPr>
            <a:picLocks noChangeAspect="1" noChangeArrowheads="1"/>
          </p:cNvPicPr>
          <p:nvPr/>
        </p:nvPicPr>
        <p:blipFill>
          <a:blip r:embed="rId3" cstate="print"/>
          <a:srcRect/>
          <a:stretch>
            <a:fillRect/>
          </a:stretch>
        </p:blipFill>
        <p:spPr bwMode="auto">
          <a:xfrm>
            <a:off x="1254125" y="4194175"/>
            <a:ext cx="6591300" cy="1108075"/>
          </a:xfrm>
          <a:prstGeom prst="rect">
            <a:avLst/>
          </a:prstGeom>
          <a:noFill/>
        </p:spPr>
      </p:pic>
      <p:sp>
        <p:nvSpPr>
          <p:cNvPr id="26627" name="Freeform 3"/>
          <p:cNvSpPr>
            <a:spLocks/>
          </p:cNvSpPr>
          <p:nvPr/>
        </p:nvSpPr>
        <p:spPr bwMode="auto">
          <a:xfrm>
            <a:off x="1404938" y="4730750"/>
            <a:ext cx="6550025" cy="95250"/>
          </a:xfrm>
          <a:custGeom>
            <a:avLst/>
            <a:gdLst/>
            <a:ahLst/>
            <a:cxnLst>
              <a:cxn ang="0">
                <a:pos x="0" y="60"/>
              </a:cxn>
              <a:cxn ang="0">
                <a:pos x="84" y="0"/>
              </a:cxn>
              <a:cxn ang="0">
                <a:pos x="4126" y="0"/>
              </a:cxn>
              <a:cxn ang="0">
                <a:pos x="4042" y="60"/>
              </a:cxn>
              <a:cxn ang="0">
                <a:pos x="0" y="60"/>
              </a:cxn>
            </a:cxnLst>
            <a:rect l="0" t="0" r="r" b="b"/>
            <a:pathLst>
              <a:path w="4126" h="60">
                <a:moveTo>
                  <a:pt x="0" y="60"/>
                </a:moveTo>
                <a:lnTo>
                  <a:pt x="84" y="0"/>
                </a:lnTo>
                <a:lnTo>
                  <a:pt x="4126" y="0"/>
                </a:lnTo>
                <a:lnTo>
                  <a:pt x="4042" y="60"/>
                </a:lnTo>
                <a:lnTo>
                  <a:pt x="0" y="60"/>
                </a:lnTo>
                <a:close/>
              </a:path>
            </a:pathLst>
          </a:custGeom>
          <a:noFill/>
          <a:ln w="9525">
            <a:noFill/>
            <a:round/>
            <a:headEnd/>
            <a:tailEnd/>
          </a:ln>
        </p:spPr>
        <p:txBody>
          <a:bodyPr/>
          <a:lstStyle/>
          <a:p>
            <a:endParaRPr lang="es-MX"/>
          </a:p>
        </p:txBody>
      </p:sp>
      <p:sp>
        <p:nvSpPr>
          <p:cNvPr id="26628" name="Rectangle 4"/>
          <p:cNvSpPr>
            <a:spLocks noChangeArrowheads="1"/>
          </p:cNvSpPr>
          <p:nvPr/>
        </p:nvSpPr>
        <p:spPr bwMode="auto">
          <a:xfrm>
            <a:off x="1538288" y="1524000"/>
            <a:ext cx="6416675" cy="3206750"/>
          </a:xfrm>
          <a:prstGeom prst="rect">
            <a:avLst/>
          </a:prstGeom>
          <a:noFill/>
          <a:ln w="9525">
            <a:noFill/>
            <a:miter lim="800000"/>
            <a:headEnd/>
            <a:tailEnd/>
          </a:ln>
        </p:spPr>
        <p:txBody>
          <a:bodyPr/>
          <a:lstStyle/>
          <a:p>
            <a:endParaRPr lang="es-MX"/>
          </a:p>
        </p:txBody>
      </p:sp>
      <p:sp>
        <p:nvSpPr>
          <p:cNvPr id="26629" name="Freeform 5"/>
          <p:cNvSpPr>
            <a:spLocks/>
          </p:cNvSpPr>
          <p:nvPr/>
        </p:nvSpPr>
        <p:spPr bwMode="auto">
          <a:xfrm>
            <a:off x="1404938" y="4730750"/>
            <a:ext cx="6550025" cy="95250"/>
          </a:xfrm>
          <a:custGeom>
            <a:avLst/>
            <a:gdLst/>
            <a:ahLst/>
            <a:cxnLst>
              <a:cxn ang="0">
                <a:pos x="4126" y="0"/>
              </a:cxn>
              <a:cxn ang="0">
                <a:pos x="4042" y="60"/>
              </a:cxn>
              <a:cxn ang="0">
                <a:pos x="0" y="60"/>
              </a:cxn>
              <a:cxn ang="0">
                <a:pos x="84" y="0"/>
              </a:cxn>
              <a:cxn ang="0">
                <a:pos x="4126" y="0"/>
              </a:cxn>
            </a:cxnLst>
            <a:rect l="0" t="0" r="r" b="b"/>
            <a:pathLst>
              <a:path w="4126" h="60">
                <a:moveTo>
                  <a:pt x="4126" y="0"/>
                </a:moveTo>
                <a:lnTo>
                  <a:pt x="4042" y="60"/>
                </a:lnTo>
                <a:lnTo>
                  <a:pt x="0" y="60"/>
                </a:lnTo>
                <a:lnTo>
                  <a:pt x="84" y="0"/>
                </a:lnTo>
                <a:lnTo>
                  <a:pt x="4126" y="0"/>
                </a:lnTo>
                <a:close/>
              </a:path>
            </a:pathLst>
          </a:custGeom>
          <a:noFill/>
          <a:ln w="9525">
            <a:noFill/>
            <a:round/>
            <a:headEnd/>
            <a:tailEnd/>
          </a:ln>
        </p:spPr>
        <p:txBody>
          <a:bodyPr/>
          <a:lstStyle/>
          <a:p>
            <a:endParaRPr lang="es-MX"/>
          </a:p>
        </p:txBody>
      </p:sp>
      <p:sp>
        <p:nvSpPr>
          <p:cNvPr id="26630" name="Rectangle 6"/>
          <p:cNvSpPr>
            <a:spLocks noChangeArrowheads="1"/>
          </p:cNvSpPr>
          <p:nvPr/>
        </p:nvSpPr>
        <p:spPr bwMode="auto">
          <a:xfrm>
            <a:off x="1538288" y="1524000"/>
            <a:ext cx="6416675" cy="3206750"/>
          </a:xfrm>
          <a:prstGeom prst="rect">
            <a:avLst/>
          </a:prstGeom>
          <a:noFill/>
          <a:ln w="9525">
            <a:noFill/>
            <a:miter lim="800000"/>
            <a:headEnd/>
            <a:tailEnd/>
          </a:ln>
        </p:spPr>
        <p:txBody>
          <a:bodyPr/>
          <a:lstStyle/>
          <a:p>
            <a:endParaRPr lang="es-MX"/>
          </a:p>
        </p:txBody>
      </p:sp>
      <p:sp>
        <p:nvSpPr>
          <p:cNvPr id="26631" name="Rectangle 7"/>
          <p:cNvSpPr>
            <a:spLocks noChangeArrowheads="1"/>
          </p:cNvSpPr>
          <p:nvPr/>
        </p:nvSpPr>
        <p:spPr bwMode="auto">
          <a:xfrm>
            <a:off x="0" y="157163"/>
            <a:ext cx="9142413" cy="1143000"/>
          </a:xfrm>
          <a:prstGeom prst="rect">
            <a:avLst/>
          </a:prstGeom>
          <a:noFill/>
          <a:ln w="9525" algn="ctr">
            <a:noFill/>
            <a:miter lim="800000"/>
            <a:headEnd/>
            <a:tailEnd/>
          </a:ln>
          <a:effectLst/>
        </p:spPr>
        <p:txBody>
          <a:bodyPr lIns="92063" tIns="46032" rIns="92063" bIns="46032" anchor="ctr"/>
          <a:lstStyle/>
          <a:p>
            <a:pPr eaLnBrk="1" hangingPunct="1"/>
            <a:r>
              <a:rPr lang="en-US" sz="3000">
                <a:effectLst/>
                <a:latin typeface="Neo Sans Intel" pitchFamily="34" charset="0"/>
              </a:rPr>
              <a:t>“Under-clocking”</a:t>
            </a:r>
          </a:p>
        </p:txBody>
      </p:sp>
      <p:sp>
        <p:nvSpPr>
          <p:cNvPr id="26632" name="Rectangle 8"/>
          <p:cNvSpPr>
            <a:spLocks noChangeArrowheads="1"/>
          </p:cNvSpPr>
          <p:nvPr/>
        </p:nvSpPr>
        <p:spPr bwMode="auto">
          <a:xfrm>
            <a:off x="1698625" y="4892675"/>
            <a:ext cx="1447800" cy="549275"/>
          </a:xfrm>
          <a:prstGeom prst="rect">
            <a:avLst/>
          </a:prstGeom>
          <a:noFill/>
          <a:ln w="9525">
            <a:noFill/>
            <a:miter lim="800000"/>
            <a:headEnd/>
            <a:tailEnd/>
          </a:ln>
        </p:spPr>
        <p:txBody>
          <a:bodyPr wrap="none" lIns="0" tIns="0" rIns="0" bIns="0">
            <a:spAutoFit/>
          </a:bodyPr>
          <a:lstStyle/>
          <a:p>
            <a:pPr eaLnBrk="1" hangingPunct="1"/>
            <a:r>
              <a:rPr lang="es-MX" sz="1800" b="1">
                <a:solidFill>
                  <a:srgbClr val="99FF99"/>
                </a:solidFill>
                <a:effectLst>
                  <a:outerShdw blurRad="38100" dist="38100" dir="2700000" algn="tl">
                    <a:srgbClr val="000000"/>
                  </a:outerShdw>
                </a:effectLst>
                <a:latin typeface="Arial" pitchFamily="34" charset="0"/>
              </a:rPr>
              <a:t>Over-clocked</a:t>
            </a:r>
            <a:br>
              <a:rPr lang="es-MX" sz="1800" b="1">
                <a:solidFill>
                  <a:srgbClr val="99FF99"/>
                </a:solidFill>
                <a:effectLst>
                  <a:outerShdw blurRad="38100" dist="38100" dir="2700000" algn="tl">
                    <a:srgbClr val="000000"/>
                  </a:outerShdw>
                </a:effectLst>
                <a:latin typeface="Arial" pitchFamily="34" charset="0"/>
              </a:rPr>
            </a:br>
            <a:r>
              <a:rPr lang="es-MX" sz="1800" b="1">
                <a:solidFill>
                  <a:srgbClr val="99FF99"/>
                </a:solidFill>
                <a:effectLst>
                  <a:outerShdw blurRad="38100" dist="38100" dir="2700000" algn="tl">
                    <a:srgbClr val="000000"/>
                  </a:outerShdw>
                </a:effectLst>
                <a:latin typeface="Arial" pitchFamily="34" charset="0"/>
              </a:rPr>
              <a:t>(+20%)</a:t>
            </a:r>
            <a:endParaRPr lang="es-MX" sz="1800">
              <a:solidFill>
                <a:srgbClr val="99FF99"/>
              </a:solidFill>
              <a:effectLst>
                <a:outerShdw blurRad="38100" dist="38100" dir="2700000" algn="tl">
                  <a:srgbClr val="000000"/>
                </a:outerShdw>
              </a:effectLst>
              <a:latin typeface="Arial" pitchFamily="34" charset="0"/>
            </a:endParaRPr>
          </a:p>
        </p:txBody>
      </p:sp>
      <p:sp>
        <p:nvSpPr>
          <p:cNvPr id="26633" name="Rectangle 9"/>
          <p:cNvSpPr>
            <a:spLocks noChangeArrowheads="1"/>
          </p:cNvSpPr>
          <p:nvPr/>
        </p:nvSpPr>
        <p:spPr bwMode="auto">
          <a:xfrm>
            <a:off x="5862638" y="4892675"/>
            <a:ext cx="1587500" cy="549275"/>
          </a:xfrm>
          <a:prstGeom prst="rect">
            <a:avLst/>
          </a:prstGeom>
          <a:noFill/>
          <a:ln w="9525">
            <a:noFill/>
            <a:miter lim="800000"/>
            <a:headEnd/>
            <a:tailEnd/>
          </a:ln>
        </p:spPr>
        <p:txBody>
          <a:bodyPr wrap="none" lIns="0" tIns="0" rIns="0" bIns="0">
            <a:spAutoFit/>
          </a:bodyPr>
          <a:lstStyle/>
          <a:p>
            <a:pPr eaLnBrk="1" hangingPunct="1"/>
            <a:r>
              <a:rPr lang="es-MX" sz="1800" b="1">
                <a:solidFill>
                  <a:srgbClr val="99FF99"/>
                </a:solidFill>
                <a:effectLst>
                  <a:outerShdw blurRad="38100" dist="38100" dir="2700000" algn="tl">
                    <a:srgbClr val="000000"/>
                  </a:outerShdw>
                </a:effectLst>
                <a:latin typeface="Arial" pitchFamily="34" charset="0"/>
              </a:rPr>
              <a:t>Under-clocked</a:t>
            </a:r>
            <a:br>
              <a:rPr lang="es-MX" sz="1800" b="1">
                <a:solidFill>
                  <a:srgbClr val="99FF99"/>
                </a:solidFill>
                <a:effectLst>
                  <a:outerShdw blurRad="38100" dist="38100" dir="2700000" algn="tl">
                    <a:srgbClr val="000000"/>
                  </a:outerShdw>
                </a:effectLst>
                <a:latin typeface="Arial" pitchFamily="34" charset="0"/>
              </a:rPr>
            </a:br>
            <a:r>
              <a:rPr lang="es-MX" sz="1800" b="1">
                <a:solidFill>
                  <a:srgbClr val="99FF99"/>
                </a:solidFill>
                <a:effectLst>
                  <a:outerShdw blurRad="38100" dist="38100" dir="2700000" algn="tl">
                    <a:srgbClr val="000000"/>
                  </a:outerShdw>
                </a:effectLst>
                <a:latin typeface="Arial" pitchFamily="34" charset="0"/>
              </a:rPr>
              <a:t>(-20%)</a:t>
            </a:r>
          </a:p>
        </p:txBody>
      </p:sp>
      <p:grpSp>
        <p:nvGrpSpPr>
          <p:cNvPr id="26634" name="Group 10"/>
          <p:cNvGrpSpPr>
            <a:grpSpLocks/>
          </p:cNvGrpSpPr>
          <p:nvPr/>
        </p:nvGrpSpPr>
        <p:grpSpPr bwMode="auto">
          <a:xfrm>
            <a:off x="5973763" y="3336925"/>
            <a:ext cx="849312" cy="1489075"/>
            <a:chOff x="1294" y="2379"/>
            <a:chExt cx="306" cy="938"/>
          </a:xfrm>
        </p:grpSpPr>
        <p:sp>
          <p:nvSpPr>
            <p:cNvPr id="26635" name="Freeform 11"/>
            <p:cNvSpPr>
              <a:spLocks/>
            </p:cNvSpPr>
            <p:nvPr/>
          </p:nvSpPr>
          <p:spPr bwMode="auto">
            <a:xfrm>
              <a:off x="1522" y="2379"/>
              <a:ext cx="78" cy="938"/>
            </a:xfrm>
            <a:custGeom>
              <a:avLst/>
              <a:gdLst/>
              <a:ahLst/>
              <a:cxnLst>
                <a:cxn ang="0">
                  <a:pos x="0" y="938"/>
                </a:cxn>
                <a:cxn ang="0">
                  <a:pos x="0" y="61"/>
                </a:cxn>
                <a:cxn ang="0">
                  <a:pos x="78" y="0"/>
                </a:cxn>
                <a:cxn ang="0">
                  <a:pos x="78" y="878"/>
                </a:cxn>
                <a:cxn ang="0">
                  <a:pos x="0" y="938"/>
                </a:cxn>
              </a:cxnLst>
              <a:rect l="0" t="0" r="r" b="b"/>
              <a:pathLst>
                <a:path w="78" h="938">
                  <a:moveTo>
                    <a:pt x="0" y="938"/>
                  </a:moveTo>
                  <a:lnTo>
                    <a:pt x="0" y="61"/>
                  </a:lnTo>
                  <a:lnTo>
                    <a:pt x="78" y="0"/>
                  </a:lnTo>
                  <a:lnTo>
                    <a:pt x="78" y="878"/>
                  </a:lnTo>
                  <a:lnTo>
                    <a:pt x="0" y="938"/>
                  </a:lnTo>
                  <a:close/>
                </a:path>
              </a:pathLst>
            </a:custGeom>
            <a:solidFill>
              <a:srgbClr val="802E00"/>
            </a:solidFill>
            <a:ln w="9525">
              <a:noFill/>
              <a:round/>
              <a:headEnd/>
              <a:tailEnd/>
            </a:ln>
          </p:spPr>
          <p:txBody>
            <a:bodyPr/>
            <a:lstStyle/>
            <a:p>
              <a:endParaRPr lang="es-MX"/>
            </a:p>
          </p:txBody>
        </p:sp>
        <p:sp>
          <p:nvSpPr>
            <p:cNvPr id="26636" name="Rectangle 12"/>
            <p:cNvSpPr>
              <a:spLocks noChangeArrowheads="1"/>
            </p:cNvSpPr>
            <p:nvPr/>
          </p:nvSpPr>
          <p:spPr bwMode="auto">
            <a:xfrm>
              <a:off x="1294" y="2440"/>
              <a:ext cx="228" cy="877"/>
            </a:xfrm>
            <a:prstGeom prst="rect">
              <a:avLst/>
            </a:prstGeom>
            <a:solidFill>
              <a:srgbClr val="FF5C00"/>
            </a:solidFill>
            <a:ln w="9525">
              <a:noFill/>
              <a:miter lim="800000"/>
              <a:headEnd/>
              <a:tailEnd/>
            </a:ln>
          </p:spPr>
          <p:txBody>
            <a:bodyPr/>
            <a:lstStyle/>
            <a:p>
              <a:endParaRPr lang="es-MX"/>
            </a:p>
          </p:txBody>
        </p:sp>
        <p:sp>
          <p:nvSpPr>
            <p:cNvPr id="26637" name="Freeform 13"/>
            <p:cNvSpPr>
              <a:spLocks/>
            </p:cNvSpPr>
            <p:nvPr/>
          </p:nvSpPr>
          <p:spPr bwMode="auto">
            <a:xfrm>
              <a:off x="1294" y="2379"/>
              <a:ext cx="306" cy="61"/>
            </a:xfrm>
            <a:custGeom>
              <a:avLst/>
              <a:gdLst/>
              <a:ahLst/>
              <a:cxnLst>
                <a:cxn ang="0">
                  <a:pos x="228" y="61"/>
                </a:cxn>
                <a:cxn ang="0">
                  <a:pos x="306" y="0"/>
                </a:cxn>
                <a:cxn ang="0">
                  <a:pos x="78" y="0"/>
                </a:cxn>
                <a:cxn ang="0">
                  <a:pos x="0" y="61"/>
                </a:cxn>
                <a:cxn ang="0">
                  <a:pos x="228" y="61"/>
                </a:cxn>
              </a:cxnLst>
              <a:rect l="0" t="0" r="r" b="b"/>
              <a:pathLst>
                <a:path w="306" h="61">
                  <a:moveTo>
                    <a:pt x="228" y="61"/>
                  </a:moveTo>
                  <a:lnTo>
                    <a:pt x="306" y="0"/>
                  </a:lnTo>
                  <a:lnTo>
                    <a:pt x="78" y="0"/>
                  </a:lnTo>
                  <a:lnTo>
                    <a:pt x="0" y="61"/>
                  </a:lnTo>
                  <a:lnTo>
                    <a:pt x="228" y="61"/>
                  </a:lnTo>
                  <a:close/>
                </a:path>
              </a:pathLst>
            </a:custGeom>
            <a:solidFill>
              <a:srgbClr val="BF4500"/>
            </a:solidFill>
            <a:ln w="9525">
              <a:noFill/>
              <a:round/>
              <a:headEnd/>
              <a:tailEnd/>
            </a:ln>
          </p:spPr>
          <p:txBody>
            <a:bodyPr/>
            <a:lstStyle/>
            <a:p>
              <a:endParaRPr lang="es-MX"/>
            </a:p>
          </p:txBody>
        </p:sp>
      </p:grpSp>
      <p:sp>
        <p:nvSpPr>
          <p:cNvPr id="26638" name="Rectangle 14"/>
          <p:cNvSpPr>
            <a:spLocks noChangeArrowheads="1"/>
          </p:cNvSpPr>
          <p:nvPr/>
        </p:nvSpPr>
        <p:spPr bwMode="auto">
          <a:xfrm>
            <a:off x="6840538" y="3586163"/>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0.51x</a:t>
            </a:r>
            <a:endParaRPr lang="es-MX" sz="1800" b="1">
              <a:solidFill>
                <a:srgbClr val="99FF99"/>
              </a:solidFill>
              <a:effectLst>
                <a:outerShdw blurRad="38100" dist="38100" dir="2700000" algn="tl">
                  <a:srgbClr val="000000"/>
                </a:outerShdw>
              </a:effectLst>
              <a:latin typeface="Arial" pitchFamily="34" charset="0"/>
            </a:endParaRPr>
          </a:p>
        </p:txBody>
      </p:sp>
      <p:sp>
        <p:nvSpPr>
          <p:cNvPr id="26639" name="Rectangle 15"/>
          <p:cNvSpPr>
            <a:spLocks noChangeArrowheads="1"/>
          </p:cNvSpPr>
          <p:nvPr/>
        </p:nvSpPr>
        <p:spPr bwMode="auto">
          <a:xfrm>
            <a:off x="6070600" y="3011488"/>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0.87x</a:t>
            </a:r>
            <a:endParaRPr lang="es-MX" sz="1800" b="1">
              <a:solidFill>
                <a:srgbClr val="99FF99"/>
              </a:solidFill>
              <a:effectLst>
                <a:outerShdw blurRad="38100" dist="38100" dir="2700000" algn="tl">
                  <a:srgbClr val="000000"/>
                </a:outerShdw>
              </a:effectLst>
              <a:latin typeface="Arial" pitchFamily="34" charset="0"/>
            </a:endParaRPr>
          </a:p>
        </p:txBody>
      </p:sp>
      <p:sp>
        <p:nvSpPr>
          <p:cNvPr id="26640" name="Rectangle 16"/>
          <p:cNvSpPr>
            <a:spLocks noChangeArrowheads="1"/>
          </p:cNvSpPr>
          <p:nvPr/>
        </p:nvSpPr>
        <p:spPr bwMode="auto">
          <a:xfrm>
            <a:off x="4197350" y="2811463"/>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1.00x</a:t>
            </a:r>
            <a:endParaRPr lang="es-MX" sz="1800" b="1">
              <a:solidFill>
                <a:srgbClr val="99FF99"/>
              </a:solidFill>
              <a:effectLst>
                <a:outerShdw blurRad="38100" dist="38100" dir="2700000" algn="tl">
                  <a:srgbClr val="000000"/>
                </a:outerShdw>
              </a:effectLst>
              <a:latin typeface="Arial" pitchFamily="34" charset="0"/>
            </a:endParaRPr>
          </a:p>
        </p:txBody>
      </p:sp>
      <p:sp>
        <p:nvSpPr>
          <p:cNvPr id="26641" name="Text Box 17"/>
          <p:cNvSpPr txBox="1">
            <a:spLocks noChangeArrowheads="1"/>
          </p:cNvSpPr>
          <p:nvPr/>
        </p:nvSpPr>
        <p:spPr bwMode="auto">
          <a:xfrm>
            <a:off x="2352675" y="5611813"/>
            <a:ext cx="4438650" cy="366712"/>
          </a:xfrm>
          <a:prstGeom prst="rect">
            <a:avLst/>
          </a:prstGeom>
          <a:noFill/>
          <a:ln w="9525">
            <a:noFill/>
            <a:miter lim="800000"/>
            <a:headEnd/>
            <a:tailEnd/>
          </a:ln>
          <a:effectLst/>
        </p:spPr>
        <p:txBody>
          <a:bodyPr wrap="none">
            <a:spAutoFit/>
          </a:bodyPr>
          <a:lstStyle/>
          <a:p>
            <a:pPr algn="l" eaLnBrk="1" hangingPunct="1"/>
            <a:r>
              <a:rPr lang="es-MX" sz="1800" b="1" i="1">
                <a:solidFill>
                  <a:schemeClr val="bg1"/>
                </a:solidFill>
                <a:effectLst>
                  <a:outerShdw blurRad="38100" dist="38100" dir="2700000" algn="tl">
                    <a:srgbClr val="000000"/>
                  </a:outerShdw>
                </a:effectLst>
                <a:latin typeface="Arial" pitchFamily="34" charset="0"/>
              </a:rPr>
              <a:t>Relative single-core frequency and Vcc</a:t>
            </a:r>
          </a:p>
        </p:txBody>
      </p:sp>
      <p:sp>
        <p:nvSpPr>
          <p:cNvPr id="26642" name="Rectangle 18"/>
          <p:cNvSpPr>
            <a:spLocks noChangeArrowheads="1"/>
          </p:cNvSpPr>
          <p:nvPr/>
        </p:nvSpPr>
        <p:spPr bwMode="auto">
          <a:xfrm>
            <a:off x="3943350" y="2022475"/>
            <a:ext cx="203200" cy="196850"/>
          </a:xfrm>
          <a:prstGeom prst="rect">
            <a:avLst/>
          </a:prstGeom>
          <a:solidFill>
            <a:srgbClr val="99CCFF"/>
          </a:solidFill>
          <a:ln w="9525" algn="ctr">
            <a:noFill/>
            <a:miter lim="800000"/>
            <a:headEnd/>
            <a:tailEnd/>
          </a:ln>
          <a:effectLst/>
        </p:spPr>
        <p:txBody>
          <a:bodyPr/>
          <a:lstStyle/>
          <a:p>
            <a:endParaRPr lang="es-MX"/>
          </a:p>
        </p:txBody>
      </p:sp>
      <p:sp>
        <p:nvSpPr>
          <p:cNvPr id="26643" name="Rectangle 19"/>
          <p:cNvSpPr>
            <a:spLocks noChangeArrowheads="1"/>
          </p:cNvSpPr>
          <p:nvPr/>
        </p:nvSpPr>
        <p:spPr bwMode="auto">
          <a:xfrm>
            <a:off x="3943350" y="1687513"/>
            <a:ext cx="203200" cy="196850"/>
          </a:xfrm>
          <a:prstGeom prst="rect">
            <a:avLst/>
          </a:prstGeom>
          <a:solidFill>
            <a:srgbClr val="FF5C00"/>
          </a:solidFill>
          <a:ln w="9525" algn="ctr">
            <a:noFill/>
            <a:miter lim="800000"/>
            <a:headEnd/>
            <a:tailEnd/>
          </a:ln>
          <a:effectLst/>
        </p:spPr>
        <p:txBody>
          <a:bodyPr/>
          <a:lstStyle/>
          <a:p>
            <a:endParaRPr lang="es-MX"/>
          </a:p>
        </p:txBody>
      </p:sp>
      <p:sp>
        <p:nvSpPr>
          <p:cNvPr id="26644" name="Rectangle 20"/>
          <p:cNvSpPr>
            <a:spLocks noChangeArrowheads="1"/>
          </p:cNvSpPr>
          <p:nvPr/>
        </p:nvSpPr>
        <p:spPr bwMode="auto">
          <a:xfrm>
            <a:off x="2503488" y="1647825"/>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1.73x</a:t>
            </a:r>
            <a:endParaRPr lang="es-MX" sz="1800" b="1">
              <a:solidFill>
                <a:srgbClr val="99FF99"/>
              </a:solidFill>
              <a:effectLst>
                <a:outerShdw blurRad="38100" dist="38100" dir="2700000" algn="tl">
                  <a:srgbClr val="000000"/>
                </a:outerShdw>
              </a:effectLst>
              <a:latin typeface="Arial" pitchFamily="34" charset="0"/>
            </a:endParaRPr>
          </a:p>
        </p:txBody>
      </p:sp>
      <p:sp>
        <p:nvSpPr>
          <p:cNvPr id="26645" name="Rectangle 21"/>
          <p:cNvSpPr>
            <a:spLocks noChangeArrowheads="1"/>
          </p:cNvSpPr>
          <p:nvPr/>
        </p:nvSpPr>
        <p:spPr bwMode="auto">
          <a:xfrm>
            <a:off x="1747838" y="2625725"/>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1.13x</a:t>
            </a:r>
            <a:endParaRPr lang="es-MX" sz="1800" b="1">
              <a:solidFill>
                <a:srgbClr val="99FF99"/>
              </a:solidFill>
              <a:effectLst>
                <a:outerShdw blurRad="38100" dist="38100" dir="2700000" algn="tl">
                  <a:srgbClr val="000000"/>
                </a:outerShdw>
              </a:effectLst>
              <a:latin typeface="Arial" pitchFamily="34" charset="0"/>
            </a:endParaRPr>
          </a:p>
        </p:txBody>
      </p:sp>
      <p:sp>
        <p:nvSpPr>
          <p:cNvPr id="26646" name="Freeform 22"/>
          <p:cNvSpPr>
            <a:spLocks/>
          </p:cNvSpPr>
          <p:nvPr/>
        </p:nvSpPr>
        <p:spPr bwMode="auto">
          <a:xfrm>
            <a:off x="2395538" y="2927350"/>
            <a:ext cx="219075" cy="1908175"/>
          </a:xfrm>
          <a:custGeom>
            <a:avLst/>
            <a:gdLst/>
            <a:ahLst/>
            <a:cxnLst>
              <a:cxn ang="0">
                <a:pos x="0" y="1202"/>
              </a:cxn>
              <a:cxn ang="0">
                <a:pos x="0" y="60"/>
              </a:cxn>
              <a:cxn ang="0">
                <a:pos x="79" y="0"/>
              </a:cxn>
              <a:cxn ang="0">
                <a:pos x="79" y="1142"/>
              </a:cxn>
              <a:cxn ang="0">
                <a:pos x="0" y="1202"/>
              </a:cxn>
            </a:cxnLst>
            <a:rect l="0" t="0" r="r" b="b"/>
            <a:pathLst>
              <a:path w="79" h="1202">
                <a:moveTo>
                  <a:pt x="0" y="1202"/>
                </a:moveTo>
                <a:lnTo>
                  <a:pt x="0" y="60"/>
                </a:lnTo>
                <a:lnTo>
                  <a:pt x="79" y="0"/>
                </a:lnTo>
                <a:lnTo>
                  <a:pt x="79" y="1142"/>
                </a:lnTo>
                <a:lnTo>
                  <a:pt x="0" y="1202"/>
                </a:lnTo>
                <a:close/>
              </a:path>
            </a:pathLst>
          </a:custGeom>
          <a:solidFill>
            <a:srgbClr val="802E00"/>
          </a:solidFill>
          <a:ln w="9525">
            <a:noFill/>
            <a:round/>
            <a:headEnd/>
            <a:tailEnd/>
          </a:ln>
        </p:spPr>
        <p:txBody>
          <a:bodyPr/>
          <a:lstStyle/>
          <a:p>
            <a:endParaRPr lang="es-MX"/>
          </a:p>
        </p:txBody>
      </p:sp>
      <p:sp>
        <p:nvSpPr>
          <p:cNvPr id="26647" name="Rectangle 23"/>
          <p:cNvSpPr>
            <a:spLocks noChangeArrowheads="1"/>
          </p:cNvSpPr>
          <p:nvPr/>
        </p:nvSpPr>
        <p:spPr bwMode="auto">
          <a:xfrm>
            <a:off x="1746250" y="3022600"/>
            <a:ext cx="649288" cy="1812925"/>
          </a:xfrm>
          <a:prstGeom prst="rect">
            <a:avLst/>
          </a:prstGeom>
          <a:solidFill>
            <a:srgbClr val="FF5C00"/>
          </a:solidFill>
          <a:ln w="9525">
            <a:noFill/>
            <a:miter lim="800000"/>
            <a:headEnd/>
            <a:tailEnd/>
          </a:ln>
        </p:spPr>
        <p:txBody>
          <a:bodyPr/>
          <a:lstStyle/>
          <a:p>
            <a:endParaRPr lang="es-MX"/>
          </a:p>
        </p:txBody>
      </p:sp>
      <p:sp>
        <p:nvSpPr>
          <p:cNvPr id="26648" name="Freeform 24"/>
          <p:cNvSpPr>
            <a:spLocks/>
          </p:cNvSpPr>
          <p:nvPr/>
        </p:nvSpPr>
        <p:spPr bwMode="auto">
          <a:xfrm>
            <a:off x="1746250" y="2930525"/>
            <a:ext cx="868363" cy="95250"/>
          </a:xfrm>
          <a:custGeom>
            <a:avLst/>
            <a:gdLst/>
            <a:ahLst/>
            <a:cxnLst>
              <a:cxn ang="0">
                <a:pos x="234" y="60"/>
              </a:cxn>
              <a:cxn ang="0">
                <a:pos x="313" y="0"/>
              </a:cxn>
              <a:cxn ang="0">
                <a:pos x="78" y="0"/>
              </a:cxn>
              <a:cxn ang="0">
                <a:pos x="0" y="60"/>
              </a:cxn>
              <a:cxn ang="0">
                <a:pos x="234" y="60"/>
              </a:cxn>
            </a:cxnLst>
            <a:rect l="0" t="0" r="r" b="b"/>
            <a:pathLst>
              <a:path w="313" h="60">
                <a:moveTo>
                  <a:pt x="234" y="60"/>
                </a:moveTo>
                <a:lnTo>
                  <a:pt x="313" y="0"/>
                </a:lnTo>
                <a:lnTo>
                  <a:pt x="78" y="0"/>
                </a:lnTo>
                <a:lnTo>
                  <a:pt x="0" y="60"/>
                </a:lnTo>
                <a:lnTo>
                  <a:pt x="234" y="60"/>
                </a:lnTo>
                <a:close/>
              </a:path>
            </a:pathLst>
          </a:custGeom>
          <a:solidFill>
            <a:srgbClr val="BF4500"/>
          </a:solidFill>
          <a:ln w="9525">
            <a:noFill/>
            <a:round/>
            <a:headEnd/>
            <a:tailEnd/>
          </a:ln>
        </p:spPr>
        <p:txBody>
          <a:bodyPr/>
          <a:lstStyle/>
          <a:p>
            <a:endParaRPr lang="es-MX"/>
          </a:p>
        </p:txBody>
      </p:sp>
      <p:grpSp>
        <p:nvGrpSpPr>
          <p:cNvPr id="26649" name="Group 25"/>
          <p:cNvGrpSpPr>
            <a:grpSpLocks/>
          </p:cNvGrpSpPr>
          <p:nvPr/>
        </p:nvGrpSpPr>
        <p:grpSpPr bwMode="auto">
          <a:xfrm>
            <a:off x="2381250" y="1960563"/>
            <a:ext cx="850900" cy="2871787"/>
            <a:chOff x="4295" y="1508"/>
            <a:chExt cx="307" cy="1809"/>
          </a:xfrm>
        </p:grpSpPr>
        <p:sp>
          <p:nvSpPr>
            <p:cNvPr id="26650" name="Freeform 26"/>
            <p:cNvSpPr>
              <a:spLocks/>
            </p:cNvSpPr>
            <p:nvPr/>
          </p:nvSpPr>
          <p:spPr bwMode="auto">
            <a:xfrm>
              <a:off x="4524" y="1508"/>
              <a:ext cx="78" cy="1809"/>
            </a:xfrm>
            <a:custGeom>
              <a:avLst/>
              <a:gdLst/>
              <a:ahLst/>
              <a:cxnLst>
                <a:cxn ang="0">
                  <a:pos x="0" y="1809"/>
                </a:cxn>
                <a:cxn ang="0">
                  <a:pos x="0" y="60"/>
                </a:cxn>
                <a:cxn ang="0">
                  <a:pos x="78" y="0"/>
                </a:cxn>
                <a:cxn ang="0">
                  <a:pos x="78" y="1749"/>
                </a:cxn>
                <a:cxn ang="0">
                  <a:pos x="0" y="1809"/>
                </a:cxn>
              </a:cxnLst>
              <a:rect l="0" t="0" r="r" b="b"/>
              <a:pathLst>
                <a:path w="78" h="1809">
                  <a:moveTo>
                    <a:pt x="0" y="1809"/>
                  </a:moveTo>
                  <a:lnTo>
                    <a:pt x="0" y="60"/>
                  </a:lnTo>
                  <a:lnTo>
                    <a:pt x="78" y="0"/>
                  </a:lnTo>
                  <a:lnTo>
                    <a:pt x="78" y="1749"/>
                  </a:lnTo>
                  <a:lnTo>
                    <a:pt x="0" y="1809"/>
                  </a:lnTo>
                  <a:close/>
                </a:path>
              </a:pathLst>
            </a:custGeom>
            <a:solidFill>
              <a:srgbClr val="4D6680"/>
            </a:solidFill>
            <a:ln w="9525">
              <a:noFill/>
              <a:round/>
              <a:headEnd/>
              <a:tailEnd/>
            </a:ln>
          </p:spPr>
          <p:txBody>
            <a:bodyPr/>
            <a:lstStyle/>
            <a:p>
              <a:endParaRPr lang="es-MX"/>
            </a:p>
          </p:txBody>
        </p:sp>
        <p:sp>
          <p:nvSpPr>
            <p:cNvPr id="26651" name="Rectangle 27"/>
            <p:cNvSpPr>
              <a:spLocks noChangeArrowheads="1"/>
            </p:cNvSpPr>
            <p:nvPr/>
          </p:nvSpPr>
          <p:spPr bwMode="auto">
            <a:xfrm>
              <a:off x="4295" y="1568"/>
              <a:ext cx="229" cy="1749"/>
            </a:xfrm>
            <a:prstGeom prst="rect">
              <a:avLst/>
            </a:prstGeom>
            <a:solidFill>
              <a:srgbClr val="99CCFF"/>
            </a:solidFill>
            <a:ln w="9525">
              <a:noFill/>
              <a:miter lim="800000"/>
              <a:headEnd/>
              <a:tailEnd/>
            </a:ln>
          </p:spPr>
          <p:txBody>
            <a:bodyPr/>
            <a:lstStyle/>
            <a:p>
              <a:endParaRPr lang="es-MX"/>
            </a:p>
          </p:txBody>
        </p:sp>
        <p:sp>
          <p:nvSpPr>
            <p:cNvPr id="26652" name="Freeform 28"/>
            <p:cNvSpPr>
              <a:spLocks/>
            </p:cNvSpPr>
            <p:nvPr/>
          </p:nvSpPr>
          <p:spPr bwMode="auto">
            <a:xfrm>
              <a:off x="4295" y="1508"/>
              <a:ext cx="307" cy="60"/>
            </a:xfrm>
            <a:custGeom>
              <a:avLst/>
              <a:gdLst/>
              <a:ahLst/>
              <a:cxnLst>
                <a:cxn ang="0">
                  <a:pos x="229" y="60"/>
                </a:cxn>
                <a:cxn ang="0">
                  <a:pos x="307" y="0"/>
                </a:cxn>
                <a:cxn ang="0">
                  <a:pos x="79" y="0"/>
                </a:cxn>
                <a:cxn ang="0">
                  <a:pos x="0" y="60"/>
                </a:cxn>
                <a:cxn ang="0">
                  <a:pos x="229" y="60"/>
                </a:cxn>
              </a:cxnLst>
              <a:rect l="0" t="0" r="r" b="b"/>
              <a:pathLst>
                <a:path w="307" h="60">
                  <a:moveTo>
                    <a:pt x="229" y="60"/>
                  </a:moveTo>
                  <a:lnTo>
                    <a:pt x="307" y="0"/>
                  </a:lnTo>
                  <a:lnTo>
                    <a:pt x="79" y="0"/>
                  </a:lnTo>
                  <a:lnTo>
                    <a:pt x="0" y="60"/>
                  </a:lnTo>
                  <a:lnTo>
                    <a:pt x="229" y="60"/>
                  </a:lnTo>
                  <a:close/>
                </a:path>
              </a:pathLst>
            </a:custGeom>
            <a:solidFill>
              <a:srgbClr val="7399BF"/>
            </a:solidFill>
            <a:ln w="9525">
              <a:noFill/>
              <a:round/>
              <a:headEnd/>
              <a:tailEnd/>
            </a:ln>
          </p:spPr>
          <p:txBody>
            <a:bodyPr/>
            <a:lstStyle/>
            <a:p>
              <a:endParaRPr lang="es-MX"/>
            </a:p>
          </p:txBody>
        </p:sp>
      </p:grpSp>
      <p:sp>
        <p:nvSpPr>
          <p:cNvPr id="26653" name="Rectangle 29"/>
          <p:cNvSpPr>
            <a:spLocks noChangeArrowheads="1"/>
          </p:cNvSpPr>
          <p:nvPr/>
        </p:nvSpPr>
        <p:spPr bwMode="auto">
          <a:xfrm>
            <a:off x="3355975" y="4892675"/>
            <a:ext cx="2108200" cy="274638"/>
          </a:xfrm>
          <a:prstGeom prst="rect">
            <a:avLst/>
          </a:prstGeom>
          <a:noFill/>
          <a:ln w="9525">
            <a:noFill/>
            <a:miter lim="800000"/>
            <a:headEnd/>
            <a:tailEnd/>
          </a:ln>
        </p:spPr>
        <p:txBody>
          <a:bodyPr wrap="none" lIns="0" tIns="0" rIns="0" bIns="0">
            <a:spAutoFit/>
          </a:bodyPr>
          <a:lstStyle/>
          <a:p>
            <a:pPr eaLnBrk="1" hangingPunct="1"/>
            <a:r>
              <a:rPr lang="es-MX" sz="1800" b="1">
                <a:solidFill>
                  <a:srgbClr val="99FF99"/>
                </a:solidFill>
                <a:effectLst>
                  <a:outerShdw blurRad="38100" dist="38100" dir="2700000" algn="tl">
                    <a:srgbClr val="000000"/>
                  </a:outerShdw>
                </a:effectLst>
              </a:rPr>
              <a:t>Máxima Frecuencia</a:t>
            </a:r>
          </a:p>
        </p:txBody>
      </p:sp>
      <p:sp>
        <p:nvSpPr>
          <p:cNvPr id="26654" name="Text Box 30"/>
          <p:cNvSpPr txBox="1">
            <a:spLocks noChangeArrowheads="1"/>
          </p:cNvSpPr>
          <p:nvPr/>
        </p:nvSpPr>
        <p:spPr bwMode="auto">
          <a:xfrm>
            <a:off x="4119563" y="1960563"/>
            <a:ext cx="1838325" cy="304800"/>
          </a:xfrm>
          <a:prstGeom prst="rect">
            <a:avLst/>
          </a:prstGeom>
          <a:noFill/>
          <a:ln w="9525">
            <a:noFill/>
            <a:miter lim="800000"/>
            <a:headEnd/>
            <a:tailEnd/>
          </a:ln>
          <a:effectLst/>
        </p:spPr>
        <p:txBody>
          <a:bodyPr wrap="none">
            <a:spAutoFit/>
          </a:bodyPr>
          <a:lstStyle/>
          <a:p>
            <a:pPr algn="l" eaLnBrk="1" hangingPunct="1"/>
            <a:r>
              <a:rPr lang="es-MX" sz="1400" b="1" i="1">
                <a:effectLst>
                  <a:outerShdw blurRad="38100" dist="38100" dir="2700000" algn="tl">
                    <a:srgbClr val="000000"/>
                  </a:outerShdw>
                </a:effectLst>
              </a:rPr>
              <a:t>Potencia Requerida</a:t>
            </a:r>
          </a:p>
        </p:txBody>
      </p:sp>
      <p:sp>
        <p:nvSpPr>
          <p:cNvPr id="26655" name="Text Box 31"/>
          <p:cNvSpPr txBox="1">
            <a:spLocks noChangeArrowheads="1"/>
          </p:cNvSpPr>
          <p:nvPr/>
        </p:nvSpPr>
        <p:spPr bwMode="auto">
          <a:xfrm>
            <a:off x="4119563" y="1625600"/>
            <a:ext cx="1257300" cy="304800"/>
          </a:xfrm>
          <a:prstGeom prst="rect">
            <a:avLst/>
          </a:prstGeom>
          <a:noFill/>
          <a:ln w="9525">
            <a:noFill/>
            <a:miter lim="800000"/>
            <a:headEnd/>
            <a:tailEnd/>
          </a:ln>
          <a:effectLst/>
        </p:spPr>
        <p:txBody>
          <a:bodyPr wrap="none">
            <a:spAutoFit/>
          </a:bodyPr>
          <a:lstStyle/>
          <a:p>
            <a:pPr algn="l" eaLnBrk="1" hangingPunct="1"/>
            <a:r>
              <a:rPr lang="es-MX" sz="1400" b="1" i="1">
                <a:effectLst>
                  <a:outerShdw blurRad="38100" dist="38100" dir="2700000" algn="tl">
                    <a:srgbClr val="000000"/>
                  </a:outerShdw>
                </a:effectLst>
                <a:latin typeface="Arial" pitchFamily="34" charset="0"/>
              </a:rPr>
              <a:t>Rendimiento</a:t>
            </a:r>
          </a:p>
        </p:txBody>
      </p:sp>
      <p:grpSp>
        <p:nvGrpSpPr>
          <p:cNvPr id="26656" name="Group 32"/>
          <p:cNvGrpSpPr>
            <a:grpSpLocks/>
          </p:cNvGrpSpPr>
          <p:nvPr/>
        </p:nvGrpSpPr>
        <p:grpSpPr bwMode="auto">
          <a:xfrm>
            <a:off x="6610350" y="3910013"/>
            <a:ext cx="868363" cy="915987"/>
            <a:chOff x="1059" y="2740"/>
            <a:chExt cx="547" cy="577"/>
          </a:xfrm>
        </p:grpSpPr>
        <p:sp>
          <p:nvSpPr>
            <p:cNvPr id="26657" name="Freeform 33"/>
            <p:cNvSpPr>
              <a:spLocks/>
            </p:cNvSpPr>
            <p:nvPr/>
          </p:nvSpPr>
          <p:spPr bwMode="auto">
            <a:xfrm>
              <a:off x="1470" y="2740"/>
              <a:ext cx="136" cy="577"/>
            </a:xfrm>
            <a:custGeom>
              <a:avLst/>
              <a:gdLst/>
              <a:ahLst/>
              <a:cxnLst>
                <a:cxn ang="0">
                  <a:pos x="0" y="577"/>
                </a:cxn>
                <a:cxn ang="0">
                  <a:pos x="0" y="60"/>
                </a:cxn>
                <a:cxn ang="0">
                  <a:pos x="78" y="0"/>
                </a:cxn>
                <a:cxn ang="0">
                  <a:pos x="78" y="517"/>
                </a:cxn>
                <a:cxn ang="0">
                  <a:pos x="0" y="577"/>
                </a:cxn>
              </a:cxnLst>
              <a:rect l="0" t="0" r="r" b="b"/>
              <a:pathLst>
                <a:path w="78" h="577">
                  <a:moveTo>
                    <a:pt x="0" y="577"/>
                  </a:moveTo>
                  <a:lnTo>
                    <a:pt x="0" y="60"/>
                  </a:lnTo>
                  <a:lnTo>
                    <a:pt x="78" y="0"/>
                  </a:lnTo>
                  <a:lnTo>
                    <a:pt x="78" y="517"/>
                  </a:lnTo>
                  <a:lnTo>
                    <a:pt x="0" y="577"/>
                  </a:lnTo>
                  <a:close/>
                </a:path>
              </a:pathLst>
            </a:custGeom>
            <a:solidFill>
              <a:srgbClr val="4D6680"/>
            </a:solidFill>
            <a:ln w="9525">
              <a:noFill/>
              <a:round/>
              <a:headEnd/>
              <a:tailEnd/>
            </a:ln>
          </p:spPr>
          <p:txBody>
            <a:bodyPr/>
            <a:lstStyle/>
            <a:p>
              <a:endParaRPr lang="es-MX"/>
            </a:p>
          </p:txBody>
        </p:sp>
        <p:grpSp>
          <p:nvGrpSpPr>
            <p:cNvPr id="26658" name="Group 34"/>
            <p:cNvGrpSpPr>
              <a:grpSpLocks/>
            </p:cNvGrpSpPr>
            <p:nvPr/>
          </p:nvGrpSpPr>
          <p:grpSpPr bwMode="auto">
            <a:xfrm>
              <a:off x="1059" y="2740"/>
              <a:ext cx="547" cy="577"/>
              <a:chOff x="1059" y="2740"/>
              <a:chExt cx="313" cy="577"/>
            </a:xfrm>
          </p:grpSpPr>
          <p:sp>
            <p:nvSpPr>
              <p:cNvPr id="26659" name="Rectangle 35"/>
              <p:cNvSpPr>
                <a:spLocks noChangeArrowheads="1"/>
              </p:cNvSpPr>
              <p:nvPr/>
            </p:nvSpPr>
            <p:spPr bwMode="auto">
              <a:xfrm>
                <a:off x="1059" y="2800"/>
                <a:ext cx="235" cy="517"/>
              </a:xfrm>
              <a:prstGeom prst="rect">
                <a:avLst/>
              </a:prstGeom>
              <a:solidFill>
                <a:srgbClr val="99CCFF"/>
              </a:solidFill>
              <a:ln w="9525">
                <a:noFill/>
                <a:miter lim="800000"/>
                <a:headEnd/>
                <a:tailEnd/>
              </a:ln>
            </p:spPr>
            <p:txBody>
              <a:bodyPr/>
              <a:lstStyle/>
              <a:p>
                <a:endParaRPr lang="es-MX"/>
              </a:p>
            </p:txBody>
          </p:sp>
          <p:sp>
            <p:nvSpPr>
              <p:cNvPr id="26660" name="Freeform 36"/>
              <p:cNvSpPr>
                <a:spLocks/>
              </p:cNvSpPr>
              <p:nvPr/>
            </p:nvSpPr>
            <p:spPr bwMode="auto">
              <a:xfrm>
                <a:off x="1059" y="2740"/>
                <a:ext cx="313" cy="60"/>
              </a:xfrm>
              <a:custGeom>
                <a:avLst/>
                <a:gdLst/>
                <a:ahLst/>
                <a:cxnLst>
                  <a:cxn ang="0">
                    <a:pos x="235" y="60"/>
                  </a:cxn>
                  <a:cxn ang="0">
                    <a:pos x="313" y="0"/>
                  </a:cxn>
                  <a:cxn ang="0">
                    <a:pos x="78" y="0"/>
                  </a:cxn>
                  <a:cxn ang="0">
                    <a:pos x="0" y="60"/>
                  </a:cxn>
                  <a:cxn ang="0">
                    <a:pos x="235" y="60"/>
                  </a:cxn>
                </a:cxnLst>
                <a:rect l="0" t="0" r="r" b="b"/>
                <a:pathLst>
                  <a:path w="313" h="60">
                    <a:moveTo>
                      <a:pt x="235" y="60"/>
                    </a:moveTo>
                    <a:lnTo>
                      <a:pt x="313" y="0"/>
                    </a:lnTo>
                    <a:lnTo>
                      <a:pt x="78" y="0"/>
                    </a:lnTo>
                    <a:lnTo>
                      <a:pt x="0" y="60"/>
                    </a:lnTo>
                    <a:lnTo>
                      <a:pt x="235" y="60"/>
                    </a:lnTo>
                    <a:close/>
                  </a:path>
                </a:pathLst>
              </a:custGeom>
              <a:solidFill>
                <a:srgbClr val="7399BF"/>
              </a:solidFill>
              <a:ln w="9525">
                <a:noFill/>
                <a:round/>
                <a:headEnd/>
                <a:tailEnd/>
              </a:ln>
            </p:spPr>
            <p:txBody>
              <a:bodyPr/>
              <a:lstStyle/>
              <a:p>
                <a:endParaRPr lang="es-MX"/>
              </a:p>
            </p:txBody>
          </p:sp>
        </p:grpSp>
      </p:grpSp>
      <p:grpSp>
        <p:nvGrpSpPr>
          <p:cNvPr id="26661" name="Group 37"/>
          <p:cNvGrpSpPr>
            <a:grpSpLocks/>
          </p:cNvGrpSpPr>
          <p:nvPr/>
        </p:nvGrpSpPr>
        <p:grpSpPr bwMode="auto">
          <a:xfrm>
            <a:off x="3717925" y="3127375"/>
            <a:ext cx="1516063" cy="1698625"/>
            <a:chOff x="2342" y="2247"/>
            <a:chExt cx="955" cy="1070"/>
          </a:xfrm>
        </p:grpSpPr>
        <p:sp>
          <p:nvSpPr>
            <p:cNvPr id="26662" name="Freeform 38"/>
            <p:cNvSpPr>
              <a:spLocks/>
            </p:cNvSpPr>
            <p:nvPr/>
          </p:nvSpPr>
          <p:spPr bwMode="auto">
            <a:xfrm>
              <a:off x="2751" y="2247"/>
              <a:ext cx="138" cy="1070"/>
            </a:xfrm>
            <a:custGeom>
              <a:avLst/>
              <a:gdLst/>
              <a:ahLst/>
              <a:cxnLst>
                <a:cxn ang="0">
                  <a:pos x="0" y="1070"/>
                </a:cxn>
                <a:cxn ang="0">
                  <a:pos x="0" y="60"/>
                </a:cxn>
                <a:cxn ang="0">
                  <a:pos x="79" y="0"/>
                </a:cxn>
                <a:cxn ang="0">
                  <a:pos x="79" y="1010"/>
                </a:cxn>
                <a:cxn ang="0">
                  <a:pos x="0" y="1070"/>
                </a:cxn>
              </a:cxnLst>
              <a:rect l="0" t="0" r="r" b="b"/>
              <a:pathLst>
                <a:path w="79" h="1070">
                  <a:moveTo>
                    <a:pt x="0" y="1070"/>
                  </a:moveTo>
                  <a:lnTo>
                    <a:pt x="0" y="60"/>
                  </a:lnTo>
                  <a:lnTo>
                    <a:pt x="79" y="0"/>
                  </a:lnTo>
                  <a:lnTo>
                    <a:pt x="79" y="1010"/>
                  </a:lnTo>
                  <a:lnTo>
                    <a:pt x="0" y="1070"/>
                  </a:lnTo>
                  <a:close/>
                </a:path>
              </a:pathLst>
            </a:custGeom>
            <a:solidFill>
              <a:srgbClr val="802E00"/>
            </a:solidFill>
            <a:ln w="9525">
              <a:noFill/>
              <a:round/>
              <a:headEnd/>
              <a:tailEnd/>
            </a:ln>
          </p:spPr>
          <p:txBody>
            <a:bodyPr/>
            <a:lstStyle/>
            <a:p>
              <a:endParaRPr lang="es-MX"/>
            </a:p>
          </p:txBody>
        </p:sp>
        <p:sp>
          <p:nvSpPr>
            <p:cNvPr id="26663" name="Rectangle 39"/>
            <p:cNvSpPr>
              <a:spLocks noChangeArrowheads="1"/>
            </p:cNvSpPr>
            <p:nvPr/>
          </p:nvSpPr>
          <p:spPr bwMode="auto">
            <a:xfrm>
              <a:off x="2342" y="2307"/>
              <a:ext cx="409" cy="1010"/>
            </a:xfrm>
            <a:prstGeom prst="rect">
              <a:avLst/>
            </a:prstGeom>
            <a:solidFill>
              <a:srgbClr val="FF5C00"/>
            </a:solidFill>
            <a:ln w="9525">
              <a:noFill/>
              <a:miter lim="800000"/>
              <a:headEnd/>
              <a:tailEnd/>
            </a:ln>
          </p:spPr>
          <p:txBody>
            <a:bodyPr/>
            <a:lstStyle/>
            <a:p>
              <a:endParaRPr lang="es-MX"/>
            </a:p>
          </p:txBody>
        </p:sp>
        <p:sp>
          <p:nvSpPr>
            <p:cNvPr id="26664" name="Freeform 40"/>
            <p:cNvSpPr>
              <a:spLocks/>
            </p:cNvSpPr>
            <p:nvPr/>
          </p:nvSpPr>
          <p:spPr bwMode="auto">
            <a:xfrm>
              <a:off x="2342" y="2249"/>
              <a:ext cx="547" cy="60"/>
            </a:xfrm>
            <a:custGeom>
              <a:avLst/>
              <a:gdLst/>
              <a:ahLst/>
              <a:cxnLst>
                <a:cxn ang="0">
                  <a:pos x="234" y="60"/>
                </a:cxn>
                <a:cxn ang="0">
                  <a:pos x="313" y="0"/>
                </a:cxn>
                <a:cxn ang="0">
                  <a:pos x="84" y="0"/>
                </a:cxn>
                <a:cxn ang="0">
                  <a:pos x="0" y="60"/>
                </a:cxn>
                <a:cxn ang="0">
                  <a:pos x="234" y="60"/>
                </a:cxn>
              </a:cxnLst>
              <a:rect l="0" t="0" r="r" b="b"/>
              <a:pathLst>
                <a:path w="313" h="60">
                  <a:moveTo>
                    <a:pt x="234" y="60"/>
                  </a:moveTo>
                  <a:lnTo>
                    <a:pt x="313" y="0"/>
                  </a:lnTo>
                  <a:lnTo>
                    <a:pt x="84" y="0"/>
                  </a:lnTo>
                  <a:lnTo>
                    <a:pt x="0" y="60"/>
                  </a:lnTo>
                  <a:lnTo>
                    <a:pt x="234" y="60"/>
                  </a:lnTo>
                  <a:close/>
                </a:path>
              </a:pathLst>
            </a:custGeom>
            <a:solidFill>
              <a:srgbClr val="BF4500"/>
            </a:solidFill>
            <a:ln w="9525">
              <a:noFill/>
              <a:round/>
              <a:headEnd/>
              <a:tailEnd/>
            </a:ln>
          </p:spPr>
          <p:txBody>
            <a:bodyPr/>
            <a:lstStyle/>
            <a:p>
              <a:endParaRPr lang="es-MX"/>
            </a:p>
          </p:txBody>
        </p:sp>
        <p:sp>
          <p:nvSpPr>
            <p:cNvPr id="26665" name="Freeform 41"/>
            <p:cNvSpPr>
              <a:spLocks/>
            </p:cNvSpPr>
            <p:nvPr/>
          </p:nvSpPr>
          <p:spPr bwMode="auto">
            <a:xfrm>
              <a:off x="3150" y="2247"/>
              <a:ext cx="147" cy="1070"/>
            </a:xfrm>
            <a:custGeom>
              <a:avLst/>
              <a:gdLst/>
              <a:ahLst/>
              <a:cxnLst>
                <a:cxn ang="0">
                  <a:pos x="0" y="1070"/>
                </a:cxn>
                <a:cxn ang="0">
                  <a:pos x="0" y="60"/>
                </a:cxn>
                <a:cxn ang="0">
                  <a:pos x="84" y="0"/>
                </a:cxn>
                <a:cxn ang="0">
                  <a:pos x="84" y="1010"/>
                </a:cxn>
                <a:cxn ang="0">
                  <a:pos x="0" y="1070"/>
                </a:cxn>
              </a:cxnLst>
              <a:rect l="0" t="0" r="r" b="b"/>
              <a:pathLst>
                <a:path w="84" h="1070">
                  <a:moveTo>
                    <a:pt x="0" y="1070"/>
                  </a:moveTo>
                  <a:lnTo>
                    <a:pt x="0" y="60"/>
                  </a:lnTo>
                  <a:lnTo>
                    <a:pt x="84" y="0"/>
                  </a:lnTo>
                  <a:lnTo>
                    <a:pt x="84" y="1010"/>
                  </a:lnTo>
                  <a:lnTo>
                    <a:pt x="0" y="1070"/>
                  </a:lnTo>
                  <a:close/>
                </a:path>
              </a:pathLst>
            </a:custGeom>
            <a:solidFill>
              <a:srgbClr val="4D6680"/>
            </a:solidFill>
            <a:ln w="9525">
              <a:noFill/>
              <a:round/>
              <a:headEnd/>
              <a:tailEnd/>
            </a:ln>
          </p:spPr>
          <p:txBody>
            <a:bodyPr/>
            <a:lstStyle/>
            <a:p>
              <a:endParaRPr lang="es-MX"/>
            </a:p>
          </p:txBody>
        </p:sp>
        <p:sp>
          <p:nvSpPr>
            <p:cNvPr id="26666" name="Rectangle 42"/>
            <p:cNvSpPr>
              <a:spLocks noChangeArrowheads="1"/>
            </p:cNvSpPr>
            <p:nvPr/>
          </p:nvSpPr>
          <p:spPr bwMode="auto">
            <a:xfrm>
              <a:off x="2750" y="2307"/>
              <a:ext cx="400" cy="1010"/>
            </a:xfrm>
            <a:prstGeom prst="rect">
              <a:avLst/>
            </a:prstGeom>
            <a:solidFill>
              <a:srgbClr val="99CCFF"/>
            </a:solidFill>
            <a:ln w="9525">
              <a:noFill/>
              <a:miter lim="800000"/>
              <a:headEnd/>
              <a:tailEnd/>
            </a:ln>
          </p:spPr>
          <p:txBody>
            <a:bodyPr/>
            <a:lstStyle/>
            <a:p>
              <a:endParaRPr lang="es-MX"/>
            </a:p>
          </p:txBody>
        </p:sp>
        <p:sp>
          <p:nvSpPr>
            <p:cNvPr id="26667" name="Freeform 43"/>
            <p:cNvSpPr>
              <a:spLocks/>
            </p:cNvSpPr>
            <p:nvPr/>
          </p:nvSpPr>
          <p:spPr bwMode="auto">
            <a:xfrm>
              <a:off x="2750" y="2249"/>
              <a:ext cx="547" cy="60"/>
            </a:xfrm>
            <a:custGeom>
              <a:avLst/>
              <a:gdLst/>
              <a:ahLst/>
              <a:cxnLst>
                <a:cxn ang="0">
                  <a:pos x="229" y="60"/>
                </a:cxn>
                <a:cxn ang="0">
                  <a:pos x="313" y="0"/>
                </a:cxn>
                <a:cxn ang="0">
                  <a:pos x="78" y="0"/>
                </a:cxn>
                <a:cxn ang="0">
                  <a:pos x="0" y="60"/>
                </a:cxn>
                <a:cxn ang="0">
                  <a:pos x="229" y="60"/>
                </a:cxn>
              </a:cxnLst>
              <a:rect l="0" t="0" r="r" b="b"/>
              <a:pathLst>
                <a:path w="313" h="60">
                  <a:moveTo>
                    <a:pt x="229" y="60"/>
                  </a:moveTo>
                  <a:lnTo>
                    <a:pt x="313" y="0"/>
                  </a:lnTo>
                  <a:lnTo>
                    <a:pt x="78" y="0"/>
                  </a:lnTo>
                  <a:lnTo>
                    <a:pt x="0" y="60"/>
                  </a:lnTo>
                  <a:lnTo>
                    <a:pt x="229" y="60"/>
                  </a:lnTo>
                  <a:close/>
                </a:path>
              </a:pathLst>
            </a:custGeom>
            <a:solidFill>
              <a:srgbClr val="7399BF"/>
            </a:solidFill>
            <a:ln w="9525">
              <a:noFill/>
              <a:round/>
              <a:headEnd/>
              <a:tailEnd/>
            </a:ln>
          </p:spPr>
          <p:txBody>
            <a:bodyPr/>
            <a:lstStyle/>
            <a:p>
              <a:endParaRPr lang="es-MX"/>
            </a:p>
          </p:txBody>
        </p:sp>
      </p:grpSp>
    </p:spTree>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2 Marcador de número de diapositiva"/>
          <p:cNvSpPr>
            <a:spLocks noGrp="1"/>
          </p:cNvSpPr>
          <p:nvPr>
            <p:ph type="sldNum" sz="quarter" idx="11"/>
          </p:nvPr>
        </p:nvSpPr>
        <p:spPr/>
        <p:txBody>
          <a:bodyPr/>
          <a:lstStyle/>
          <a:p>
            <a:fld id="{B9E7D702-1674-4EEF-B8EC-7A514E5A0636}" type="slidenum">
              <a:rPr lang="zh-CN" altLang="en-US"/>
              <a:pPr/>
              <a:t>10</a:t>
            </a:fld>
            <a:endParaRPr lang="en-US" altLang="zh-CN"/>
          </a:p>
        </p:txBody>
      </p:sp>
      <p:pic>
        <p:nvPicPr>
          <p:cNvPr id="28674" name="Picture 2" descr="drop shadow"/>
          <p:cNvPicPr>
            <a:picLocks noChangeAspect="1" noChangeArrowheads="1"/>
          </p:cNvPicPr>
          <p:nvPr/>
        </p:nvPicPr>
        <p:blipFill>
          <a:blip r:embed="rId3" cstate="print"/>
          <a:srcRect/>
          <a:stretch>
            <a:fillRect/>
          </a:stretch>
        </p:blipFill>
        <p:spPr bwMode="auto">
          <a:xfrm>
            <a:off x="1254125" y="4200525"/>
            <a:ext cx="6591300" cy="1108075"/>
          </a:xfrm>
          <a:prstGeom prst="rect">
            <a:avLst/>
          </a:prstGeom>
          <a:noFill/>
        </p:spPr>
      </p:pic>
      <p:sp>
        <p:nvSpPr>
          <p:cNvPr id="28675" name="Freeform 3"/>
          <p:cNvSpPr>
            <a:spLocks/>
          </p:cNvSpPr>
          <p:nvPr/>
        </p:nvSpPr>
        <p:spPr bwMode="auto">
          <a:xfrm>
            <a:off x="1404938" y="4737100"/>
            <a:ext cx="6550025" cy="95250"/>
          </a:xfrm>
          <a:custGeom>
            <a:avLst/>
            <a:gdLst/>
            <a:ahLst/>
            <a:cxnLst>
              <a:cxn ang="0">
                <a:pos x="0" y="60"/>
              </a:cxn>
              <a:cxn ang="0">
                <a:pos x="84" y="0"/>
              </a:cxn>
              <a:cxn ang="0">
                <a:pos x="4126" y="0"/>
              </a:cxn>
              <a:cxn ang="0">
                <a:pos x="4042" y="60"/>
              </a:cxn>
              <a:cxn ang="0">
                <a:pos x="0" y="60"/>
              </a:cxn>
            </a:cxnLst>
            <a:rect l="0" t="0" r="r" b="b"/>
            <a:pathLst>
              <a:path w="4126" h="60">
                <a:moveTo>
                  <a:pt x="0" y="60"/>
                </a:moveTo>
                <a:lnTo>
                  <a:pt x="84" y="0"/>
                </a:lnTo>
                <a:lnTo>
                  <a:pt x="4126" y="0"/>
                </a:lnTo>
                <a:lnTo>
                  <a:pt x="4042" y="60"/>
                </a:lnTo>
                <a:lnTo>
                  <a:pt x="0" y="60"/>
                </a:lnTo>
                <a:close/>
              </a:path>
            </a:pathLst>
          </a:custGeom>
          <a:noFill/>
          <a:ln w="9525">
            <a:noFill/>
            <a:round/>
            <a:headEnd/>
            <a:tailEnd/>
          </a:ln>
        </p:spPr>
        <p:txBody>
          <a:bodyPr/>
          <a:lstStyle/>
          <a:p>
            <a:endParaRPr lang="es-MX"/>
          </a:p>
        </p:txBody>
      </p:sp>
      <p:sp>
        <p:nvSpPr>
          <p:cNvPr id="28676" name="Rectangle 4"/>
          <p:cNvSpPr>
            <a:spLocks noChangeArrowheads="1"/>
          </p:cNvSpPr>
          <p:nvPr/>
        </p:nvSpPr>
        <p:spPr bwMode="auto">
          <a:xfrm>
            <a:off x="1538288" y="1530350"/>
            <a:ext cx="6416675" cy="3206750"/>
          </a:xfrm>
          <a:prstGeom prst="rect">
            <a:avLst/>
          </a:prstGeom>
          <a:noFill/>
          <a:ln w="9525">
            <a:noFill/>
            <a:miter lim="800000"/>
            <a:headEnd/>
            <a:tailEnd/>
          </a:ln>
        </p:spPr>
        <p:txBody>
          <a:bodyPr/>
          <a:lstStyle/>
          <a:p>
            <a:endParaRPr lang="es-MX"/>
          </a:p>
        </p:txBody>
      </p:sp>
      <p:sp>
        <p:nvSpPr>
          <p:cNvPr id="28677" name="Freeform 5"/>
          <p:cNvSpPr>
            <a:spLocks/>
          </p:cNvSpPr>
          <p:nvPr/>
        </p:nvSpPr>
        <p:spPr bwMode="auto">
          <a:xfrm>
            <a:off x="1404938" y="4737100"/>
            <a:ext cx="6550025" cy="95250"/>
          </a:xfrm>
          <a:custGeom>
            <a:avLst/>
            <a:gdLst/>
            <a:ahLst/>
            <a:cxnLst>
              <a:cxn ang="0">
                <a:pos x="4126" y="0"/>
              </a:cxn>
              <a:cxn ang="0">
                <a:pos x="4042" y="60"/>
              </a:cxn>
              <a:cxn ang="0">
                <a:pos x="0" y="60"/>
              </a:cxn>
              <a:cxn ang="0">
                <a:pos x="84" y="0"/>
              </a:cxn>
              <a:cxn ang="0">
                <a:pos x="4126" y="0"/>
              </a:cxn>
            </a:cxnLst>
            <a:rect l="0" t="0" r="r" b="b"/>
            <a:pathLst>
              <a:path w="4126" h="60">
                <a:moveTo>
                  <a:pt x="4126" y="0"/>
                </a:moveTo>
                <a:lnTo>
                  <a:pt x="4042" y="60"/>
                </a:lnTo>
                <a:lnTo>
                  <a:pt x="0" y="60"/>
                </a:lnTo>
                <a:lnTo>
                  <a:pt x="84" y="0"/>
                </a:lnTo>
                <a:lnTo>
                  <a:pt x="4126" y="0"/>
                </a:lnTo>
                <a:close/>
              </a:path>
            </a:pathLst>
          </a:custGeom>
          <a:noFill/>
          <a:ln w="9525">
            <a:noFill/>
            <a:round/>
            <a:headEnd/>
            <a:tailEnd/>
          </a:ln>
        </p:spPr>
        <p:txBody>
          <a:bodyPr/>
          <a:lstStyle/>
          <a:p>
            <a:endParaRPr lang="es-MX"/>
          </a:p>
        </p:txBody>
      </p:sp>
      <p:sp>
        <p:nvSpPr>
          <p:cNvPr id="28678" name="Rectangle 6"/>
          <p:cNvSpPr>
            <a:spLocks noChangeArrowheads="1"/>
          </p:cNvSpPr>
          <p:nvPr/>
        </p:nvSpPr>
        <p:spPr bwMode="auto">
          <a:xfrm>
            <a:off x="1538288" y="1530350"/>
            <a:ext cx="6416675" cy="3206750"/>
          </a:xfrm>
          <a:prstGeom prst="rect">
            <a:avLst/>
          </a:prstGeom>
          <a:noFill/>
          <a:ln w="9525">
            <a:noFill/>
            <a:miter lim="800000"/>
            <a:headEnd/>
            <a:tailEnd/>
          </a:ln>
        </p:spPr>
        <p:txBody>
          <a:bodyPr/>
          <a:lstStyle/>
          <a:p>
            <a:endParaRPr lang="es-MX"/>
          </a:p>
        </p:txBody>
      </p:sp>
      <p:sp>
        <p:nvSpPr>
          <p:cNvPr id="28679" name="Rectangle 7"/>
          <p:cNvSpPr>
            <a:spLocks noChangeArrowheads="1"/>
          </p:cNvSpPr>
          <p:nvPr/>
        </p:nvSpPr>
        <p:spPr bwMode="auto">
          <a:xfrm>
            <a:off x="1698625" y="4899025"/>
            <a:ext cx="1447800" cy="549275"/>
          </a:xfrm>
          <a:prstGeom prst="rect">
            <a:avLst/>
          </a:prstGeom>
          <a:noFill/>
          <a:ln w="9525">
            <a:noFill/>
            <a:miter lim="800000"/>
            <a:headEnd/>
            <a:tailEnd/>
          </a:ln>
        </p:spPr>
        <p:txBody>
          <a:bodyPr wrap="none" lIns="0" tIns="0" rIns="0" bIns="0">
            <a:spAutoFit/>
          </a:bodyPr>
          <a:lstStyle/>
          <a:p>
            <a:pPr eaLnBrk="1" hangingPunct="1"/>
            <a:r>
              <a:rPr lang="es-MX" sz="1800" b="1">
                <a:solidFill>
                  <a:srgbClr val="99FF99"/>
                </a:solidFill>
                <a:effectLst>
                  <a:outerShdw blurRad="38100" dist="38100" dir="2700000" algn="tl">
                    <a:srgbClr val="000000"/>
                  </a:outerShdw>
                </a:effectLst>
                <a:latin typeface="Arial" pitchFamily="34" charset="0"/>
              </a:rPr>
              <a:t>Over-clocked</a:t>
            </a:r>
            <a:br>
              <a:rPr lang="es-MX" sz="1800" b="1">
                <a:solidFill>
                  <a:srgbClr val="99FF99"/>
                </a:solidFill>
                <a:effectLst>
                  <a:outerShdw blurRad="38100" dist="38100" dir="2700000" algn="tl">
                    <a:srgbClr val="000000"/>
                  </a:outerShdw>
                </a:effectLst>
                <a:latin typeface="Arial" pitchFamily="34" charset="0"/>
              </a:rPr>
            </a:br>
            <a:r>
              <a:rPr lang="es-MX" sz="1800" b="1">
                <a:solidFill>
                  <a:srgbClr val="99FF99"/>
                </a:solidFill>
                <a:effectLst>
                  <a:outerShdw blurRad="38100" dist="38100" dir="2700000" algn="tl">
                    <a:srgbClr val="000000"/>
                  </a:outerShdw>
                </a:effectLst>
                <a:latin typeface="Arial" pitchFamily="34" charset="0"/>
              </a:rPr>
              <a:t>(+20%)</a:t>
            </a:r>
            <a:endParaRPr lang="es-MX" sz="1800">
              <a:solidFill>
                <a:srgbClr val="99FF99"/>
              </a:solidFill>
              <a:effectLst>
                <a:outerShdw blurRad="38100" dist="38100" dir="2700000" algn="tl">
                  <a:srgbClr val="000000"/>
                </a:outerShdw>
              </a:effectLst>
              <a:latin typeface="Arial" pitchFamily="34" charset="0"/>
            </a:endParaRPr>
          </a:p>
        </p:txBody>
      </p:sp>
      <p:grpSp>
        <p:nvGrpSpPr>
          <p:cNvPr id="28680" name="Group 8"/>
          <p:cNvGrpSpPr>
            <a:grpSpLocks/>
          </p:cNvGrpSpPr>
          <p:nvPr/>
        </p:nvGrpSpPr>
        <p:grpSpPr bwMode="auto">
          <a:xfrm>
            <a:off x="5973763" y="3343275"/>
            <a:ext cx="849312" cy="1489075"/>
            <a:chOff x="1294" y="2379"/>
            <a:chExt cx="306" cy="938"/>
          </a:xfrm>
        </p:grpSpPr>
        <p:sp>
          <p:nvSpPr>
            <p:cNvPr id="28681" name="Freeform 9"/>
            <p:cNvSpPr>
              <a:spLocks/>
            </p:cNvSpPr>
            <p:nvPr/>
          </p:nvSpPr>
          <p:spPr bwMode="auto">
            <a:xfrm>
              <a:off x="1522" y="2379"/>
              <a:ext cx="78" cy="938"/>
            </a:xfrm>
            <a:custGeom>
              <a:avLst/>
              <a:gdLst/>
              <a:ahLst/>
              <a:cxnLst>
                <a:cxn ang="0">
                  <a:pos x="0" y="938"/>
                </a:cxn>
                <a:cxn ang="0">
                  <a:pos x="0" y="61"/>
                </a:cxn>
                <a:cxn ang="0">
                  <a:pos x="78" y="0"/>
                </a:cxn>
                <a:cxn ang="0">
                  <a:pos x="78" y="878"/>
                </a:cxn>
                <a:cxn ang="0">
                  <a:pos x="0" y="938"/>
                </a:cxn>
              </a:cxnLst>
              <a:rect l="0" t="0" r="r" b="b"/>
              <a:pathLst>
                <a:path w="78" h="938">
                  <a:moveTo>
                    <a:pt x="0" y="938"/>
                  </a:moveTo>
                  <a:lnTo>
                    <a:pt x="0" y="61"/>
                  </a:lnTo>
                  <a:lnTo>
                    <a:pt x="78" y="0"/>
                  </a:lnTo>
                  <a:lnTo>
                    <a:pt x="78" y="878"/>
                  </a:lnTo>
                  <a:lnTo>
                    <a:pt x="0" y="938"/>
                  </a:lnTo>
                  <a:close/>
                </a:path>
              </a:pathLst>
            </a:custGeom>
            <a:solidFill>
              <a:srgbClr val="802E00"/>
            </a:solidFill>
            <a:ln w="9525">
              <a:noFill/>
              <a:round/>
              <a:headEnd/>
              <a:tailEnd/>
            </a:ln>
          </p:spPr>
          <p:txBody>
            <a:bodyPr/>
            <a:lstStyle/>
            <a:p>
              <a:endParaRPr lang="es-MX"/>
            </a:p>
          </p:txBody>
        </p:sp>
        <p:sp>
          <p:nvSpPr>
            <p:cNvPr id="28682" name="Rectangle 10"/>
            <p:cNvSpPr>
              <a:spLocks noChangeArrowheads="1"/>
            </p:cNvSpPr>
            <p:nvPr/>
          </p:nvSpPr>
          <p:spPr bwMode="auto">
            <a:xfrm>
              <a:off x="1294" y="2440"/>
              <a:ext cx="228" cy="877"/>
            </a:xfrm>
            <a:prstGeom prst="rect">
              <a:avLst/>
            </a:prstGeom>
            <a:solidFill>
              <a:srgbClr val="FF5C00"/>
            </a:solidFill>
            <a:ln w="9525">
              <a:noFill/>
              <a:miter lim="800000"/>
              <a:headEnd/>
              <a:tailEnd/>
            </a:ln>
          </p:spPr>
          <p:txBody>
            <a:bodyPr/>
            <a:lstStyle/>
            <a:p>
              <a:endParaRPr lang="es-MX"/>
            </a:p>
          </p:txBody>
        </p:sp>
        <p:sp>
          <p:nvSpPr>
            <p:cNvPr id="28683" name="Freeform 11"/>
            <p:cNvSpPr>
              <a:spLocks/>
            </p:cNvSpPr>
            <p:nvPr/>
          </p:nvSpPr>
          <p:spPr bwMode="auto">
            <a:xfrm>
              <a:off x="1294" y="2379"/>
              <a:ext cx="306" cy="61"/>
            </a:xfrm>
            <a:custGeom>
              <a:avLst/>
              <a:gdLst/>
              <a:ahLst/>
              <a:cxnLst>
                <a:cxn ang="0">
                  <a:pos x="228" y="61"/>
                </a:cxn>
                <a:cxn ang="0">
                  <a:pos x="306" y="0"/>
                </a:cxn>
                <a:cxn ang="0">
                  <a:pos x="78" y="0"/>
                </a:cxn>
                <a:cxn ang="0">
                  <a:pos x="0" y="61"/>
                </a:cxn>
                <a:cxn ang="0">
                  <a:pos x="228" y="61"/>
                </a:cxn>
              </a:cxnLst>
              <a:rect l="0" t="0" r="r" b="b"/>
              <a:pathLst>
                <a:path w="306" h="61">
                  <a:moveTo>
                    <a:pt x="228" y="61"/>
                  </a:moveTo>
                  <a:lnTo>
                    <a:pt x="306" y="0"/>
                  </a:lnTo>
                  <a:lnTo>
                    <a:pt x="78" y="0"/>
                  </a:lnTo>
                  <a:lnTo>
                    <a:pt x="0" y="61"/>
                  </a:lnTo>
                  <a:lnTo>
                    <a:pt x="228" y="61"/>
                  </a:lnTo>
                  <a:close/>
                </a:path>
              </a:pathLst>
            </a:custGeom>
            <a:solidFill>
              <a:srgbClr val="BF4500"/>
            </a:solidFill>
            <a:ln w="9525">
              <a:noFill/>
              <a:round/>
              <a:headEnd/>
              <a:tailEnd/>
            </a:ln>
          </p:spPr>
          <p:txBody>
            <a:bodyPr/>
            <a:lstStyle/>
            <a:p>
              <a:endParaRPr lang="es-MX"/>
            </a:p>
          </p:txBody>
        </p:sp>
      </p:grpSp>
      <p:sp>
        <p:nvSpPr>
          <p:cNvPr id="28684" name="Rectangle 12"/>
          <p:cNvSpPr>
            <a:spLocks noChangeArrowheads="1"/>
          </p:cNvSpPr>
          <p:nvPr/>
        </p:nvSpPr>
        <p:spPr bwMode="auto">
          <a:xfrm>
            <a:off x="4197350" y="2817813"/>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1.00x</a:t>
            </a:r>
            <a:endParaRPr lang="es-MX" sz="1800" b="1">
              <a:solidFill>
                <a:srgbClr val="99FF99"/>
              </a:solidFill>
              <a:effectLst>
                <a:outerShdw blurRad="38100" dist="38100" dir="2700000" algn="tl">
                  <a:srgbClr val="000000"/>
                </a:outerShdw>
              </a:effectLst>
              <a:latin typeface="Arial" pitchFamily="34" charset="0"/>
            </a:endParaRPr>
          </a:p>
        </p:txBody>
      </p:sp>
      <p:sp>
        <p:nvSpPr>
          <p:cNvPr id="28685" name="Text Box 13"/>
          <p:cNvSpPr txBox="1">
            <a:spLocks noChangeArrowheads="1"/>
          </p:cNvSpPr>
          <p:nvPr/>
        </p:nvSpPr>
        <p:spPr bwMode="auto">
          <a:xfrm>
            <a:off x="2352675" y="5618163"/>
            <a:ext cx="4438650" cy="366712"/>
          </a:xfrm>
          <a:prstGeom prst="rect">
            <a:avLst/>
          </a:prstGeom>
          <a:noFill/>
          <a:ln w="9525">
            <a:noFill/>
            <a:miter lim="800000"/>
            <a:headEnd/>
            <a:tailEnd/>
          </a:ln>
          <a:effectLst/>
        </p:spPr>
        <p:txBody>
          <a:bodyPr wrap="none">
            <a:spAutoFit/>
          </a:bodyPr>
          <a:lstStyle/>
          <a:p>
            <a:pPr algn="l" eaLnBrk="1" hangingPunct="1"/>
            <a:r>
              <a:rPr lang="es-MX" sz="1800" b="1" i="1">
                <a:solidFill>
                  <a:schemeClr val="bg1"/>
                </a:solidFill>
                <a:effectLst>
                  <a:outerShdw blurRad="38100" dist="38100" dir="2700000" algn="tl">
                    <a:srgbClr val="000000"/>
                  </a:outerShdw>
                </a:effectLst>
                <a:latin typeface="Arial" pitchFamily="34" charset="0"/>
              </a:rPr>
              <a:t>Relative single-core frequency and Vcc</a:t>
            </a:r>
          </a:p>
        </p:txBody>
      </p:sp>
      <p:sp>
        <p:nvSpPr>
          <p:cNvPr id="28686" name="Rectangle 14"/>
          <p:cNvSpPr>
            <a:spLocks noChangeArrowheads="1"/>
          </p:cNvSpPr>
          <p:nvPr/>
        </p:nvSpPr>
        <p:spPr bwMode="auto">
          <a:xfrm>
            <a:off x="3943350" y="2028825"/>
            <a:ext cx="203200" cy="196850"/>
          </a:xfrm>
          <a:prstGeom prst="rect">
            <a:avLst/>
          </a:prstGeom>
          <a:solidFill>
            <a:srgbClr val="99CCFF"/>
          </a:solidFill>
          <a:ln w="9525" algn="ctr">
            <a:noFill/>
            <a:miter lim="800000"/>
            <a:headEnd/>
            <a:tailEnd/>
          </a:ln>
          <a:effectLst/>
        </p:spPr>
        <p:txBody>
          <a:bodyPr/>
          <a:lstStyle/>
          <a:p>
            <a:endParaRPr lang="es-MX"/>
          </a:p>
        </p:txBody>
      </p:sp>
      <p:sp>
        <p:nvSpPr>
          <p:cNvPr id="28687" name="Rectangle 15"/>
          <p:cNvSpPr>
            <a:spLocks noChangeArrowheads="1"/>
          </p:cNvSpPr>
          <p:nvPr/>
        </p:nvSpPr>
        <p:spPr bwMode="auto">
          <a:xfrm>
            <a:off x="3943350" y="1693863"/>
            <a:ext cx="203200" cy="196850"/>
          </a:xfrm>
          <a:prstGeom prst="rect">
            <a:avLst/>
          </a:prstGeom>
          <a:solidFill>
            <a:srgbClr val="FF5C00"/>
          </a:solidFill>
          <a:ln w="9525" algn="ctr">
            <a:noFill/>
            <a:miter lim="800000"/>
            <a:headEnd/>
            <a:tailEnd/>
          </a:ln>
          <a:effectLst/>
        </p:spPr>
        <p:txBody>
          <a:bodyPr/>
          <a:lstStyle/>
          <a:p>
            <a:endParaRPr lang="es-MX"/>
          </a:p>
        </p:txBody>
      </p:sp>
      <p:sp>
        <p:nvSpPr>
          <p:cNvPr id="28688" name="Rectangle 16"/>
          <p:cNvSpPr>
            <a:spLocks noChangeArrowheads="1"/>
          </p:cNvSpPr>
          <p:nvPr/>
        </p:nvSpPr>
        <p:spPr bwMode="auto">
          <a:xfrm>
            <a:off x="2503488" y="1654175"/>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1.73x</a:t>
            </a:r>
            <a:endParaRPr lang="es-MX" sz="1800" b="1">
              <a:solidFill>
                <a:srgbClr val="99FF99"/>
              </a:solidFill>
              <a:effectLst>
                <a:outerShdw blurRad="38100" dist="38100" dir="2700000" algn="tl">
                  <a:srgbClr val="000000"/>
                </a:outerShdw>
              </a:effectLst>
              <a:latin typeface="Arial" pitchFamily="34" charset="0"/>
            </a:endParaRPr>
          </a:p>
        </p:txBody>
      </p:sp>
      <p:sp>
        <p:nvSpPr>
          <p:cNvPr id="28689" name="Rectangle 17"/>
          <p:cNvSpPr>
            <a:spLocks noChangeArrowheads="1"/>
          </p:cNvSpPr>
          <p:nvPr/>
        </p:nvSpPr>
        <p:spPr bwMode="auto">
          <a:xfrm>
            <a:off x="1747838" y="2632075"/>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1.13x</a:t>
            </a:r>
            <a:endParaRPr lang="es-MX" sz="1800" b="1">
              <a:solidFill>
                <a:srgbClr val="99FF99"/>
              </a:solidFill>
              <a:effectLst>
                <a:outerShdw blurRad="38100" dist="38100" dir="2700000" algn="tl">
                  <a:srgbClr val="000000"/>
                </a:outerShdw>
              </a:effectLst>
              <a:latin typeface="Arial" pitchFamily="34" charset="0"/>
            </a:endParaRPr>
          </a:p>
        </p:txBody>
      </p:sp>
      <p:sp>
        <p:nvSpPr>
          <p:cNvPr id="28690" name="Freeform 18"/>
          <p:cNvSpPr>
            <a:spLocks/>
          </p:cNvSpPr>
          <p:nvPr/>
        </p:nvSpPr>
        <p:spPr bwMode="auto">
          <a:xfrm>
            <a:off x="2395538" y="2933700"/>
            <a:ext cx="219075" cy="1908175"/>
          </a:xfrm>
          <a:custGeom>
            <a:avLst/>
            <a:gdLst/>
            <a:ahLst/>
            <a:cxnLst>
              <a:cxn ang="0">
                <a:pos x="0" y="1202"/>
              </a:cxn>
              <a:cxn ang="0">
                <a:pos x="0" y="60"/>
              </a:cxn>
              <a:cxn ang="0">
                <a:pos x="79" y="0"/>
              </a:cxn>
              <a:cxn ang="0">
                <a:pos x="79" y="1142"/>
              </a:cxn>
              <a:cxn ang="0">
                <a:pos x="0" y="1202"/>
              </a:cxn>
            </a:cxnLst>
            <a:rect l="0" t="0" r="r" b="b"/>
            <a:pathLst>
              <a:path w="79" h="1202">
                <a:moveTo>
                  <a:pt x="0" y="1202"/>
                </a:moveTo>
                <a:lnTo>
                  <a:pt x="0" y="60"/>
                </a:lnTo>
                <a:lnTo>
                  <a:pt x="79" y="0"/>
                </a:lnTo>
                <a:lnTo>
                  <a:pt x="79" y="1142"/>
                </a:lnTo>
                <a:lnTo>
                  <a:pt x="0" y="1202"/>
                </a:lnTo>
                <a:close/>
              </a:path>
            </a:pathLst>
          </a:custGeom>
          <a:solidFill>
            <a:srgbClr val="802E00"/>
          </a:solidFill>
          <a:ln w="9525">
            <a:noFill/>
            <a:round/>
            <a:headEnd/>
            <a:tailEnd/>
          </a:ln>
        </p:spPr>
        <p:txBody>
          <a:bodyPr/>
          <a:lstStyle/>
          <a:p>
            <a:endParaRPr lang="es-MX"/>
          </a:p>
        </p:txBody>
      </p:sp>
      <p:sp>
        <p:nvSpPr>
          <p:cNvPr id="28691" name="Rectangle 19"/>
          <p:cNvSpPr>
            <a:spLocks noChangeArrowheads="1"/>
          </p:cNvSpPr>
          <p:nvPr/>
        </p:nvSpPr>
        <p:spPr bwMode="auto">
          <a:xfrm>
            <a:off x="1746250" y="3028950"/>
            <a:ext cx="649288" cy="1812925"/>
          </a:xfrm>
          <a:prstGeom prst="rect">
            <a:avLst/>
          </a:prstGeom>
          <a:solidFill>
            <a:srgbClr val="FF5C00"/>
          </a:solidFill>
          <a:ln w="9525">
            <a:noFill/>
            <a:miter lim="800000"/>
            <a:headEnd/>
            <a:tailEnd/>
          </a:ln>
        </p:spPr>
        <p:txBody>
          <a:bodyPr/>
          <a:lstStyle/>
          <a:p>
            <a:endParaRPr lang="es-MX"/>
          </a:p>
        </p:txBody>
      </p:sp>
      <p:sp>
        <p:nvSpPr>
          <p:cNvPr id="28692" name="Freeform 20"/>
          <p:cNvSpPr>
            <a:spLocks/>
          </p:cNvSpPr>
          <p:nvPr/>
        </p:nvSpPr>
        <p:spPr bwMode="auto">
          <a:xfrm>
            <a:off x="1746250" y="2936875"/>
            <a:ext cx="868363" cy="95250"/>
          </a:xfrm>
          <a:custGeom>
            <a:avLst/>
            <a:gdLst/>
            <a:ahLst/>
            <a:cxnLst>
              <a:cxn ang="0">
                <a:pos x="234" y="60"/>
              </a:cxn>
              <a:cxn ang="0">
                <a:pos x="313" y="0"/>
              </a:cxn>
              <a:cxn ang="0">
                <a:pos x="78" y="0"/>
              </a:cxn>
              <a:cxn ang="0">
                <a:pos x="0" y="60"/>
              </a:cxn>
              <a:cxn ang="0">
                <a:pos x="234" y="60"/>
              </a:cxn>
            </a:cxnLst>
            <a:rect l="0" t="0" r="r" b="b"/>
            <a:pathLst>
              <a:path w="313" h="60">
                <a:moveTo>
                  <a:pt x="234" y="60"/>
                </a:moveTo>
                <a:lnTo>
                  <a:pt x="313" y="0"/>
                </a:lnTo>
                <a:lnTo>
                  <a:pt x="78" y="0"/>
                </a:lnTo>
                <a:lnTo>
                  <a:pt x="0" y="60"/>
                </a:lnTo>
                <a:lnTo>
                  <a:pt x="234" y="60"/>
                </a:lnTo>
                <a:close/>
              </a:path>
            </a:pathLst>
          </a:custGeom>
          <a:solidFill>
            <a:srgbClr val="BF4500"/>
          </a:solidFill>
          <a:ln w="9525">
            <a:noFill/>
            <a:round/>
            <a:headEnd/>
            <a:tailEnd/>
          </a:ln>
        </p:spPr>
        <p:txBody>
          <a:bodyPr/>
          <a:lstStyle/>
          <a:p>
            <a:endParaRPr lang="es-MX"/>
          </a:p>
        </p:txBody>
      </p:sp>
      <p:grpSp>
        <p:nvGrpSpPr>
          <p:cNvPr id="28693" name="Group 21"/>
          <p:cNvGrpSpPr>
            <a:grpSpLocks/>
          </p:cNvGrpSpPr>
          <p:nvPr/>
        </p:nvGrpSpPr>
        <p:grpSpPr bwMode="auto">
          <a:xfrm>
            <a:off x="2381250" y="1966913"/>
            <a:ext cx="850900" cy="2871787"/>
            <a:chOff x="4295" y="1508"/>
            <a:chExt cx="307" cy="1809"/>
          </a:xfrm>
        </p:grpSpPr>
        <p:sp>
          <p:nvSpPr>
            <p:cNvPr id="28694" name="Freeform 22"/>
            <p:cNvSpPr>
              <a:spLocks/>
            </p:cNvSpPr>
            <p:nvPr/>
          </p:nvSpPr>
          <p:spPr bwMode="auto">
            <a:xfrm>
              <a:off x="4524" y="1508"/>
              <a:ext cx="78" cy="1809"/>
            </a:xfrm>
            <a:custGeom>
              <a:avLst/>
              <a:gdLst/>
              <a:ahLst/>
              <a:cxnLst>
                <a:cxn ang="0">
                  <a:pos x="0" y="1809"/>
                </a:cxn>
                <a:cxn ang="0">
                  <a:pos x="0" y="60"/>
                </a:cxn>
                <a:cxn ang="0">
                  <a:pos x="78" y="0"/>
                </a:cxn>
                <a:cxn ang="0">
                  <a:pos x="78" y="1749"/>
                </a:cxn>
                <a:cxn ang="0">
                  <a:pos x="0" y="1809"/>
                </a:cxn>
              </a:cxnLst>
              <a:rect l="0" t="0" r="r" b="b"/>
              <a:pathLst>
                <a:path w="78" h="1809">
                  <a:moveTo>
                    <a:pt x="0" y="1809"/>
                  </a:moveTo>
                  <a:lnTo>
                    <a:pt x="0" y="60"/>
                  </a:lnTo>
                  <a:lnTo>
                    <a:pt x="78" y="0"/>
                  </a:lnTo>
                  <a:lnTo>
                    <a:pt x="78" y="1749"/>
                  </a:lnTo>
                  <a:lnTo>
                    <a:pt x="0" y="1809"/>
                  </a:lnTo>
                  <a:close/>
                </a:path>
              </a:pathLst>
            </a:custGeom>
            <a:solidFill>
              <a:srgbClr val="4D6680"/>
            </a:solidFill>
            <a:ln w="9525">
              <a:noFill/>
              <a:round/>
              <a:headEnd/>
              <a:tailEnd/>
            </a:ln>
          </p:spPr>
          <p:txBody>
            <a:bodyPr/>
            <a:lstStyle/>
            <a:p>
              <a:endParaRPr lang="es-MX"/>
            </a:p>
          </p:txBody>
        </p:sp>
        <p:sp>
          <p:nvSpPr>
            <p:cNvPr id="28695" name="Rectangle 23"/>
            <p:cNvSpPr>
              <a:spLocks noChangeArrowheads="1"/>
            </p:cNvSpPr>
            <p:nvPr/>
          </p:nvSpPr>
          <p:spPr bwMode="auto">
            <a:xfrm>
              <a:off x="4295" y="1568"/>
              <a:ext cx="229" cy="1749"/>
            </a:xfrm>
            <a:prstGeom prst="rect">
              <a:avLst/>
            </a:prstGeom>
            <a:solidFill>
              <a:srgbClr val="99CCFF"/>
            </a:solidFill>
            <a:ln w="9525">
              <a:noFill/>
              <a:miter lim="800000"/>
              <a:headEnd/>
              <a:tailEnd/>
            </a:ln>
          </p:spPr>
          <p:txBody>
            <a:bodyPr/>
            <a:lstStyle/>
            <a:p>
              <a:endParaRPr lang="es-MX"/>
            </a:p>
          </p:txBody>
        </p:sp>
        <p:sp>
          <p:nvSpPr>
            <p:cNvPr id="28696" name="Freeform 24"/>
            <p:cNvSpPr>
              <a:spLocks/>
            </p:cNvSpPr>
            <p:nvPr/>
          </p:nvSpPr>
          <p:spPr bwMode="auto">
            <a:xfrm>
              <a:off x="4295" y="1508"/>
              <a:ext cx="307" cy="60"/>
            </a:xfrm>
            <a:custGeom>
              <a:avLst/>
              <a:gdLst/>
              <a:ahLst/>
              <a:cxnLst>
                <a:cxn ang="0">
                  <a:pos x="229" y="60"/>
                </a:cxn>
                <a:cxn ang="0">
                  <a:pos x="307" y="0"/>
                </a:cxn>
                <a:cxn ang="0">
                  <a:pos x="79" y="0"/>
                </a:cxn>
                <a:cxn ang="0">
                  <a:pos x="0" y="60"/>
                </a:cxn>
                <a:cxn ang="0">
                  <a:pos x="229" y="60"/>
                </a:cxn>
              </a:cxnLst>
              <a:rect l="0" t="0" r="r" b="b"/>
              <a:pathLst>
                <a:path w="307" h="60">
                  <a:moveTo>
                    <a:pt x="229" y="60"/>
                  </a:moveTo>
                  <a:lnTo>
                    <a:pt x="307" y="0"/>
                  </a:lnTo>
                  <a:lnTo>
                    <a:pt x="79" y="0"/>
                  </a:lnTo>
                  <a:lnTo>
                    <a:pt x="0" y="60"/>
                  </a:lnTo>
                  <a:lnTo>
                    <a:pt x="229" y="60"/>
                  </a:lnTo>
                  <a:close/>
                </a:path>
              </a:pathLst>
            </a:custGeom>
            <a:solidFill>
              <a:srgbClr val="7399BF"/>
            </a:solidFill>
            <a:ln w="9525">
              <a:noFill/>
              <a:round/>
              <a:headEnd/>
              <a:tailEnd/>
            </a:ln>
          </p:spPr>
          <p:txBody>
            <a:bodyPr/>
            <a:lstStyle/>
            <a:p>
              <a:endParaRPr lang="es-MX"/>
            </a:p>
          </p:txBody>
        </p:sp>
      </p:grpSp>
      <p:sp>
        <p:nvSpPr>
          <p:cNvPr id="28697" name="Rectangle 25"/>
          <p:cNvSpPr>
            <a:spLocks noChangeArrowheads="1"/>
          </p:cNvSpPr>
          <p:nvPr/>
        </p:nvSpPr>
        <p:spPr bwMode="auto">
          <a:xfrm>
            <a:off x="3355975" y="4899025"/>
            <a:ext cx="2108200" cy="274638"/>
          </a:xfrm>
          <a:prstGeom prst="rect">
            <a:avLst/>
          </a:prstGeom>
          <a:noFill/>
          <a:ln w="9525">
            <a:noFill/>
            <a:miter lim="800000"/>
            <a:headEnd/>
            <a:tailEnd/>
          </a:ln>
        </p:spPr>
        <p:txBody>
          <a:bodyPr wrap="none" lIns="0" tIns="0" rIns="0" bIns="0">
            <a:spAutoFit/>
          </a:bodyPr>
          <a:lstStyle/>
          <a:p>
            <a:pPr eaLnBrk="1" hangingPunct="1"/>
            <a:r>
              <a:rPr lang="es-MX" sz="1800" b="1">
                <a:solidFill>
                  <a:srgbClr val="99FF99"/>
                </a:solidFill>
                <a:effectLst>
                  <a:outerShdw blurRad="38100" dist="38100" dir="2700000" algn="tl">
                    <a:srgbClr val="000000"/>
                  </a:outerShdw>
                </a:effectLst>
              </a:rPr>
              <a:t>Máxima Frecuencia</a:t>
            </a:r>
          </a:p>
        </p:txBody>
      </p:sp>
      <p:sp>
        <p:nvSpPr>
          <p:cNvPr id="28698" name="Text Box 26"/>
          <p:cNvSpPr txBox="1">
            <a:spLocks noChangeArrowheads="1"/>
          </p:cNvSpPr>
          <p:nvPr/>
        </p:nvSpPr>
        <p:spPr bwMode="auto">
          <a:xfrm>
            <a:off x="4119563" y="1966913"/>
            <a:ext cx="1838325" cy="304800"/>
          </a:xfrm>
          <a:prstGeom prst="rect">
            <a:avLst/>
          </a:prstGeom>
          <a:noFill/>
          <a:ln w="9525">
            <a:noFill/>
            <a:miter lim="800000"/>
            <a:headEnd/>
            <a:tailEnd/>
          </a:ln>
          <a:effectLst/>
        </p:spPr>
        <p:txBody>
          <a:bodyPr wrap="none">
            <a:spAutoFit/>
          </a:bodyPr>
          <a:lstStyle/>
          <a:p>
            <a:pPr algn="l" eaLnBrk="1" hangingPunct="1"/>
            <a:r>
              <a:rPr lang="es-MX" sz="1400" b="1" i="1">
                <a:effectLst>
                  <a:outerShdw blurRad="38100" dist="38100" dir="2700000" algn="tl">
                    <a:srgbClr val="000000"/>
                  </a:outerShdw>
                </a:effectLst>
              </a:rPr>
              <a:t>Potencia Requerida</a:t>
            </a:r>
          </a:p>
        </p:txBody>
      </p:sp>
      <p:sp>
        <p:nvSpPr>
          <p:cNvPr id="28699" name="Text Box 27"/>
          <p:cNvSpPr txBox="1">
            <a:spLocks noChangeArrowheads="1"/>
          </p:cNvSpPr>
          <p:nvPr/>
        </p:nvSpPr>
        <p:spPr bwMode="auto">
          <a:xfrm>
            <a:off x="4119563" y="1631950"/>
            <a:ext cx="1257300" cy="304800"/>
          </a:xfrm>
          <a:prstGeom prst="rect">
            <a:avLst/>
          </a:prstGeom>
          <a:noFill/>
          <a:ln w="9525">
            <a:noFill/>
            <a:miter lim="800000"/>
            <a:headEnd/>
            <a:tailEnd/>
          </a:ln>
          <a:effectLst/>
        </p:spPr>
        <p:txBody>
          <a:bodyPr wrap="none">
            <a:spAutoFit/>
          </a:bodyPr>
          <a:lstStyle/>
          <a:p>
            <a:pPr algn="l" eaLnBrk="1" hangingPunct="1"/>
            <a:r>
              <a:rPr lang="es-MX" sz="1400" b="1" i="1">
                <a:effectLst>
                  <a:outerShdw blurRad="38100" dist="38100" dir="2700000" algn="tl">
                    <a:srgbClr val="000000"/>
                  </a:outerShdw>
                </a:effectLst>
                <a:latin typeface="Arial" pitchFamily="34" charset="0"/>
              </a:rPr>
              <a:t>Rendimiento</a:t>
            </a:r>
          </a:p>
        </p:txBody>
      </p:sp>
      <p:sp>
        <p:nvSpPr>
          <p:cNvPr id="28700" name="Freeform 28"/>
          <p:cNvSpPr>
            <a:spLocks/>
          </p:cNvSpPr>
          <p:nvPr/>
        </p:nvSpPr>
        <p:spPr bwMode="auto">
          <a:xfrm>
            <a:off x="7262813" y="3916363"/>
            <a:ext cx="215900" cy="915987"/>
          </a:xfrm>
          <a:custGeom>
            <a:avLst/>
            <a:gdLst/>
            <a:ahLst/>
            <a:cxnLst>
              <a:cxn ang="0">
                <a:pos x="0" y="577"/>
              </a:cxn>
              <a:cxn ang="0">
                <a:pos x="0" y="60"/>
              </a:cxn>
              <a:cxn ang="0">
                <a:pos x="78" y="0"/>
              </a:cxn>
              <a:cxn ang="0">
                <a:pos x="78" y="517"/>
              </a:cxn>
              <a:cxn ang="0">
                <a:pos x="0" y="577"/>
              </a:cxn>
            </a:cxnLst>
            <a:rect l="0" t="0" r="r" b="b"/>
            <a:pathLst>
              <a:path w="78" h="577">
                <a:moveTo>
                  <a:pt x="0" y="577"/>
                </a:moveTo>
                <a:lnTo>
                  <a:pt x="0" y="60"/>
                </a:lnTo>
                <a:lnTo>
                  <a:pt x="78" y="0"/>
                </a:lnTo>
                <a:lnTo>
                  <a:pt x="78" y="517"/>
                </a:lnTo>
                <a:lnTo>
                  <a:pt x="0" y="577"/>
                </a:lnTo>
                <a:close/>
              </a:path>
            </a:pathLst>
          </a:custGeom>
          <a:solidFill>
            <a:srgbClr val="4D6680"/>
          </a:solidFill>
          <a:ln w="9525">
            <a:noFill/>
            <a:round/>
            <a:headEnd/>
            <a:tailEnd/>
          </a:ln>
        </p:spPr>
        <p:txBody>
          <a:bodyPr/>
          <a:lstStyle/>
          <a:p>
            <a:endParaRPr lang="es-MX"/>
          </a:p>
        </p:txBody>
      </p:sp>
      <p:sp>
        <p:nvSpPr>
          <p:cNvPr id="28701" name="Rectangle 29"/>
          <p:cNvSpPr>
            <a:spLocks noChangeArrowheads="1"/>
          </p:cNvSpPr>
          <p:nvPr/>
        </p:nvSpPr>
        <p:spPr bwMode="auto">
          <a:xfrm>
            <a:off x="6610350" y="4011613"/>
            <a:ext cx="652463" cy="820737"/>
          </a:xfrm>
          <a:prstGeom prst="rect">
            <a:avLst/>
          </a:prstGeom>
          <a:solidFill>
            <a:srgbClr val="99CCFF"/>
          </a:solidFill>
          <a:ln w="9525">
            <a:noFill/>
            <a:miter lim="800000"/>
            <a:headEnd/>
            <a:tailEnd/>
          </a:ln>
        </p:spPr>
        <p:txBody>
          <a:bodyPr/>
          <a:lstStyle/>
          <a:p>
            <a:endParaRPr lang="es-MX"/>
          </a:p>
        </p:txBody>
      </p:sp>
      <p:sp>
        <p:nvSpPr>
          <p:cNvPr id="28702" name="Freeform 30"/>
          <p:cNvSpPr>
            <a:spLocks/>
          </p:cNvSpPr>
          <p:nvPr/>
        </p:nvSpPr>
        <p:spPr bwMode="auto">
          <a:xfrm>
            <a:off x="6610350" y="3916363"/>
            <a:ext cx="868363" cy="95250"/>
          </a:xfrm>
          <a:custGeom>
            <a:avLst/>
            <a:gdLst/>
            <a:ahLst/>
            <a:cxnLst>
              <a:cxn ang="0">
                <a:pos x="235" y="60"/>
              </a:cxn>
              <a:cxn ang="0">
                <a:pos x="313" y="0"/>
              </a:cxn>
              <a:cxn ang="0">
                <a:pos x="78" y="0"/>
              </a:cxn>
              <a:cxn ang="0">
                <a:pos x="0" y="60"/>
              </a:cxn>
              <a:cxn ang="0">
                <a:pos x="235" y="60"/>
              </a:cxn>
            </a:cxnLst>
            <a:rect l="0" t="0" r="r" b="b"/>
            <a:pathLst>
              <a:path w="313" h="60">
                <a:moveTo>
                  <a:pt x="235" y="60"/>
                </a:moveTo>
                <a:lnTo>
                  <a:pt x="313" y="0"/>
                </a:lnTo>
                <a:lnTo>
                  <a:pt x="78" y="0"/>
                </a:lnTo>
                <a:lnTo>
                  <a:pt x="0" y="60"/>
                </a:lnTo>
                <a:lnTo>
                  <a:pt x="235" y="60"/>
                </a:lnTo>
                <a:close/>
              </a:path>
            </a:pathLst>
          </a:custGeom>
          <a:solidFill>
            <a:srgbClr val="7399BF"/>
          </a:solidFill>
          <a:ln w="9525">
            <a:noFill/>
            <a:round/>
            <a:headEnd/>
            <a:tailEnd/>
          </a:ln>
        </p:spPr>
        <p:txBody>
          <a:bodyPr/>
          <a:lstStyle/>
          <a:p>
            <a:endParaRPr lang="es-MX"/>
          </a:p>
        </p:txBody>
      </p:sp>
      <p:sp>
        <p:nvSpPr>
          <p:cNvPr id="28703" name="Rectangle 31"/>
          <p:cNvSpPr>
            <a:spLocks noChangeArrowheads="1"/>
          </p:cNvSpPr>
          <p:nvPr/>
        </p:nvSpPr>
        <p:spPr bwMode="auto">
          <a:xfrm>
            <a:off x="0" y="157163"/>
            <a:ext cx="9142413" cy="1143000"/>
          </a:xfrm>
          <a:prstGeom prst="rect">
            <a:avLst/>
          </a:prstGeom>
          <a:noFill/>
          <a:ln w="9525" algn="ctr">
            <a:noFill/>
            <a:miter lim="800000"/>
            <a:headEnd/>
            <a:tailEnd/>
          </a:ln>
          <a:effectLst/>
        </p:spPr>
        <p:txBody>
          <a:bodyPr lIns="92063" tIns="46032" rIns="92063" bIns="46032" anchor="ctr"/>
          <a:lstStyle/>
          <a:p>
            <a:pPr eaLnBrk="1" hangingPunct="1"/>
            <a:r>
              <a:rPr lang="en-US" sz="2800">
                <a:effectLst/>
                <a:latin typeface="Neo Sans Intel" pitchFamily="34" charset="0"/>
              </a:rPr>
              <a:t>Rendimiento Multi-Core y Consumo de Energía</a:t>
            </a:r>
            <a:endParaRPr lang="en-US" sz="2800" i="1">
              <a:effectLst>
                <a:outerShdw blurRad="38100" dist="38100" dir="2700000" algn="tl">
                  <a:srgbClr val="000000"/>
                </a:outerShdw>
              </a:effectLst>
              <a:latin typeface="Neo Sans Intel" pitchFamily="34" charset="0"/>
            </a:endParaRPr>
          </a:p>
        </p:txBody>
      </p:sp>
      <p:sp>
        <p:nvSpPr>
          <p:cNvPr id="28704" name="Rectangle 32"/>
          <p:cNvSpPr>
            <a:spLocks noChangeArrowheads="1"/>
          </p:cNvSpPr>
          <p:nvPr/>
        </p:nvSpPr>
        <p:spPr bwMode="auto">
          <a:xfrm>
            <a:off x="6129338" y="4899025"/>
            <a:ext cx="1054100" cy="549275"/>
          </a:xfrm>
          <a:prstGeom prst="rect">
            <a:avLst/>
          </a:prstGeom>
          <a:noFill/>
          <a:ln w="9525">
            <a:noFill/>
            <a:miter lim="800000"/>
            <a:headEnd/>
            <a:tailEnd/>
          </a:ln>
        </p:spPr>
        <p:txBody>
          <a:bodyPr wrap="none" lIns="0" tIns="0" rIns="0" bIns="0">
            <a:spAutoFit/>
          </a:bodyPr>
          <a:lstStyle/>
          <a:p>
            <a:pPr eaLnBrk="1" hangingPunct="1"/>
            <a:r>
              <a:rPr lang="es-MX" sz="1800" b="1">
                <a:solidFill>
                  <a:srgbClr val="99FF99"/>
                </a:solidFill>
                <a:effectLst>
                  <a:outerShdw blurRad="38100" dist="38100" dir="2700000" algn="tl">
                    <a:srgbClr val="000000"/>
                  </a:outerShdw>
                </a:effectLst>
                <a:latin typeface="Arial" pitchFamily="34" charset="0"/>
              </a:rPr>
              <a:t>Dual-core</a:t>
            </a:r>
            <a:br>
              <a:rPr lang="es-MX" sz="1800" b="1">
                <a:solidFill>
                  <a:srgbClr val="99FF99"/>
                </a:solidFill>
                <a:effectLst>
                  <a:outerShdw blurRad="38100" dist="38100" dir="2700000" algn="tl">
                    <a:srgbClr val="000000"/>
                  </a:outerShdw>
                </a:effectLst>
                <a:latin typeface="Arial" pitchFamily="34" charset="0"/>
              </a:rPr>
            </a:br>
            <a:r>
              <a:rPr lang="es-MX" sz="1800" b="1">
                <a:solidFill>
                  <a:srgbClr val="99FF99"/>
                </a:solidFill>
                <a:effectLst>
                  <a:outerShdw blurRad="38100" dist="38100" dir="2700000" algn="tl">
                    <a:srgbClr val="000000"/>
                  </a:outerShdw>
                </a:effectLst>
                <a:latin typeface="Arial" pitchFamily="34" charset="0"/>
              </a:rPr>
              <a:t>(-20%)</a:t>
            </a:r>
            <a:endParaRPr lang="es-MX" sz="1800">
              <a:solidFill>
                <a:srgbClr val="99FF99"/>
              </a:solidFill>
              <a:effectLst>
                <a:outerShdw blurRad="38100" dist="38100" dir="2700000" algn="tl">
                  <a:srgbClr val="000000"/>
                </a:outerShdw>
              </a:effectLst>
              <a:latin typeface="Arial" pitchFamily="34" charset="0"/>
            </a:endParaRPr>
          </a:p>
        </p:txBody>
      </p:sp>
      <p:sp>
        <p:nvSpPr>
          <p:cNvPr id="28705" name="Freeform 33"/>
          <p:cNvSpPr>
            <a:spLocks/>
          </p:cNvSpPr>
          <p:nvPr/>
        </p:nvSpPr>
        <p:spPr bwMode="auto">
          <a:xfrm>
            <a:off x="6597650" y="1949450"/>
            <a:ext cx="220663" cy="1489075"/>
          </a:xfrm>
          <a:custGeom>
            <a:avLst/>
            <a:gdLst/>
            <a:ahLst/>
            <a:cxnLst>
              <a:cxn ang="0">
                <a:pos x="0" y="938"/>
              </a:cxn>
              <a:cxn ang="0">
                <a:pos x="0" y="61"/>
              </a:cxn>
              <a:cxn ang="0">
                <a:pos x="78" y="0"/>
              </a:cxn>
              <a:cxn ang="0">
                <a:pos x="78" y="878"/>
              </a:cxn>
              <a:cxn ang="0">
                <a:pos x="0" y="938"/>
              </a:cxn>
            </a:cxnLst>
            <a:rect l="0" t="0" r="r" b="b"/>
            <a:pathLst>
              <a:path w="78" h="938">
                <a:moveTo>
                  <a:pt x="0" y="938"/>
                </a:moveTo>
                <a:lnTo>
                  <a:pt x="0" y="61"/>
                </a:lnTo>
                <a:lnTo>
                  <a:pt x="78" y="0"/>
                </a:lnTo>
                <a:lnTo>
                  <a:pt x="78" y="878"/>
                </a:lnTo>
                <a:lnTo>
                  <a:pt x="0" y="938"/>
                </a:lnTo>
                <a:close/>
              </a:path>
            </a:pathLst>
          </a:custGeom>
          <a:solidFill>
            <a:srgbClr val="A88800"/>
          </a:solidFill>
          <a:ln w="9525">
            <a:noFill/>
            <a:round/>
            <a:headEnd/>
            <a:tailEnd/>
          </a:ln>
        </p:spPr>
        <p:txBody>
          <a:bodyPr/>
          <a:lstStyle/>
          <a:p>
            <a:endParaRPr lang="es-MX"/>
          </a:p>
        </p:txBody>
      </p:sp>
      <p:sp>
        <p:nvSpPr>
          <p:cNvPr id="28706" name="Rectangle 34"/>
          <p:cNvSpPr>
            <a:spLocks noChangeArrowheads="1"/>
          </p:cNvSpPr>
          <p:nvPr/>
        </p:nvSpPr>
        <p:spPr bwMode="auto">
          <a:xfrm>
            <a:off x="5975350" y="2046288"/>
            <a:ext cx="633413" cy="1392237"/>
          </a:xfrm>
          <a:prstGeom prst="rect">
            <a:avLst/>
          </a:prstGeom>
          <a:solidFill>
            <a:srgbClr val="FFCC00"/>
          </a:solidFill>
          <a:ln w="9525" algn="ctr">
            <a:noFill/>
            <a:miter lim="800000"/>
            <a:headEnd/>
            <a:tailEnd/>
          </a:ln>
          <a:effectLst/>
        </p:spPr>
        <p:txBody>
          <a:bodyPr/>
          <a:lstStyle/>
          <a:p>
            <a:endParaRPr lang="es-MX"/>
          </a:p>
        </p:txBody>
      </p:sp>
      <p:sp>
        <p:nvSpPr>
          <p:cNvPr id="28707" name="Freeform 35"/>
          <p:cNvSpPr>
            <a:spLocks/>
          </p:cNvSpPr>
          <p:nvPr/>
        </p:nvSpPr>
        <p:spPr bwMode="auto">
          <a:xfrm>
            <a:off x="5969000" y="1955800"/>
            <a:ext cx="849313" cy="96838"/>
          </a:xfrm>
          <a:custGeom>
            <a:avLst/>
            <a:gdLst/>
            <a:ahLst/>
            <a:cxnLst>
              <a:cxn ang="0">
                <a:pos x="228" y="61"/>
              </a:cxn>
              <a:cxn ang="0">
                <a:pos x="306" y="0"/>
              </a:cxn>
              <a:cxn ang="0">
                <a:pos x="78" y="0"/>
              </a:cxn>
              <a:cxn ang="0">
                <a:pos x="0" y="61"/>
              </a:cxn>
              <a:cxn ang="0">
                <a:pos x="228" y="61"/>
              </a:cxn>
            </a:cxnLst>
            <a:rect l="0" t="0" r="r" b="b"/>
            <a:pathLst>
              <a:path w="306" h="61">
                <a:moveTo>
                  <a:pt x="228" y="61"/>
                </a:moveTo>
                <a:lnTo>
                  <a:pt x="306" y="0"/>
                </a:lnTo>
                <a:lnTo>
                  <a:pt x="78" y="0"/>
                </a:lnTo>
                <a:lnTo>
                  <a:pt x="0" y="61"/>
                </a:lnTo>
                <a:lnTo>
                  <a:pt x="228" y="61"/>
                </a:lnTo>
                <a:close/>
              </a:path>
            </a:pathLst>
          </a:custGeom>
          <a:solidFill>
            <a:srgbClr val="E2B700"/>
          </a:solidFill>
          <a:ln w="9525" cap="flat" cmpd="sng">
            <a:noFill/>
            <a:prstDash val="solid"/>
            <a:round/>
            <a:headEnd type="none" w="med" len="med"/>
            <a:tailEnd type="none" w="med" len="med"/>
          </a:ln>
          <a:effectLst/>
        </p:spPr>
        <p:txBody>
          <a:bodyPr/>
          <a:lstStyle/>
          <a:p>
            <a:endParaRPr lang="es-MX"/>
          </a:p>
        </p:txBody>
      </p:sp>
      <p:sp>
        <p:nvSpPr>
          <p:cNvPr id="28708" name="Rectangle 36"/>
          <p:cNvSpPr>
            <a:spLocks noChangeArrowheads="1"/>
          </p:cNvSpPr>
          <p:nvPr/>
        </p:nvSpPr>
        <p:spPr bwMode="auto">
          <a:xfrm>
            <a:off x="6848475" y="2781300"/>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1.02x</a:t>
            </a:r>
            <a:endParaRPr lang="es-MX" sz="1800" b="1">
              <a:solidFill>
                <a:srgbClr val="99FF99"/>
              </a:solidFill>
              <a:effectLst>
                <a:outerShdw blurRad="38100" dist="38100" dir="2700000" algn="tl">
                  <a:srgbClr val="000000"/>
                </a:outerShdw>
              </a:effectLst>
              <a:latin typeface="Arial" pitchFamily="34" charset="0"/>
            </a:endParaRPr>
          </a:p>
        </p:txBody>
      </p:sp>
      <p:sp>
        <p:nvSpPr>
          <p:cNvPr id="28709" name="Rectangle 37"/>
          <p:cNvSpPr>
            <a:spLocks noChangeArrowheads="1"/>
          </p:cNvSpPr>
          <p:nvPr/>
        </p:nvSpPr>
        <p:spPr bwMode="auto">
          <a:xfrm>
            <a:off x="6088063" y="1619250"/>
            <a:ext cx="606425" cy="288925"/>
          </a:xfrm>
          <a:prstGeom prst="rect">
            <a:avLst/>
          </a:prstGeom>
          <a:noFill/>
          <a:ln w="9525">
            <a:noFill/>
            <a:miter lim="800000"/>
            <a:headEnd/>
            <a:tailEnd/>
          </a:ln>
        </p:spPr>
        <p:txBody>
          <a:bodyPr wrap="none" lIns="0" tIns="0" rIns="0" bIns="0">
            <a:spAutoFit/>
          </a:bodyPr>
          <a:lstStyle/>
          <a:p>
            <a:pPr algn="r" eaLnBrk="1" hangingPunct="1"/>
            <a:r>
              <a:rPr lang="es-MX" sz="1900" b="1">
                <a:solidFill>
                  <a:srgbClr val="99FF99"/>
                </a:solidFill>
                <a:effectLst>
                  <a:outerShdw blurRad="38100" dist="38100" dir="2700000" algn="tl">
                    <a:srgbClr val="000000"/>
                  </a:outerShdw>
                </a:effectLst>
                <a:latin typeface="Arial" pitchFamily="34" charset="0"/>
              </a:rPr>
              <a:t>1.73x</a:t>
            </a:r>
            <a:endParaRPr lang="es-MX" sz="1800" b="1">
              <a:solidFill>
                <a:srgbClr val="99FF99"/>
              </a:solidFill>
              <a:effectLst>
                <a:outerShdw blurRad="38100" dist="38100" dir="2700000" algn="tl">
                  <a:srgbClr val="000000"/>
                </a:outerShdw>
              </a:effectLst>
              <a:latin typeface="Arial" pitchFamily="34" charset="0"/>
            </a:endParaRPr>
          </a:p>
        </p:txBody>
      </p:sp>
      <p:sp>
        <p:nvSpPr>
          <p:cNvPr id="28710" name="Freeform 38"/>
          <p:cNvSpPr>
            <a:spLocks/>
          </p:cNvSpPr>
          <p:nvPr/>
        </p:nvSpPr>
        <p:spPr bwMode="auto">
          <a:xfrm>
            <a:off x="6611938" y="3103563"/>
            <a:ext cx="868362" cy="95250"/>
          </a:xfrm>
          <a:custGeom>
            <a:avLst/>
            <a:gdLst/>
            <a:ahLst/>
            <a:cxnLst>
              <a:cxn ang="0">
                <a:pos x="235" y="60"/>
              </a:cxn>
              <a:cxn ang="0">
                <a:pos x="313" y="0"/>
              </a:cxn>
              <a:cxn ang="0">
                <a:pos x="78" y="0"/>
              </a:cxn>
              <a:cxn ang="0">
                <a:pos x="0" y="60"/>
              </a:cxn>
              <a:cxn ang="0">
                <a:pos x="235" y="60"/>
              </a:cxn>
            </a:cxnLst>
            <a:rect l="0" t="0" r="r" b="b"/>
            <a:pathLst>
              <a:path w="313" h="60">
                <a:moveTo>
                  <a:pt x="235" y="60"/>
                </a:moveTo>
                <a:lnTo>
                  <a:pt x="313" y="0"/>
                </a:lnTo>
                <a:lnTo>
                  <a:pt x="78" y="0"/>
                </a:lnTo>
                <a:lnTo>
                  <a:pt x="0" y="60"/>
                </a:lnTo>
                <a:lnTo>
                  <a:pt x="235" y="60"/>
                </a:lnTo>
                <a:close/>
              </a:path>
            </a:pathLst>
          </a:custGeom>
          <a:solidFill>
            <a:srgbClr val="E2B700"/>
          </a:solidFill>
          <a:ln w="9525" cap="flat" cmpd="sng">
            <a:noFill/>
            <a:prstDash val="solid"/>
            <a:round/>
            <a:headEnd type="none" w="med" len="med"/>
            <a:tailEnd type="none" w="med" len="med"/>
          </a:ln>
          <a:effectLst/>
        </p:spPr>
        <p:txBody>
          <a:bodyPr/>
          <a:lstStyle/>
          <a:p>
            <a:endParaRPr lang="es-MX"/>
          </a:p>
        </p:txBody>
      </p:sp>
      <p:sp>
        <p:nvSpPr>
          <p:cNvPr id="28711" name="Rectangle 39"/>
          <p:cNvSpPr>
            <a:spLocks noChangeArrowheads="1"/>
          </p:cNvSpPr>
          <p:nvPr/>
        </p:nvSpPr>
        <p:spPr bwMode="auto">
          <a:xfrm>
            <a:off x="6610350" y="3197225"/>
            <a:ext cx="655638" cy="822325"/>
          </a:xfrm>
          <a:prstGeom prst="rect">
            <a:avLst/>
          </a:prstGeom>
          <a:solidFill>
            <a:srgbClr val="FFCC00"/>
          </a:solidFill>
          <a:ln w="9525" algn="ctr">
            <a:noFill/>
            <a:miter lim="800000"/>
            <a:headEnd/>
            <a:tailEnd/>
          </a:ln>
          <a:effectLst/>
        </p:spPr>
        <p:txBody>
          <a:bodyPr/>
          <a:lstStyle/>
          <a:p>
            <a:endParaRPr lang="es-MX"/>
          </a:p>
        </p:txBody>
      </p:sp>
      <p:sp>
        <p:nvSpPr>
          <p:cNvPr id="28712" name="Freeform 40"/>
          <p:cNvSpPr>
            <a:spLocks/>
          </p:cNvSpPr>
          <p:nvPr/>
        </p:nvSpPr>
        <p:spPr bwMode="auto">
          <a:xfrm>
            <a:off x="7262813" y="3101975"/>
            <a:ext cx="215900" cy="922338"/>
          </a:xfrm>
          <a:custGeom>
            <a:avLst/>
            <a:gdLst/>
            <a:ahLst/>
            <a:cxnLst>
              <a:cxn ang="0">
                <a:pos x="0" y="577"/>
              </a:cxn>
              <a:cxn ang="0">
                <a:pos x="0" y="60"/>
              </a:cxn>
              <a:cxn ang="0">
                <a:pos x="78" y="0"/>
              </a:cxn>
              <a:cxn ang="0">
                <a:pos x="78" y="517"/>
              </a:cxn>
              <a:cxn ang="0">
                <a:pos x="0" y="577"/>
              </a:cxn>
            </a:cxnLst>
            <a:rect l="0" t="0" r="r" b="b"/>
            <a:pathLst>
              <a:path w="78" h="577">
                <a:moveTo>
                  <a:pt x="0" y="577"/>
                </a:moveTo>
                <a:lnTo>
                  <a:pt x="0" y="60"/>
                </a:lnTo>
                <a:lnTo>
                  <a:pt x="78" y="0"/>
                </a:lnTo>
                <a:lnTo>
                  <a:pt x="78" y="517"/>
                </a:lnTo>
                <a:lnTo>
                  <a:pt x="0" y="577"/>
                </a:lnTo>
                <a:close/>
              </a:path>
            </a:pathLst>
          </a:custGeom>
          <a:solidFill>
            <a:srgbClr val="A88800"/>
          </a:solidFill>
          <a:ln w="9525" cap="flat" cmpd="sng">
            <a:noFill/>
            <a:prstDash val="solid"/>
            <a:round/>
            <a:headEnd type="none" w="med" len="med"/>
            <a:tailEnd type="none" w="med" len="med"/>
          </a:ln>
          <a:effectLst/>
        </p:spPr>
        <p:txBody>
          <a:bodyPr/>
          <a:lstStyle/>
          <a:p>
            <a:endParaRPr lang="es-MX"/>
          </a:p>
        </p:txBody>
      </p:sp>
      <p:sp>
        <p:nvSpPr>
          <p:cNvPr id="28713" name="Text Box 41"/>
          <p:cNvSpPr txBox="1">
            <a:spLocks noChangeArrowheads="1"/>
          </p:cNvSpPr>
          <p:nvPr/>
        </p:nvSpPr>
        <p:spPr bwMode="auto">
          <a:xfrm>
            <a:off x="4119563" y="1295400"/>
            <a:ext cx="1031875" cy="304800"/>
          </a:xfrm>
          <a:prstGeom prst="rect">
            <a:avLst/>
          </a:prstGeom>
          <a:noFill/>
          <a:ln w="9525">
            <a:noFill/>
            <a:miter lim="800000"/>
            <a:headEnd/>
            <a:tailEnd/>
          </a:ln>
          <a:effectLst/>
        </p:spPr>
        <p:txBody>
          <a:bodyPr wrap="none">
            <a:spAutoFit/>
          </a:bodyPr>
          <a:lstStyle/>
          <a:p>
            <a:pPr algn="l" eaLnBrk="1" hangingPunct="1"/>
            <a:r>
              <a:rPr lang="es-MX" sz="1400" b="1" i="1">
                <a:effectLst>
                  <a:outerShdw blurRad="38100" dist="38100" dir="2700000" algn="tl">
                    <a:srgbClr val="000000"/>
                  </a:outerShdw>
                </a:effectLst>
                <a:latin typeface="Arial" pitchFamily="34" charset="0"/>
              </a:rPr>
              <a:t>Dual-Core</a:t>
            </a:r>
          </a:p>
        </p:txBody>
      </p:sp>
      <p:sp>
        <p:nvSpPr>
          <p:cNvPr id="28714" name="Rectangle 42"/>
          <p:cNvSpPr>
            <a:spLocks noChangeArrowheads="1"/>
          </p:cNvSpPr>
          <p:nvPr/>
        </p:nvSpPr>
        <p:spPr bwMode="auto">
          <a:xfrm>
            <a:off x="3943350" y="1358900"/>
            <a:ext cx="203200" cy="196850"/>
          </a:xfrm>
          <a:prstGeom prst="rect">
            <a:avLst/>
          </a:prstGeom>
          <a:solidFill>
            <a:srgbClr val="FFCC00"/>
          </a:solidFill>
          <a:ln w="9525" algn="ctr">
            <a:noFill/>
            <a:miter lim="800000"/>
            <a:headEnd/>
            <a:tailEnd/>
          </a:ln>
          <a:effectLst/>
        </p:spPr>
        <p:txBody>
          <a:bodyPr/>
          <a:lstStyle/>
          <a:p>
            <a:endParaRPr lang="es-MX"/>
          </a:p>
        </p:txBody>
      </p:sp>
      <p:grpSp>
        <p:nvGrpSpPr>
          <p:cNvPr id="28715" name="Group 43"/>
          <p:cNvGrpSpPr>
            <a:grpSpLocks/>
          </p:cNvGrpSpPr>
          <p:nvPr/>
        </p:nvGrpSpPr>
        <p:grpSpPr bwMode="auto">
          <a:xfrm>
            <a:off x="3717925" y="3133725"/>
            <a:ext cx="1516063" cy="1698625"/>
            <a:chOff x="2342" y="2247"/>
            <a:chExt cx="955" cy="1070"/>
          </a:xfrm>
        </p:grpSpPr>
        <p:sp>
          <p:nvSpPr>
            <p:cNvPr id="28716" name="Freeform 44"/>
            <p:cNvSpPr>
              <a:spLocks/>
            </p:cNvSpPr>
            <p:nvPr/>
          </p:nvSpPr>
          <p:spPr bwMode="auto">
            <a:xfrm>
              <a:off x="2751" y="2247"/>
              <a:ext cx="138" cy="1070"/>
            </a:xfrm>
            <a:custGeom>
              <a:avLst/>
              <a:gdLst/>
              <a:ahLst/>
              <a:cxnLst>
                <a:cxn ang="0">
                  <a:pos x="0" y="1070"/>
                </a:cxn>
                <a:cxn ang="0">
                  <a:pos x="0" y="60"/>
                </a:cxn>
                <a:cxn ang="0">
                  <a:pos x="79" y="0"/>
                </a:cxn>
                <a:cxn ang="0">
                  <a:pos x="79" y="1010"/>
                </a:cxn>
                <a:cxn ang="0">
                  <a:pos x="0" y="1070"/>
                </a:cxn>
              </a:cxnLst>
              <a:rect l="0" t="0" r="r" b="b"/>
              <a:pathLst>
                <a:path w="79" h="1070">
                  <a:moveTo>
                    <a:pt x="0" y="1070"/>
                  </a:moveTo>
                  <a:lnTo>
                    <a:pt x="0" y="60"/>
                  </a:lnTo>
                  <a:lnTo>
                    <a:pt x="79" y="0"/>
                  </a:lnTo>
                  <a:lnTo>
                    <a:pt x="79" y="1010"/>
                  </a:lnTo>
                  <a:lnTo>
                    <a:pt x="0" y="1070"/>
                  </a:lnTo>
                  <a:close/>
                </a:path>
              </a:pathLst>
            </a:custGeom>
            <a:solidFill>
              <a:srgbClr val="802E00"/>
            </a:solidFill>
            <a:ln w="9525">
              <a:noFill/>
              <a:round/>
              <a:headEnd/>
              <a:tailEnd/>
            </a:ln>
          </p:spPr>
          <p:txBody>
            <a:bodyPr/>
            <a:lstStyle/>
            <a:p>
              <a:endParaRPr lang="es-MX"/>
            </a:p>
          </p:txBody>
        </p:sp>
        <p:sp>
          <p:nvSpPr>
            <p:cNvPr id="28717" name="Rectangle 45"/>
            <p:cNvSpPr>
              <a:spLocks noChangeArrowheads="1"/>
            </p:cNvSpPr>
            <p:nvPr/>
          </p:nvSpPr>
          <p:spPr bwMode="auto">
            <a:xfrm>
              <a:off x="2342" y="2307"/>
              <a:ext cx="409" cy="1010"/>
            </a:xfrm>
            <a:prstGeom prst="rect">
              <a:avLst/>
            </a:prstGeom>
            <a:solidFill>
              <a:srgbClr val="FF5C00"/>
            </a:solidFill>
            <a:ln w="9525">
              <a:noFill/>
              <a:miter lim="800000"/>
              <a:headEnd/>
              <a:tailEnd/>
            </a:ln>
          </p:spPr>
          <p:txBody>
            <a:bodyPr/>
            <a:lstStyle/>
            <a:p>
              <a:endParaRPr lang="es-MX"/>
            </a:p>
          </p:txBody>
        </p:sp>
        <p:sp>
          <p:nvSpPr>
            <p:cNvPr id="28718" name="Freeform 46"/>
            <p:cNvSpPr>
              <a:spLocks/>
            </p:cNvSpPr>
            <p:nvPr/>
          </p:nvSpPr>
          <p:spPr bwMode="auto">
            <a:xfrm>
              <a:off x="2342" y="2249"/>
              <a:ext cx="547" cy="60"/>
            </a:xfrm>
            <a:custGeom>
              <a:avLst/>
              <a:gdLst/>
              <a:ahLst/>
              <a:cxnLst>
                <a:cxn ang="0">
                  <a:pos x="234" y="60"/>
                </a:cxn>
                <a:cxn ang="0">
                  <a:pos x="313" y="0"/>
                </a:cxn>
                <a:cxn ang="0">
                  <a:pos x="84" y="0"/>
                </a:cxn>
                <a:cxn ang="0">
                  <a:pos x="0" y="60"/>
                </a:cxn>
                <a:cxn ang="0">
                  <a:pos x="234" y="60"/>
                </a:cxn>
              </a:cxnLst>
              <a:rect l="0" t="0" r="r" b="b"/>
              <a:pathLst>
                <a:path w="313" h="60">
                  <a:moveTo>
                    <a:pt x="234" y="60"/>
                  </a:moveTo>
                  <a:lnTo>
                    <a:pt x="313" y="0"/>
                  </a:lnTo>
                  <a:lnTo>
                    <a:pt x="84" y="0"/>
                  </a:lnTo>
                  <a:lnTo>
                    <a:pt x="0" y="60"/>
                  </a:lnTo>
                  <a:lnTo>
                    <a:pt x="234" y="60"/>
                  </a:lnTo>
                  <a:close/>
                </a:path>
              </a:pathLst>
            </a:custGeom>
            <a:solidFill>
              <a:srgbClr val="BF4500"/>
            </a:solidFill>
            <a:ln w="9525">
              <a:noFill/>
              <a:round/>
              <a:headEnd/>
              <a:tailEnd/>
            </a:ln>
          </p:spPr>
          <p:txBody>
            <a:bodyPr/>
            <a:lstStyle/>
            <a:p>
              <a:endParaRPr lang="es-MX"/>
            </a:p>
          </p:txBody>
        </p:sp>
        <p:sp>
          <p:nvSpPr>
            <p:cNvPr id="28719" name="Freeform 47"/>
            <p:cNvSpPr>
              <a:spLocks/>
            </p:cNvSpPr>
            <p:nvPr/>
          </p:nvSpPr>
          <p:spPr bwMode="auto">
            <a:xfrm>
              <a:off x="3150" y="2247"/>
              <a:ext cx="147" cy="1070"/>
            </a:xfrm>
            <a:custGeom>
              <a:avLst/>
              <a:gdLst/>
              <a:ahLst/>
              <a:cxnLst>
                <a:cxn ang="0">
                  <a:pos x="0" y="1070"/>
                </a:cxn>
                <a:cxn ang="0">
                  <a:pos x="0" y="60"/>
                </a:cxn>
                <a:cxn ang="0">
                  <a:pos x="84" y="0"/>
                </a:cxn>
                <a:cxn ang="0">
                  <a:pos x="84" y="1010"/>
                </a:cxn>
                <a:cxn ang="0">
                  <a:pos x="0" y="1070"/>
                </a:cxn>
              </a:cxnLst>
              <a:rect l="0" t="0" r="r" b="b"/>
              <a:pathLst>
                <a:path w="84" h="1070">
                  <a:moveTo>
                    <a:pt x="0" y="1070"/>
                  </a:moveTo>
                  <a:lnTo>
                    <a:pt x="0" y="60"/>
                  </a:lnTo>
                  <a:lnTo>
                    <a:pt x="84" y="0"/>
                  </a:lnTo>
                  <a:lnTo>
                    <a:pt x="84" y="1010"/>
                  </a:lnTo>
                  <a:lnTo>
                    <a:pt x="0" y="1070"/>
                  </a:lnTo>
                  <a:close/>
                </a:path>
              </a:pathLst>
            </a:custGeom>
            <a:solidFill>
              <a:srgbClr val="4D6680"/>
            </a:solidFill>
            <a:ln w="9525">
              <a:noFill/>
              <a:round/>
              <a:headEnd/>
              <a:tailEnd/>
            </a:ln>
          </p:spPr>
          <p:txBody>
            <a:bodyPr/>
            <a:lstStyle/>
            <a:p>
              <a:endParaRPr lang="es-MX"/>
            </a:p>
          </p:txBody>
        </p:sp>
        <p:sp>
          <p:nvSpPr>
            <p:cNvPr id="28720" name="Rectangle 48"/>
            <p:cNvSpPr>
              <a:spLocks noChangeArrowheads="1"/>
            </p:cNvSpPr>
            <p:nvPr/>
          </p:nvSpPr>
          <p:spPr bwMode="auto">
            <a:xfrm>
              <a:off x="2750" y="2307"/>
              <a:ext cx="400" cy="1010"/>
            </a:xfrm>
            <a:prstGeom prst="rect">
              <a:avLst/>
            </a:prstGeom>
            <a:solidFill>
              <a:srgbClr val="99CCFF"/>
            </a:solidFill>
            <a:ln w="9525">
              <a:noFill/>
              <a:miter lim="800000"/>
              <a:headEnd/>
              <a:tailEnd/>
            </a:ln>
          </p:spPr>
          <p:txBody>
            <a:bodyPr/>
            <a:lstStyle/>
            <a:p>
              <a:endParaRPr lang="es-MX"/>
            </a:p>
          </p:txBody>
        </p:sp>
        <p:sp>
          <p:nvSpPr>
            <p:cNvPr id="28721" name="Freeform 49"/>
            <p:cNvSpPr>
              <a:spLocks/>
            </p:cNvSpPr>
            <p:nvPr/>
          </p:nvSpPr>
          <p:spPr bwMode="auto">
            <a:xfrm>
              <a:off x="2750" y="2249"/>
              <a:ext cx="547" cy="60"/>
            </a:xfrm>
            <a:custGeom>
              <a:avLst/>
              <a:gdLst/>
              <a:ahLst/>
              <a:cxnLst>
                <a:cxn ang="0">
                  <a:pos x="229" y="60"/>
                </a:cxn>
                <a:cxn ang="0">
                  <a:pos x="313" y="0"/>
                </a:cxn>
                <a:cxn ang="0">
                  <a:pos x="78" y="0"/>
                </a:cxn>
                <a:cxn ang="0">
                  <a:pos x="0" y="60"/>
                </a:cxn>
                <a:cxn ang="0">
                  <a:pos x="229" y="60"/>
                </a:cxn>
              </a:cxnLst>
              <a:rect l="0" t="0" r="r" b="b"/>
              <a:pathLst>
                <a:path w="313" h="60">
                  <a:moveTo>
                    <a:pt x="229" y="60"/>
                  </a:moveTo>
                  <a:lnTo>
                    <a:pt x="313" y="0"/>
                  </a:lnTo>
                  <a:lnTo>
                    <a:pt x="78" y="0"/>
                  </a:lnTo>
                  <a:lnTo>
                    <a:pt x="0" y="60"/>
                  </a:lnTo>
                  <a:lnTo>
                    <a:pt x="229" y="60"/>
                  </a:lnTo>
                  <a:close/>
                </a:path>
              </a:pathLst>
            </a:custGeom>
            <a:solidFill>
              <a:srgbClr val="7399BF"/>
            </a:solidFill>
            <a:ln w="9525">
              <a:noFill/>
              <a:round/>
              <a:headEnd/>
              <a:tailEnd/>
            </a:ln>
          </p:spPr>
          <p:txBody>
            <a:bodyPr/>
            <a:lstStyle/>
            <a:p>
              <a:endParaRPr lang="es-MX"/>
            </a:p>
          </p:txBody>
        </p:sp>
      </p:grpSp>
    </p:spTree>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2 Marcador de número de diapositiva"/>
          <p:cNvSpPr>
            <a:spLocks noGrp="1"/>
          </p:cNvSpPr>
          <p:nvPr>
            <p:ph type="sldNum" sz="quarter" idx="11"/>
          </p:nvPr>
        </p:nvSpPr>
        <p:spPr/>
        <p:txBody>
          <a:bodyPr/>
          <a:lstStyle/>
          <a:p>
            <a:fld id="{455C094C-3A4C-43B6-8DA2-46BB9EC9FC60}" type="slidenum">
              <a:rPr lang="zh-CN" altLang="en-US"/>
              <a:pPr/>
              <a:t>11</a:t>
            </a:fld>
            <a:endParaRPr lang="en-US" altLang="zh-CN"/>
          </a:p>
        </p:txBody>
      </p:sp>
      <p:pic>
        <p:nvPicPr>
          <p:cNvPr id="49154" name="Picture 2" descr="cores"/>
          <p:cNvPicPr>
            <a:picLocks noChangeAspect="1" noChangeArrowheads="1"/>
          </p:cNvPicPr>
          <p:nvPr/>
        </p:nvPicPr>
        <p:blipFill>
          <a:blip r:embed="rId3" cstate="print"/>
          <a:srcRect/>
          <a:stretch>
            <a:fillRect/>
          </a:stretch>
        </p:blipFill>
        <p:spPr bwMode="auto">
          <a:xfrm>
            <a:off x="0" y="-114300"/>
            <a:ext cx="9296400" cy="6972300"/>
          </a:xfrm>
          <a:prstGeom prst="rect">
            <a:avLst/>
          </a:prstGeom>
          <a:noFill/>
        </p:spPr>
      </p:pic>
      <p:sp>
        <p:nvSpPr>
          <p:cNvPr id="49155" name="Rectangle 3"/>
          <p:cNvSpPr>
            <a:spLocks noChangeArrowheads="1"/>
          </p:cNvSpPr>
          <p:nvPr/>
        </p:nvSpPr>
        <p:spPr bwMode="auto">
          <a:xfrm>
            <a:off x="185738" y="1262063"/>
            <a:ext cx="4114800" cy="1141412"/>
          </a:xfrm>
          <a:prstGeom prst="rect">
            <a:avLst/>
          </a:prstGeom>
          <a:noFill/>
          <a:ln w="9525">
            <a:noFill/>
            <a:miter lim="800000"/>
            <a:headEnd/>
            <a:tailEnd/>
          </a:ln>
          <a:effectLst/>
        </p:spPr>
        <p:txBody>
          <a:bodyPr lIns="91937" tIns="45971" rIns="91937" bIns="45971" anchor="ctr"/>
          <a:lstStyle/>
          <a:p>
            <a:pPr algn="l" eaLnBrk="1" hangingPunct="1"/>
            <a:r>
              <a:rPr lang="en-US" sz="2300" b="1">
                <a:effectLst/>
                <a:latin typeface="Verdana" pitchFamily="34" charset="0"/>
              </a:rPr>
              <a:t>La ruta hacia</a:t>
            </a:r>
            <a:br>
              <a:rPr lang="en-US" sz="2300" b="1">
                <a:effectLst/>
                <a:latin typeface="Verdana" pitchFamily="34" charset="0"/>
              </a:rPr>
            </a:br>
            <a:r>
              <a:rPr lang="en-US" sz="2300" b="1">
                <a:effectLst/>
                <a:latin typeface="Verdana" pitchFamily="34" charset="0"/>
              </a:rPr>
              <a:t>“Many cores”</a:t>
            </a:r>
          </a:p>
        </p:txBody>
      </p:sp>
      <p:sp>
        <p:nvSpPr>
          <p:cNvPr id="49156" name="Rectangle 4"/>
          <p:cNvSpPr>
            <a:spLocks noChangeArrowheads="1"/>
          </p:cNvSpPr>
          <p:nvPr/>
        </p:nvSpPr>
        <p:spPr bwMode="auto">
          <a:xfrm>
            <a:off x="1752600" y="5638800"/>
            <a:ext cx="2819400" cy="420688"/>
          </a:xfrm>
          <a:prstGeom prst="rect">
            <a:avLst/>
          </a:prstGeom>
          <a:noFill/>
          <a:ln w="9525">
            <a:noFill/>
            <a:miter lim="800000"/>
            <a:headEnd/>
            <a:tailEnd/>
          </a:ln>
          <a:effectLst/>
        </p:spPr>
        <p:txBody>
          <a:bodyPr anchor="ctr"/>
          <a:lstStyle/>
          <a:p>
            <a:pPr algn="l" eaLnBrk="1" hangingPunct="1">
              <a:lnSpc>
                <a:spcPct val="90000"/>
              </a:lnSpc>
              <a:spcBef>
                <a:spcPct val="20000"/>
              </a:spcBef>
              <a:spcAft>
                <a:spcPct val="20000"/>
              </a:spcAft>
              <a:buClr>
                <a:schemeClr val="tx2"/>
              </a:buClr>
            </a:pPr>
            <a:r>
              <a:rPr lang="en-US" sz="2400">
                <a:solidFill>
                  <a:srgbClr val="FFFFFF"/>
                </a:solidFill>
                <a:effectLst>
                  <a:outerShdw blurRad="38100" dist="38100" dir="2700000" algn="tl">
                    <a:srgbClr val="000000"/>
                  </a:outerShdw>
                </a:effectLst>
                <a:latin typeface="Futura Hv" pitchFamily="34" charset="0"/>
              </a:rPr>
              <a:t>Standard core</a:t>
            </a:r>
          </a:p>
        </p:txBody>
      </p:sp>
      <p:sp>
        <p:nvSpPr>
          <p:cNvPr id="49157" name="Rectangle 5"/>
          <p:cNvSpPr>
            <a:spLocks noChangeArrowheads="1"/>
          </p:cNvSpPr>
          <p:nvPr/>
        </p:nvSpPr>
        <p:spPr bwMode="auto">
          <a:xfrm>
            <a:off x="2971800" y="4495800"/>
            <a:ext cx="2819400" cy="420688"/>
          </a:xfrm>
          <a:prstGeom prst="rect">
            <a:avLst/>
          </a:prstGeom>
          <a:noFill/>
          <a:ln w="9525">
            <a:noFill/>
            <a:miter lim="800000"/>
            <a:headEnd/>
            <a:tailEnd/>
          </a:ln>
          <a:effectLst/>
        </p:spPr>
        <p:txBody>
          <a:bodyPr anchor="ctr"/>
          <a:lstStyle/>
          <a:p>
            <a:pPr algn="l" eaLnBrk="1" hangingPunct="1">
              <a:lnSpc>
                <a:spcPct val="90000"/>
              </a:lnSpc>
              <a:spcBef>
                <a:spcPct val="20000"/>
              </a:spcBef>
              <a:spcAft>
                <a:spcPct val="20000"/>
              </a:spcAft>
              <a:buClr>
                <a:schemeClr val="tx2"/>
              </a:buClr>
            </a:pPr>
            <a:r>
              <a:rPr lang="en-US" sz="2400">
                <a:solidFill>
                  <a:srgbClr val="FFFFFF"/>
                </a:solidFill>
                <a:effectLst>
                  <a:outerShdw blurRad="38100" dist="38100" dir="2700000" algn="tl">
                    <a:srgbClr val="000000"/>
                  </a:outerShdw>
                </a:effectLst>
                <a:latin typeface="Futura Hv" pitchFamily="34" charset="0"/>
              </a:rPr>
              <a:t>Hyper-threading</a:t>
            </a:r>
          </a:p>
        </p:txBody>
      </p:sp>
      <p:sp>
        <p:nvSpPr>
          <p:cNvPr id="49158" name="Rectangle 6"/>
          <p:cNvSpPr>
            <a:spLocks noChangeArrowheads="1"/>
          </p:cNvSpPr>
          <p:nvPr/>
        </p:nvSpPr>
        <p:spPr bwMode="auto">
          <a:xfrm>
            <a:off x="4800600" y="3217863"/>
            <a:ext cx="2819400" cy="420687"/>
          </a:xfrm>
          <a:prstGeom prst="rect">
            <a:avLst/>
          </a:prstGeom>
          <a:noFill/>
          <a:ln w="9525">
            <a:noFill/>
            <a:miter lim="800000"/>
            <a:headEnd/>
            <a:tailEnd/>
          </a:ln>
          <a:effectLst/>
        </p:spPr>
        <p:txBody>
          <a:bodyPr anchor="ctr"/>
          <a:lstStyle/>
          <a:p>
            <a:pPr algn="l" eaLnBrk="1" hangingPunct="1">
              <a:lnSpc>
                <a:spcPct val="90000"/>
              </a:lnSpc>
              <a:spcBef>
                <a:spcPct val="20000"/>
              </a:spcBef>
              <a:spcAft>
                <a:spcPct val="20000"/>
              </a:spcAft>
              <a:buClr>
                <a:schemeClr val="tx2"/>
              </a:buClr>
            </a:pPr>
            <a:r>
              <a:rPr lang="en-US" sz="2400">
                <a:solidFill>
                  <a:srgbClr val="FFFFFF"/>
                </a:solidFill>
                <a:effectLst>
                  <a:outerShdw blurRad="38100" dist="38100" dir="2700000" algn="tl">
                    <a:srgbClr val="000000"/>
                  </a:outerShdw>
                </a:effectLst>
                <a:latin typeface="Futura Hv" pitchFamily="34" charset="0"/>
              </a:rPr>
              <a:t>Dual-Core</a:t>
            </a:r>
          </a:p>
        </p:txBody>
      </p:sp>
      <p:sp>
        <p:nvSpPr>
          <p:cNvPr id="49159" name="Rectangle 7"/>
          <p:cNvSpPr>
            <a:spLocks noChangeArrowheads="1"/>
          </p:cNvSpPr>
          <p:nvPr/>
        </p:nvSpPr>
        <p:spPr bwMode="auto">
          <a:xfrm>
            <a:off x="6477000" y="1828800"/>
            <a:ext cx="2286000" cy="420688"/>
          </a:xfrm>
          <a:prstGeom prst="rect">
            <a:avLst/>
          </a:prstGeom>
          <a:noFill/>
          <a:ln w="9525">
            <a:noFill/>
            <a:miter lim="800000"/>
            <a:headEnd/>
            <a:tailEnd/>
          </a:ln>
          <a:effectLst/>
        </p:spPr>
        <p:txBody>
          <a:bodyPr anchor="ctr"/>
          <a:lstStyle/>
          <a:p>
            <a:pPr algn="l" eaLnBrk="1" hangingPunct="1">
              <a:lnSpc>
                <a:spcPct val="90000"/>
              </a:lnSpc>
              <a:spcBef>
                <a:spcPct val="20000"/>
              </a:spcBef>
              <a:spcAft>
                <a:spcPct val="20000"/>
              </a:spcAft>
              <a:buClr>
                <a:schemeClr val="tx2"/>
              </a:buClr>
            </a:pPr>
            <a:r>
              <a:rPr lang="en-US" sz="2400">
                <a:solidFill>
                  <a:srgbClr val="FFFFFF"/>
                </a:solidFill>
                <a:effectLst>
                  <a:outerShdw blurRad="38100" dist="38100" dir="2700000" algn="tl">
                    <a:srgbClr val="000000"/>
                  </a:outerShdw>
                </a:effectLst>
                <a:latin typeface="Futura Hv" pitchFamily="34" charset="0"/>
              </a:rPr>
              <a:t>Multi-Core</a:t>
            </a:r>
          </a:p>
        </p:txBody>
      </p:sp>
      <p:sp>
        <p:nvSpPr>
          <p:cNvPr id="49160" name="Rectangle 8"/>
          <p:cNvSpPr>
            <a:spLocks noChangeArrowheads="1"/>
          </p:cNvSpPr>
          <p:nvPr/>
        </p:nvSpPr>
        <p:spPr bwMode="auto">
          <a:xfrm>
            <a:off x="3810000" y="798513"/>
            <a:ext cx="2286000" cy="420687"/>
          </a:xfrm>
          <a:prstGeom prst="rect">
            <a:avLst/>
          </a:prstGeom>
          <a:noFill/>
          <a:ln w="9525">
            <a:noFill/>
            <a:miter lim="800000"/>
            <a:headEnd/>
            <a:tailEnd/>
          </a:ln>
          <a:effectLst/>
        </p:spPr>
        <p:txBody>
          <a:bodyPr anchor="ctr"/>
          <a:lstStyle/>
          <a:p>
            <a:pPr algn="r" eaLnBrk="1" hangingPunct="1">
              <a:lnSpc>
                <a:spcPct val="90000"/>
              </a:lnSpc>
              <a:spcBef>
                <a:spcPct val="20000"/>
              </a:spcBef>
              <a:spcAft>
                <a:spcPct val="20000"/>
              </a:spcAft>
              <a:buClr>
                <a:schemeClr val="tx2"/>
              </a:buClr>
            </a:pPr>
            <a:r>
              <a:rPr lang="en-US" sz="2400">
                <a:solidFill>
                  <a:srgbClr val="FFFFFF"/>
                </a:solidFill>
                <a:effectLst>
                  <a:outerShdw blurRad="38100" dist="38100" dir="2700000" algn="tl">
                    <a:srgbClr val="000000"/>
                  </a:outerShdw>
                </a:effectLst>
                <a:latin typeface="Futura Hv" pitchFamily="34" charset="0"/>
              </a:rPr>
              <a:t>Many-Core</a:t>
            </a:r>
          </a:p>
        </p:txBody>
      </p:sp>
      <p:pic>
        <p:nvPicPr>
          <p:cNvPr id="49161" name="Picture 9" descr="Intel_white"/>
          <p:cNvPicPr>
            <a:picLocks noChangeAspect="1" noChangeArrowheads="1"/>
          </p:cNvPicPr>
          <p:nvPr/>
        </p:nvPicPr>
        <p:blipFill>
          <a:blip r:embed="rId4" cstate="print"/>
          <a:srcRect/>
          <a:stretch>
            <a:fillRect/>
          </a:stretch>
        </p:blipFill>
        <p:spPr bwMode="auto">
          <a:xfrm>
            <a:off x="7889875" y="6169025"/>
            <a:ext cx="811213" cy="541338"/>
          </a:xfrm>
          <a:prstGeom prst="rect">
            <a:avLst/>
          </a:prstGeom>
          <a:noFill/>
        </p:spPr>
      </p:pic>
      <p:pic>
        <p:nvPicPr>
          <p:cNvPr id="49162" name="Picture 10" descr="it2p_rgb_62"/>
          <p:cNvPicPr>
            <a:picLocks noChangeAspect="1" noChangeArrowheads="1"/>
          </p:cNvPicPr>
          <p:nvPr/>
        </p:nvPicPr>
        <p:blipFill>
          <a:blip r:embed="rId5" cstate="print"/>
          <a:srcRect/>
          <a:stretch>
            <a:fillRect/>
          </a:stretch>
        </p:blipFill>
        <p:spPr bwMode="auto">
          <a:xfrm>
            <a:off x="7813675" y="2603500"/>
            <a:ext cx="1065213" cy="1255713"/>
          </a:xfrm>
          <a:prstGeom prst="rect">
            <a:avLst/>
          </a:prstGeom>
          <a:noFill/>
        </p:spPr>
      </p:pic>
      <p:pic>
        <p:nvPicPr>
          <p:cNvPr id="49163" name="Picture 11" descr="xeon_rgb_400"/>
          <p:cNvPicPr>
            <a:picLocks noChangeAspect="1" noChangeArrowheads="1"/>
          </p:cNvPicPr>
          <p:nvPr/>
        </p:nvPicPr>
        <p:blipFill>
          <a:blip r:embed="rId6" cstate="print"/>
          <a:srcRect/>
          <a:stretch>
            <a:fillRect/>
          </a:stretch>
        </p:blipFill>
        <p:spPr bwMode="auto">
          <a:xfrm>
            <a:off x="7107238" y="3246438"/>
            <a:ext cx="1092200" cy="1287462"/>
          </a:xfrm>
          <a:prstGeom prst="rect">
            <a:avLst/>
          </a:prstGeom>
          <a:noFill/>
        </p:spPr>
      </p:pic>
      <p:pic>
        <p:nvPicPr>
          <p:cNvPr id="49164" name="Picture 12" descr="p4phtxe_rgb_400"/>
          <p:cNvPicPr>
            <a:picLocks noChangeAspect="1" noChangeArrowheads="1"/>
          </p:cNvPicPr>
          <p:nvPr/>
        </p:nvPicPr>
        <p:blipFill>
          <a:blip r:embed="rId7" cstate="print"/>
          <a:srcRect/>
          <a:stretch>
            <a:fillRect/>
          </a:stretch>
        </p:blipFill>
        <p:spPr bwMode="auto">
          <a:xfrm>
            <a:off x="6400800" y="4019550"/>
            <a:ext cx="1077913" cy="1270000"/>
          </a:xfrm>
          <a:prstGeom prst="rect">
            <a:avLst/>
          </a:prstGeom>
          <a:noFill/>
        </p:spPr>
      </p:pic>
      <p:pic>
        <p:nvPicPr>
          <p:cNvPr id="49165" name="Picture 13" descr="pdp_rgb_400"/>
          <p:cNvPicPr>
            <a:picLocks noChangeAspect="1" noChangeArrowheads="1"/>
          </p:cNvPicPr>
          <p:nvPr/>
        </p:nvPicPr>
        <p:blipFill>
          <a:blip r:embed="rId8" cstate="print"/>
          <a:srcRect/>
          <a:stretch>
            <a:fillRect/>
          </a:stretch>
        </p:blipFill>
        <p:spPr bwMode="auto">
          <a:xfrm>
            <a:off x="5661025" y="4883150"/>
            <a:ext cx="1090613" cy="1285875"/>
          </a:xfrm>
          <a:prstGeom prst="rect">
            <a:avLst/>
          </a:prstGeom>
          <a:noFill/>
        </p:spPr>
      </p:pic>
      <p:pic>
        <p:nvPicPr>
          <p:cNvPr id="49166" name="Picture 14" descr="core_duo"/>
          <p:cNvPicPr>
            <a:picLocks noChangeAspect="1" noChangeArrowheads="1"/>
          </p:cNvPicPr>
          <p:nvPr/>
        </p:nvPicPr>
        <p:blipFill>
          <a:blip r:embed="rId9" cstate="print"/>
          <a:srcRect/>
          <a:stretch>
            <a:fillRect/>
          </a:stretch>
        </p:blipFill>
        <p:spPr bwMode="auto">
          <a:xfrm>
            <a:off x="5162550" y="5786438"/>
            <a:ext cx="790575" cy="962025"/>
          </a:xfrm>
          <a:prstGeom prst="rect">
            <a:avLst/>
          </a:prstGeom>
          <a:noFill/>
        </p:spPr>
      </p:pic>
    </p:spTree>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6" name="Rectangle 4"/>
          <p:cNvSpPr>
            <a:spLocks noGrp="1" noChangeArrowheads="1"/>
          </p:cNvSpPr>
          <p:nvPr>
            <p:ph type="title"/>
          </p:nvPr>
        </p:nvSpPr>
        <p:spPr>
          <a:xfrm>
            <a:off x="304800" y="2590800"/>
            <a:ext cx="8534400" cy="487363"/>
          </a:xfrm>
        </p:spPr>
        <p:txBody>
          <a:bodyPr/>
          <a:lstStyle/>
          <a:p>
            <a:pPr algn="ctr"/>
            <a:r>
              <a:rPr lang="es-MX" sz="3200"/>
              <a:t>Multicores – </a:t>
            </a:r>
            <a:r>
              <a:rPr lang="es-ES" sz="3200"/>
              <a:t>No hay almuerzo gratis</a:t>
            </a:r>
            <a:endParaRPr lang="es-MX" sz="3200"/>
          </a:p>
        </p:txBody>
      </p:sp>
      <p:sp>
        <p:nvSpPr>
          <p:cNvPr id="4" name="3 Marcador de número de diapositiva"/>
          <p:cNvSpPr>
            <a:spLocks noGrp="1"/>
          </p:cNvSpPr>
          <p:nvPr>
            <p:ph type="sldNum" sz="quarter" idx="11"/>
          </p:nvPr>
        </p:nvSpPr>
        <p:spPr/>
        <p:txBody>
          <a:bodyPr/>
          <a:lstStyle/>
          <a:p>
            <a:fld id="{704C487C-FC9C-47EC-BECE-0C204F74CD37}" type="slidenum">
              <a:rPr lang="zh-CN" altLang="en-US"/>
              <a:pPr/>
              <a:t>12</a:t>
            </a:fld>
            <a:endParaRPr lang="en-US" altLang="zh-CN"/>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p:cNvSpPr>
            <a:spLocks noGrp="1" noChangeArrowheads="1"/>
          </p:cNvSpPr>
          <p:nvPr>
            <p:ph type="title"/>
          </p:nvPr>
        </p:nvSpPr>
        <p:spPr/>
        <p:txBody>
          <a:bodyPr/>
          <a:lstStyle/>
          <a:p>
            <a:r>
              <a:rPr lang="es-MX"/>
              <a:t>Estableciendo el Problema</a:t>
            </a:r>
          </a:p>
        </p:txBody>
      </p:sp>
      <p:sp>
        <p:nvSpPr>
          <p:cNvPr id="51203" name="Rectangle 3"/>
          <p:cNvSpPr>
            <a:spLocks noGrp="1" noChangeArrowheads="1"/>
          </p:cNvSpPr>
          <p:nvPr>
            <p:ph idx="1"/>
          </p:nvPr>
        </p:nvSpPr>
        <p:spPr>
          <a:xfrm>
            <a:off x="381000" y="1447800"/>
            <a:ext cx="8275638" cy="4351338"/>
          </a:xfrm>
        </p:spPr>
        <p:txBody>
          <a:bodyPr/>
          <a:lstStyle/>
          <a:p>
            <a:pPr lvl="1"/>
            <a:r>
              <a:rPr lang="es-MX"/>
              <a:t>Algunos en la industria tienen la percepción de que la paralelización de aplicaciones no es necesaria para sacar el máximo provecho de multi-core, ya que algunos creen de que el planificador del SO hace todo el trabajo para ellos.</a:t>
            </a:r>
          </a:p>
          <a:p>
            <a:pPr lvl="1"/>
            <a:endParaRPr lang="es-MX" b="1">
              <a:solidFill>
                <a:srgbClr val="EE0000"/>
              </a:solidFill>
            </a:endParaRPr>
          </a:p>
        </p:txBody>
      </p:sp>
      <p:sp>
        <p:nvSpPr>
          <p:cNvPr id="7" name="4 Marcador de número de diapositiva"/>
          <p:cNvSpPr>
            <a:spLocks noGrp="1"/>
          </p:cNvSpPr>
          <p:nvPr>
            <p:ph type="sldNum" sz="quarter" idx="11"/>
          </p:nvPr>
        </p:nvSpPr>
        <p:spPr/>
        <p:txBody>
          <a:bodyPr/>
          <a:lstStyle/>
          <a:p>
            <a:fld id="{E99490FB-19D6-45BA-80A5-218A0C79BAF0}" type="slidenum">
              <a:rPr lang="zh-CN" altLang="en-US"/>
              <a:pPr/>
              <a:t>13</a:t>
            </a:fld>
            <a:endParaRPr lang="en-US" altLang="zh-CN"/>
          </a:p>
        </p:txBody>
      </p:sp>
      <p:sp>
        <p:nvSpPr>
          <p:cNvPr id="51205" name="Text Box 5"/>
          <p:cNvSpPr txBox="1">
            <a:spLocks noChangeArrowheads="1"/>
          </p:cNvSpPr>
          <p:nvPr/>
        </p:nvSpPr>
        <p:spPr bwMode="auto">
          <a:xfrm>
            <a:off x="838200" y="3048000"/>
            <a:ext cx="7467600" cy="1006475"/>
          </a:xfrm>
          <a:prstGeom prst="rect">
            <a:avLst/>
          </a:prstGeom>
          <a:gradFill rotWithShape="1">
            <a:gsLst>
              <a:gs pos="0">
                <a:srgbClr val="000000"/>
              </a:gs>
              <a:gs pos="50000">
                <a:schemeClr val="bg1"/>
              </a:gs>
              <a:gs pos="100000">
                <a:srgbClr val="000000"/>
              </a:gs>
            </a:gsLst>
            <a:lin ang="5400000" scaled="1"/>
          </a:gradFill>
          <a:ln w="50800" algn="ctr">
            <a:noFill/>
            <a:miter lim="800000"/>
            <a:headEnd/>
            <a:tailEnd/>
          </a:ln>
          <a:effectLst/>
        </p:spPr>
        <p:txBody>
          <a:bodyPr>
            <a:spAutoFit/>
          </a:bodyPr>
          <a:lstStyle/>
          <a:p>
            <a:pPr lvl="1" algn="l" eaLnBrk="1" hangingPunct="1">
              <a:spcBef>
                <a:spcPct val="40000"/>
              </a:spcBef>
              <a:buSzPct val="125000"/>
              <a:buFont typeface="Times" pitchFamily="18" charset="0"/>
              <a:buNone/>
            </a:pPr>
            <a:r>
              <a:rPr lang="es-MX" b="1">
                <a:solidFill>
                  <a:schemeClr val="tx2"/>
                </a:solidFill>
                <a:effectLst/>
                <a:latin typeface="Verdana" pitchFamily="34" charset="0"/>
              </a:rPr>
              <a:t>Por las últimas décadas el software ha sido desarrollado como una aplicación de un solo hilo (serial)</a:t>
            </a:r>
            <a:endParaRPr lang="es-MX">
              <a:solidFill>
                <a:schemeClr val="tx2"/>
              </a:solidFill>
              <a:effectLst/>
              <a:latin typeface="Verdana" pitchFamily="34" charset="0"/>
            </a:endParaRPr>
          </a:p>
        </p:txBody>
      </p:sp>
      <p:sp>
        <p:nvSpPr>
          <p:cNvPr id="51207" name="Text Box 7"/>
          <p:cNvSpPr txBox="1">
            <a:spLocks noChangeArrowheads="1"/>
          </p:cNvSpPr>
          <p:nvPr/>
        </p:nvSpPr>
        <p:spPr bwMode="auto">
          <a:xfrm>
            <a:off x="762000" y="4343400"/>
            <a:ext cx="7467600" cy="701675"/>
          </a:xfrm>
          <a:prstGeom prst="rect">
            <a:avLst/>
          </a:prstGeom>
          <a:gradFill rotWithShape="1">
            <a:gsLst>
              <a:gs pos="0">
                <a:srgbClr val="000000"/>
              </a:gs>
              <a:gs pos="50000">
                <a:schemeClr val="bg1"/>
              </a:gs>
              <a:gs pos="100000">
                <a:srgbClr val="000000"/>
              </a:gs>
            </a:gsLst>
            <a:lin ang="5400000" scaled="1"/>
          </a:gradFill>
          <a:ln w="50800" algn="ctr">
            <a:noFill/>
            <a:miter lim="800000"/>
            <a:headEnd/>
            <a:tailEnd/>
          </a:ln>
          <a:effectLst/>
        </p:spPr>
        <p:txBody>
          <a:bodyPr>
            <a:spAutoFit/>
          </a:bodyPr>
          <a:lstStyle/>
          <a:p>
            <a:pPr lvl="1" eaLnBrk="1" hangingPunct="1">
              <a:spcBef>
                <a:spcPct val="40000"/>
              </a:spcBef>
              <a:buSzPct val="125000"/>
              <a:buFont typeface="Times" pitchFamily="18" charset="0"/>
              <a:buNone/>
            </a:pPr>
            <a:r>
              <a:rPr lang="es-MX" b="1">
                <a:solidFill>
                  <a:schemeClr val="tx2"/>
                </a:solidFill>
                <a:effectLst/>
                <a:latin typeface="Verdana" pitchFamily="34" charset="0"/>
              </a:rPr>
              <a:t>Los hilos no han sido comunmente usados para tareas concurrentes, ejemplo: eventos de GUI</a:t>
            </a:r>
            <a:endParaRPr lang="es-MX">
              <a:solidFill>
                <a:schemeClr val="tx2"/>
              </a:solidFill>
              <a:effectLst/>
              <a:latin typeface="Verdana"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1205"/>
                                        </p:tgtEl>
                                        <p:attrNameLst>
                                          <p:attrName>style.visibility</p:attrName>
                                        </p:attrNameLst>
                                      </p:cBhvr>
                                      <p:to>
                                        <p:strVal val="visible"/>
                                      </p:to>
                                    </p:set>
                                    <p:animEffect transition="in" filter="blinds(horizontal)">
                                      <p:cBhvr>
                                        <p:cTn id="7" dur="500"/>
                                        <p:tgtEl>
                                          <p:spTgt spid="51205"/>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51207"/>
                                        </p:tgtEl>
                                        <p:attrNameLst>
                                          <p:attrName>style.visibility</p:attrName>
                                        </p:attrNameLst>
                                      </p:cBhvr>
                                      <p:to>
                                        <p:strVal val="visible"/>
                                      </p:to>
                                    </p:set>
                                    <p:animEffect transition="in" filter="blinds(horizontal)">
                                      <p:cBhvr>
                                        <p:cTn id="12" dur="500"/>
                                        <p:tgtEl>
                                          <p:spTgt spid="51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5" grpId="0" animBg="1"/>
      <p:bldP spid="51207" grpId="0" animBg="1"/>
    </p:bldLst>
  </p:timing>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2946" name="Rectangle 2"/>
          <p:cNvSpPr>
            <a:spLocks noGrp="1" noChangeArrowheads="1"/>
          </p:cNvSpPr>
          <p:nvPr>
            <p:ph type="title"/>
          </p:nvPr>
        </p:nvSpPr>
        <p:spPr>
          <a:xfrm>
            <a:off x="342900" y="381000"/>
            <a:ext cx="8458200" cy="396875"/>
          </a:xfrm>
        </p:spPr>
        <p:txBody>
          <a:bodyPr/>
          <a:lstStyle/>
          <a:p>
            <a:r>
              <a:rPr lang="es-MX"/>
              <a:t>Hechos del Paralelismo</a:t>
            </a:r>
          </a:p>
        </p:txBody>
      </p:sp>
      <p:sp>
        <p:nvSpPr>
          <p:cNvPr id="82947" name="Rectangle 3"/>
          <p:cNvSpPr>
            <a:spLocks noGrp="1" noChangeArrowheads="1"/>
          </p:cNvSpPr>
          <p:nvPr>
            <p:ph idx="1"/>
          </p:nvPr>
        </p:nvSpPr>
        <p:spPr>
          <a:xfrm>
            <a:off x="455613" y="1722438"/>
            <a:ext cx="8237537" cy="3222625"/>
          </a:xfrm>
        </p:spPr>
        <p:txBody>
          <a:bodyPr/>
          <a:lstStyle/>
          <a:p>
            <a:pPr>
              <a:buFontTx/>
              <a:buChar char="•"/>
            </a:pPr>
            <a:r>
              <a:rPr lang="es-MX" b="1"/>
              <a:t>El paralelismo solo era usado para aplicaciones de alto rendimiento </a:t>
            </a:r>
            <a:r>
              <a:rPr lang="es-MX" b="1">
                <a:solidFill>
                  <a:schemeClr val="tx2"/>
                </a:solidFill>
              </a:rPr>
              <a:t>(No más)</a:t>
            </a:r>
          </a:p>
          <a:p>
            <a:endParaRPr lang="es-MX" b="1">
              <a:solidFill>
                <a:srgbClr val="EE0000"/>
              </a:solidFill>
            </a:endParaRPr>
          </a:p>
          <a:p>
            <a:pPr>
              <a:buFontTx/>
              <a:buChar char="•"/>
            </a:pPr>
            <a:r>
              <a:rPr lang="es-MX" b="1"/>
              <a:t>El cómputo paralelo </a:t>
            </a:r>
            <a:r>
              <a:rPr lang="es-MX" b="1">
                <a:solidFill>
                  <a:schemeClr val="tx2"/>
                </a:solidFill>
              </a:rPr>
              <a:t>no se va a detener</a:t>
            </a:r>
            <a:r>
              <a:rPr lang="es-MX" b="1"/>
              <a:t> </a:t>
            </a:r>
          </a:p>
          <a:p>
            <a:pPr>
              <a:buFontTx/>
              <a:buChar char="•"/>
            </a:pPr>
            <a:endParaRPr lang="es-MX" b="1"/>
          </a:p>
          <a:p>
            <a:pPr>
              <a:buFontTx/>
              <a:buChar char="•"/>
            </a:pPr>
            <a:r>
              <a:rPr lang="es-MX" b="1"/>
              <a:t>Desarrollar aplicaciones paralelas </a:t>
            </a:r>
            <a:r>
              <a:rPr lang="es-MX" b="1">
                <a:solidFill>
                  <a:schemeClr val="tx2"/>
                </a:solidFill>
              </a:rPr>
              <a:t>no</a:t>
            </a:r>
            <a:r>
              <a:rPr lang="es-MX" b="1"/>
              <a:t> es simple</a:t>
            </a:r>
          </a:p>
          <a:p>
            <a:pPr>
              <a:buFontTx/>
              <a:buChar char="•"/>
            </a:pPr>
            <a:endParaRPr lang="es-MX" b="1"/>
          </a:p>
          <a:p>
            <a:pPr>
              <a:buFontTx/>
              <a:buChar char="•"/>
            </a:pPr>
            <a:r>
              <a:rPr lang="es-MX" b="1"/>
              <a:t>Evaluar el rendimiento en paralelo es </a:t>
            </a:r>
            <a:r>
              <a:rPr lang="es-MX" b="1">
                <a:solidFill>
                  <a:schemeClr val="tx2"/>
                </a:solidFill>
              </a:rPr>
              <a:t>complejo</a:t>
            </a:r>
          </a:p>
        </p:txBody>
      </p:sp>
      <p:sp>
        <p:nvSpPr>
          <p:cNvPr id="5" name="4 Marcador de número de diapositiva"/>
          <p:cNvSpPr>
            <a:spLocks noGrp="1"/>
          </p:cNvSpPr>
          <p:nvPr>
            <p:ph type="sldNum" sz="quarter" idx="11"/>
          </p:nvPr>
        </p:nvSpPr>
        <p:spPr/>
        <p:txBody>
          <a:bodyPr/>
          <a:lstStyle/>
          <a:p>
            <a:fld id="{34A5658C-AAB9-4E13-B165-CFD5C20F4E0A}" type="slidenum">
              <a:rPr lang="zh-CN" altLang="en-US"/>
              <a:pPr/>
              <a:t>14</a:t>
            </a:fld>
            <a:endParaRPr lang="en-US" altLang="zh-CN"/>
          </a:p>
        </p:txBody>
      </p:sp>
    </p:spTree>
  </p:cSld>
  <p:clrMapOvr>
    <a:masterClrMapping/>
  </p:clrMapOvr>
  <p:transition spd="med">
    <p:pull dir="d"/>
    <p:sndAc>
      <p:stSnd>
        <p:snd r:embed="rId3" name="CLIC.WAV"/>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2947">
                                            <p:txEl>
                                              <p:pRg st="0" end="0"/>
                                            </p:txEl>
                                          </p:spTgt>
                                        </p:tgtEl>
                                        <p:attrNameLst>
                                          <p:attrName>style.visibility</p:attrName>
                                        </p:attrNameLst>
                                      </p:cBhvr>
                                      <p:to>
                                        <p:strVal val="visible"/>
                                      </p:to>
                                    </p:set>
                                    <p:anim calcmode="lin" valueType="num">
                                      <p:cBhvr additive="base">
                                        <p:cTn id="7" dur="500" fill="hold"/>
                                        <p:tgtEl>
                                          <p:spTgt spid="8294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8294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82947">
                                            <p:txEl>
                                              <p:pRg st="2" end="2"/>
                                            </p:txEl>
                                          </p:spTgt>
                                        </p:tgtEl>
                                        <p:attrNameLst>
                                          <p:attrName>style.visibility</p:attrName>
                                        </p:attrNameLst>
                                      </p:cBhvr>
                                      <p:to>
                                        <p:strVal val="visible"/>
                                      </p:to>
                                    </p:set>
                                    <p:anim calcmode="lin" valueType="num">
                                      <p:cBhvr additive="base">
                                        <p:cTn id="13" dur="500" fill="hold"/>
                                        <p:tgtEl>
                                          <p:spTgt spid="82947">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8294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82947">
                                            <p:txEl>
                                              <p:pRg st="4" end="4"/>
                                            </p:txEl>
                                          </p:spTgt>
                                        </p:tgtEl>
                                        <p:attrNameLst>
                                          <p:attrName>style.visibility</p:attrName>
                                        </p:attrNameLst>
                                      </p:cBhvr>
                                      <p:to>
                                        <p:strVal val="visible"/>
                                      </p:to>
                                    </p:set>
                                    <p:anim calcmode="lin" valueType="num">
                                      <p:cBhvr additive="base">
                                        <p:cTn id="19" dur="500" fill="hold"/>
                                        <p:tgtEl>
                                          <p:spTgt spid="82947">
                                            <p:txEl>
                                              <p:pRg st="4" end="4"/>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8294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82947">
                                            <p:txEl>
                                              <p:pRg st="6" end="6"/>
                                            </p:txEl>
                                          </p:spTgt>
                                        </p:tgtEl>
                                        <p:attrNameLst>
                                          <p:attrName>style.visibility</p:attrName>
                                        </p:attrNameLst>
                                      </p:cBhvr>
                                      <p:to>
                                        <p:strVal val="visible"/>
                                      </p:to>
                                    </p:set>
                                    <p:anim calcmode="lin" valueType="num">
                                      <p:cBhvr additive="base">
                                        <p:cTn id="25" dur="500" fill="hold"/>
                                        <p:tgtEl>
                                          <p:spTgt spid="82947">
                                            <p:txEl>
                                              <p:pRg st="6" end="6"/>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82947">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47" grpId="0" build="p"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p:txBody>
          <a:bodyPr/>
          <a:lstStyle/>
          <a:p>
            <a:r>
              <a:rPr lang="es-MX"/>
              <a:t>Implicaciones del Paralelismo</a:t>
            </a:r>
          </a:p>
        </p:txBody>
      </p:sp>
      <p:sp>
        <p:nvSpPr>
          <p:cNvPr id="90115" name="Rectangle 3"/>
          <p:cNvSpPr>
            <a:spLocks noGrp="1" noChangeArrowheads="1"/>
          </p:cNvSpPr>
          <p:nvPr>
            <p:ph idx="1"/>
          </p:nvPr>
        </p:nvSpPr>
        <p:spPr/>
        <p:txBody>
          <a:bodyPr/>
          <a:lstStyle/>
          <a:p>
            <a:pPr lvl="1"/>
            <a:r>
              <a:rPr lang="es-MX" sz="2400"/>
              <a:t>Diseño de Computadoras Paralelas</a:t>
            </a:r>
          </a:p>
          <a:p>
            <a:pPr lvl="1"/>
            <a:r>
              <a:rPr lang="es-MX" sz="2400"/>
              <a:t>Diseño de Algoritmos Eficientes</a:t>
            </a:r>
          </a:p>
          <a:p>
            <a:pPr lvl="1"/>
            <a:r>
              <a:rPr lang="es-MX" sz="2400"/>
              <a:t>Evaluación de Algoritmos Paralelos</a:t>
            </a:r>
          </a:p>
          <a:p>
            <a:pPr lvl="1"/>
            <a:r>
              <a:rPr lang="es-MX" sz="2400"/>
              <a:t>Desarrollo de lenguajes de programación Paralelos</a:t>
            </a:r>
          </a:p>
          <a:p>
            <a:pPr lvl="1"/>
            <a:r>
              <a:rPr lang="es-MX" sz="2400"/>
              <a:t>Desarrollo de Utilerías de Programación Paralela</a:t>
            </a:r>
          </a:p>
          <a:p>
            <a:pPr lvl="1"/>
            <a:r>
              <a:rPr lang="es-MX" sz="2400"/>
              <a:t>Portabilidad de aplicaciones paralelas</a:t>
            </a:r>
          </a:p>
        </p:txBody>
      </p:sp>
      <p:sp>
        <p:nvSpPr>
          <p:cNvPr id="5" name="4 Marcador de número de diapositiva"/>
          <p:cNvSpPr>
            <a:spLocks noGrp="1"/>
          </p:cNvSpPr>
          <p:nvPr>
            <p:ph type="sldNum" sz="quarter" idx="11"/>
          </p:nvPr>
        </p:nvSpPr>
        <p:spPr/>
        <p:txBody>
          <a:bodyPr/>
          <a:lstStyle/>
          <a:p>
            <a:fld id="{70BAB6BA-F233-4F43-AC52-5B831E69ECE6}" type="slidenum">
              <a:rPr lang="zh-CN" altLang="en-US"/>
              <a:pPr/>
              <a:t>15</a:t>
            </a:fld>
            <a:endParaRPr lang="en-US" altLang="zh-CN"/>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0115">
                                            <p:txEl>
                                              <p:pRg st="0" end="0"/>
                                            </p:txEl>
                                          </p:spTgt>
                                        </p:tgtEl>
                                        <p:attrNameLst>
                                          <p:attrName>style.visibility</p:attrName>
                                        </p:attrNameLst>
                                      </p:cBhvr>
                                      <p:to>
                                        <p:strVal val="visible"/>
                                      </p:to>
                                    </p:set>
                                    <p:anim calcmode="lin" valueType="num">
                                      <p:cBhvr additive="base">
                                        <p:cTn id="7" dur="500" fill="hold"/>
                                        <p:tgtEl>
                                          <p:spTgt spid="9011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90115">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0115">
                                            <p:txEl>
                                              <p:pRg st="1" end="1"/>
                                            </p:txEl>
                                          </p:spTgt>
                                        </p:tgtEl>
                                        <p:attrNameLst>
                                          <p:attrName>style.visibility</p:attrName>
                                        </p:attrNameLst>
                                      </p:cBhvr>
                                      <p:to>
                                        <p:strVal val="visible"/>
                                      </p:to>
                                    </p:set>
                                    <p:anim calcmode="lin" valueType="num">
                                      <p:cBhvr additive="base">
                                        <p:cTn id="11" dur="500" fill="hold"/>
                                        <p:tgtEl>
                                          <p:spTgt spid="90115">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90115">
                                            <p:txEl>
                                              <p:pRg st="1" end="1"/>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90115">
                                            <p:txEl>
                                              <p:pRg st="2" end="2"/>
                                            </p:txEl>
                                          </p:spTgt>
                                        </p:tgtEl>
                                        <p:attrNameLst>
                                          <p:attrName>style.visibility</p:attrName>
                                        </p:attrNameLst>
                                      </p:cBhvr>
                                      <p:to>
                                        <p:strVal val="visible"/>
                                      </p:to>
                                    </p:set>
                                    <p:anim calcmode="lin" valueType="num">
                                      <p:cBhvr additive="base">
                                        <p:cTn id="15" dur="500" fill="hold"/>
                                        <p:tgtEl>
                                          <p:spTgt spid="90115">
                                            <p:txEl>
                                              <p:pRg st="2" end="2"/>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90115">
                                            <p:txEl>
                                              <p:pRg st="2" end="2"/>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90115">
                                            <p:txEl>
                                              <p:pRg st="3" end="3"/>
                                            </p:txEl>
                                          </p:spTgt>
                                        </p:tgtEl>
                                        <p:attrNameLst>
                                          <p:attrName>style.visibility</p:attrName>
                                        </p:attrNameLst>
                                      </p:cBhvr>
                                      <p:to>
                                        <p:strVal val="visible"/>
                                      </p:to>
                                    </p:set>
                                    <p:anim calcmode="lin" valueType="num">
                                      <p:cBhvr additive="base">
                                        <p:cTn id="19" dur="500" fill="hold"/>
                                        <p:tgtEl>
                                          <p:spTgt spid="90115">
                                            <p:txEl>
                                              <p:pRg st="3" end="3"/>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90115">
                                            <p:txEl>
                                              <p:pRg st="3" end="3"/>
                                            </p:txEl>
                                          </p:spTgt>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90115">
                                            <p:txEl>
                                              <p:pRg st="4" end="4"/>
                                            </p:txEl>
                                          </p:spTgt>
                                        </p:tgtEl>
                                        <p:attrNameLst>
                                          <p:attrName>style.visibility</p:attrName>
                                        </p:attrNameLst>
                                      </p:cBhvr>
                                      <p:to>
                                        <p:strVal val="visible"/>
                                      </p:to>
                                    </p:set>
                                    <p:anim calcmode="lin" valueType="num">
                                      <p:cBhvr additive="base">
                                        <p:cTn id="23" dur="500" fill="hold"/>
                                        <p:tgtEl>
                                          <p:spTgt spid="90115">
                                            <p:txEl>
                                              <p:pRg st="4" end="4"/>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90115">
                                            <p:txEl>
                                              <p:pRg st="4" end="4"/>
                                            </p:txEl>
                                          </p:spTgt>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90115">
                                            <p:txEl>
                                              <p:pRg st="5" end="5"/>
                                            </p:txEl>
                                          </p:spTgt>
                                        </p:tgtEl>
                                        <p:attrNameLst>
                                          <p:attrName>style.visibility</p:attrName>
                                        </p:attrNameLst>
                                      </p:cBhvr>
                                      <p:to>
                                        <p:strVal val="visible"/>
                                      </p:to>
                                    </p:set>
                                    <p:anim calcmode="lin" valueType="num">
                                      <p:cBhvr additive="base">
                                        <p:cTn id="27" dur="500" fill="hold"/>
                                        <p:tgtEl>
                                          <p:spTgt spid="90115">
                                            <p:txEl>
                                              <p:pRg st="5" end="5"/>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90115">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15" grpId="0" build="p"/>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5 Marcador de número de diapositiva"/>
          <p:cNvSpPr>
            <a:spLocks noGrp="1"/>
          </p:cNvSpPr>
          <p:nvPr>
            <p:ph type="sldNum" sz="quarter" idx="11"/>
          </p:nvPr>
        </p:nvSpPr>
        <p:spPr/>
        <p:txBody>
          <a:bodyPr/>
          <a:lstStyle/>
          <a:p>
            <a:fld id="{1789C441-9FB3-4DE9-B523-EF3AADA1CF78}" type="slidenum">
              <a:rPr lang="en-US"/>
              <a:pPr/>
              <a:t>16</a:t>
            </a:fld>
            <a:endParaRPr lang="en-US"/>
          </a:p>
        </p:txBody>
      </p:sp>
      <p:sp>
        <p:nvSpPr>
          <p:cNvPr id="19" name="6 Marcador de pie de página"/>
          <p:cNvSpPr>
            <a:spLocks noGrp="1"/>
          </p:cNvSpPr>
          <p:nvPr>
            <p:ph type="ftr" sz="quarter" idx="12"/>
          </p:nvPr>
        </p:nvSpPr>
        <p:spPr/>
        <p:txBody>
          <a:bodyPr/>
          <a:lstStyle/>
          <a:p>
            <a:r>
              <a:rPr lang="en-US"/>
              <a:t>Multi-core Programming: Basic Concepts</a:t>
            </a:r>
          </a:p>
        </p:txBody>
      </p:sp>
      <p:sp>
        <p:nvSpPr>
          <p:cNvPr id="1630235" name="Rectangle 27"/>
          <p:cNvSpPr>
            <a:spLocks noChangeArrowheads="1"/>
          </p:cNvSpPr>
          <p:nvPr/>
        </p:nvSpPr>
        <p:spPr bwMode="auto">
          <a:xfrm>
            <a:off x="736600" y="1417638"/>
            <a:ext cx="2535238" cy="3851275"/>
          </a:xfrm>
          <a:prstGeom prst="rect">
            <a:avLst/>
          </a:prstGeom>
          <a:solidFill>
            <a:schemeClr val="tx1"/>
          </a:solidFill>
          <a:ln w="25400">
            <a:solidFill>
              <a:schemeClr val="bg2"/>
            </a:solidFill>
            <a:miter lim="800000"/>
            <a:headEnd/>
            <a:tailEnd/>
          </a:ln>
          <a:effectLst/>
        </p:spPr>
        <p:txBody>
          <a:bodyPr wrap="none" anchor="ctr"/>
          <a:lstStyle/>
          <a:p>
            <a:endParaRPr lang="es-MX"/>
          </a:p>
        </p:txBody>
      </p:sp>
      <p:sp>
        <p:nvSpPr>
          <p:cNvPr id="1630210" name="Rectangle 2"/>
          <p:cNvSpPr>
            <a:spLocks noGrp="1" noChangeArrowheads="1"/>
          </p:cNvSpPr>
          <p:nvPr>
            <p:ph type="title"/>
          </p:nvPr>
        </p:nvSpPr>
        <p:spPr>
          <a:xfrm>
            <a:off x="531813" y="444500"/>
            <a:ext cx="8237537" cy="565150"/>
          </a:xfrm>
        </p:spPr>
        <p:txBody>
          <a:bodyPr/>
          <a:lstStyle/>
          <a:p>
            <a:r>
              <a:rPr lang="es-MX" sz="3500"/>
              <a:t>Procesos e Hilos</a:t>
            </a:r>
          </a:p>
        </p:txBody>
      </p:sp>
      <p:sp>
        <p:nvSpPr>
          <p:cNvPr id="1630211" name="Rectangle 3"/>
          <p:cNvSpPr>
            <a:spLocks noGrp="1" noChangeArrowheads="1"/>
          </p:cNvSpPr>
          <p:nvPr>
            <p:ph type="body" sz="half" idx="2"/>
          </p:nvPr>
        </p:nvSpPr>
        <p:spPr>
          <a:xfrm>
            <a:off x="3359150" y="1371600"/>
            <a:ext cx="5334000" cy="4343400"/>
          </a:xfrm>
          <a:noFill/>
          <a:ln/>
        </p:spPr>
        <p:txBody>
          <a:bodyPr lIns="92075" tIns="46038" rIns="92075" bIns="46038"/>
          <a:lstStyle/>
          <a:p>
            <a:pPr>
              <a:lnSpc>
                <a:spcPct val="90000"/>
              </a:lnSpc>
            </a:pPr>
            <a:r>
              <a:rPr lang="es-MX"/>
              <a:t>Los sistemas operativos modernos cargan programas como procesos</a:t>
            </a:r>
          </a:p>
          <a:p>
            <a:pPr lvl="2">
              <a:lnSpc>
                <a:spcPct val="90000"/>
              </a:lnSpc>
            </a:pPr>
            <a:r>
              <a:rPr lang="es-MX"/>
              <a:t>Tiene recursos</a:t>
            </a:r>
          </a:p>
          <a:p>
            <a:pPr lvl="2">
              <a:lnSpc>
                <a:spcPct val="90000"/>
              </a:lnSpc>
            </a:pPr>
            <a:r>
              <a:rPr lang="es-MX"/>
              <a:t>Ejecución</a:t>
            </a:r>
            <a:br>
              <a:rPr lang="es-MX"/>
            </a:br>
            <a:endParaRPr lang="es-MX"/>
          </a:p>
          <a:p>
            <a:pPr>
              <a:lnSpc>
                <a:spcPct val="90000"/>
              </a:lnSpc>
            </a:pPr>
            <a:r>
              <a:rPr lang="es-MX"/>
              <a:t>Un proceso inicia ejecutando su punto de entrada como un hilo</a:t>
            </a:r>
          </a:p>
          <a:p>
            <a:pPr>
              <a:lnSpc>
                <a:spcPct val="90000"/>
              </a:lnSpc>
            </a:pPr>
            <a:r>
              <a:rPr lang="es-MX"/>
              <a:t>Los hilos pueden crear otros hilos dentro del proceso</a:t>
            </a:r>
          </a:p>
          <a:p>
            <a:pPr lvl="1">
              <a:lnSpc>
                <a:spcPct val="90000"/>
              </a:lnSpc>
            </a:pPr>
            <a:r>
              <a:rPr lang="es-MX" sz="1800"/>
              <a:t>Cada hilo obtiene su propio stack</a:t>
            </a:r>
            <a:endParaRPr lang="es-MX"/>
          </a:p>
          <a:p>
            <a:pPr>
              <a:lnSpc>
                <a:spcPct val="90000"/>
              </a:lnSpc>
            </a:pPr>
            <a:r>
              <a:rPr lang="es-MX"/>
              <a:t>Todos los hilos dentro de un proceso comparten código y segmentos de datos</a:t>
            </a:r>
          </a:p>
        </p:txBody>
      </p:sp>
      <p:sp>
        <p:nvSpPr>
          <p:cNvPr id="1630221" name="Rectangle 13"/>
          <p:cNvSpPr>
            <a:spLocks noChangeArrowheads="1"/>
          </p:cNvSpPr>
          <p:nvPr/>
        </p:nvSpPr>
        <p:spPr bwMode="auto">
          <a:xfrm>
            <a:off x="104775" y="87313"/>
            <a:ext cx="2297113" cy="182562"/>
          </a:xfrm>
          <a:prstGeom prst="rect">
            <a:avLst/>
          </a:prstGeom>
          <a:noFill/>
          <a:ln w="9525">
            <a:noFill/>
            <a:miter lim="800000"/>
            <a:headEnd/>
            <a:tailEnd/>
          </a:ln>
          <a:effectLst/>
        </p:spPr>
        <p:txBody>
          <a:bodyPr lIns="0" tIns="0" rIns="0" bIns="0">
            <a:spAutoFit/>
          </a:bodyPr>
          <a:lstStyle/>
          <a:p>
            <a:pPr eaLnBrk="1" hangingPunct="1">
              <a:spcBef>
                <a:spcPct val="60000"/>
              </a:spcBef>
            </a:pPr>
            <a:r>
              <a:rPr lang="en-US" sz="1200">
                <a:solidFill>
                  <a:srgbClr val="FFFFFF"/>
                </a:solidFill>
                <a:effectLst/>
                <a:latin typeface="Verdana" pitchFamily="34" charset="0"/>
              </a:rPr>
              <a:t>Procesos e Hilos</a:t>
            </a:r>
          </a:p>
        </p:txBody>
      </p:sp>
      <p:grpSp>
        <p:nvGrpSpPr>
          <p:cNvPr id="2" name="Group 15"/>
          <p:cNvGrpSpPr>
            <a:grpSpLocks/>
          </p:cNvGrpSpPr>
          <p:nvPr/>
        </p:nvGrpSpPr>
        <p:grpSpPr bwMode="auto">
          <a:xfrm>
            <a:off x="965200" y="4179888"/>
            <a:ext cx="2092325" cy="936625"/>
            <a:chOff x="436" y="1144"/>
            <a:chExt cx="1452" cy="590"/>
          </a:xfrm>
        </p:grpSpPr>
        <p:sp>
          <p:nvSpPr>
            <p:cNvPr id="1630224" name="Rectangle 16"/>
            <p:cNvSpPr>
              <a:spLocks noChangeArrowheads="1"/>
            </p:cNvSpPr>
            <p:nvPr/>
          </p:nvSpPr>
          <p:spPr bwMode="auto">
            <a:xfrm>
              <a:off x="436" y="1144"/>
              <a:ext cx="1452" cy="263"/>
            </a:xfrm>
            <a:prstGeom prst="rect">
              <a:avLst/>
            </a:prstGeom>
            <a:solidFill>
              <a:srgbClr val="808080"/>
            </a:solidFill>
            <a:ln w="9525">
              <a:solidFill>
                <a:schemeClr val="tx1"/>
              </a:solidFill>
              <a:miter lim="800000"/>
              <a:headEnd/>
              <a:tailEnd/>
            </a:ln>
            <a:effectLst/>
          </p:spPr>
          <p:txBody>
            <a:bodyPr wrap="none" anchor="ctr"/>
            <a:lstStyle/>
            <a:p>
              <a:pPr algn="ctr" eaLnBrk="1" hangingPunct="1"/>
              <a:r>
                <a:rPr lang="en-US" sz="2400">
                  <a:effectLst/>
                  <a:latin typeface="Arial" pitchFamily="34" charset="0"/>
                </a:rPr>
                <a:t>Code segment</a:t>
              </a:r>
            </a:p>
          </p:txBody>
        </p:sp>
        <p:sp>
          <p:nvSpPr>
            <p:cNvPr id="1630225" name="Rectangle 17"/>
            <p:cNvSpPr>
              <a:spLocks noChangeArrowheads="1"/>
            </p:cNvSpPr>
            <p:nvPr/>
          </p:nvSpPr>
          <p:spPr bwMode="auto">
            <a:xfrm>
              <a:off x="436" y="1471"/>
              <a:ext cx="1452" cy="263"/>
            </a:xfrm>
            <a:prstGeom prst="rect">
              <a:avLst/>
            </a:prstGeom>
            <a:solidFill>
              <a:srgbClr val="808080"/>
            </a:solidFill>
            <a:ln w="9525">
              <a:solidFill>
                <a:schemeClr val="tx1"/>
              </a:solidFill>
              <a:miter lim="800000"/>
              <a:headEnd/>
              <a:tailEnd/>
            </a:ln>
            <a:effectLst/>
          </p:spPr>
          <p:txBody>
            <a:bodyPr wrap="none" anchor="ctr"/>
            <a:lstStyle/>
            <a:p>
              <a:pPr algn="ctr" eaLnBrk="1" hangingPunct="1"/>
              <a:r>
                <a:rPr lang="en-US" sz="2400">
                  <a:effectLst/>
                  <a:latin typeface="Arial" pitchFamily="34" charset="0"/>
                </a:rPr>
                <a:t>Data segment</a:t>
              </a:r>
            </a:p>
          </p:txBody>
        </p:sp>
      </p:grpSp>
      <p:sp>
        <p:nvSpPr>
          <p:cNvPr id="1630226" name="Rectangle 18"/>
          <p:cNvSpPr>
            <a:spLocks noChangeArrowheads="1"/>
          </p:cNvSpPr>
          <p:nvPr/>
        </p:nvSpPr>
        <p:spPr bwMode="auto">
          <a:xfrm>
            <a:off x="1416050" y="1736725"/>
            <a:ext cx="1133475" cy="922338"/>
          </a:xfrm>
          <a:prstGeom prst="rect">
            <a:avLst/>
          </a:prstGeom>
          <a:solidFill>
            <a:schemeClr val="tx2"/>
          </a:solidFill>
          <a:ln w="9525">
            <a:solidFill>
              <a:schemeClr val="tx1"/>
            </a:solidFill>
            <a:miter lim="800000"/>
            <a:headEnd/>
            <a:tailEnd/>
          </a:ln>
          <a:effectLst/>
        </p:spPr>
        <p:txBody>
          <a:bodyPr wrap="none" anchor="ctr"/>
          <a:lstStyle/>
          <a:p>
            <a:pPr algn="ctr" eaLnBrk="1" hangingPunct="1"/>
            <a:r>
              <a:rPr lang="en-US" b="1" i="1">
                <a:solidFill>
                  <a:schemeClr val="bg2"/>
                </a:solidFill>
                <a:effectLst/>
                <a:latin typeface="Arial" pitchFamily="34" charset="0"/>
              </a:rPr>
              <a:t>thread</a:t>
            </a:r>
            <a:endParaRPr lang="en-US" i="1">
              <a:solidFill>
                <a:schemeClr val="bg2"/>
              </a:solidFill>
              <a:effectLst/>
              <a:latin typeface="Arial" pitchFamily="34" charset="0"/>
            </a:endParaRPr>
          </a:p>
          <a:p>
            <a:pPr algn="ctr" eaLnBrk="1" hangingPunct="1"/>
            <a:r>
              <a:rPr lang="en-US" sz="2400">
                <a:solidFill>
                  <a:schemeClr val="folHlink"/>
                </a:solidFill>
                <a:effectLst/>
                <a:latin typeface="Arial" pitchFamily="34" charset="0"/>
              </a:rPr>
              <a:t>main</a:t>
            </a:r>
            <a:r>
              <a:rPr lang="en-US" sz="2400">
                <a:solidFill>
                  <a:schemeClr val="bg2"/>
                </a:solidFill>
                <a:effectLst/>
                <a:latin typeface="Arial" pitchFamily="34" charset="0"/>
              </a:rPr>
              <a:t>()</a:t>
            </a:r>
          </a:p>
        </p:txBody>
      </p:sp>
      <p:grpSp>
        <p:nvGrpSpPr>
          <p:cNvPr id="3" name="Group 19"/>
          <p:cNvGrpSpPr>
            <a:grpSpLocks/>
          </p:cNvGrpSpPr>
          <p:nvPr/>
        </p:nvGrpSpPr>
        <p:grpSpPr bwMode="auto">
          <a:xfrm>
            <a:off x="850900" y="3119438"/>
            <a:ext cx="2305050" cy="833437"/>
            <a:chOff x="436" y="2493"/>
            <a:chExt cx="1452" cy="525"/>
          </a:xfrm>
        </p:grpSpPr>
        <p:sp>
          <p:nvSpPr>
            <p:cNvPr id="1630228" name="Rectangle 20"/>
            <p:cNvSpPr>
              <a:spLocks noChangeArrowheads="1"/>
            </p:cNvSpPr>
            <p:nvPr/>
          </p:nvSpPr>
          <p:spPr bwMode="auto">
            <a:xfrm>
              <a:off x="1017" y="2618"/>
              <a:ext cx="288" cy="192"/>
            </a:xfrm>
            <a:prstGeom prst="rect">
              <a:avLst/>
            </a:prstGeom>
            <a:noFill/>
            <a:ln w="9525">
              <a:noFill/>
              <a:miter lim="800000"/>
              <a:headEnd/>
              <a:tailEnd/>
            </a:ln>
            <a:effectLst/>
          </p:spPr>
          <p:txBody>
            <a:bodyPr wrap="none" anchor="ctr"/>
            <a:lstStyle/>
            <a:p>
              <a:pPr algn="ctr" eaLnBrk="1" hangingPunct="1"/>
              <a:r>
                <a:rPr lang="en-US" sz="2400">
                  <a:solidFill>
                    <a:schemeClr val="bg2"/>
                  </a:solidFill>
                  <a:effectLst/>
                  <a:latin typeface="Arial" pitchFamily="34" charset="0"/>
                </a:rPr>
                <a:t>…</a:t>
              </a:r>
            </a:p>
          </p:txBody>
        </p:sp>
        <p:sp>
          <p:nvSpPr>
            <p:cNvPr id="1630229" name="Rectangle 21"/>
            <p:cNvSpPr>
              <a:spLocks noChangeArrowheads="1"/>
            </p:cNvSpPr>
            <p:nvPr/>
          </p:nvSpPr>
          <p:spPr bwMode="auto">
            <a:xfrm>
              <a:off x="436" y="2494"/>
              <a:ext cx="631" cy="524"/>
            </a:xfrm>
            <a:prstGeom prst="rect">
              <a:avLst/>
            </a:prstGeom>
            <a:solidFill>
              <a:schemeClr val="tx2"/>
            </a:solidFill>
            <a:ln w="9525">
              <a:solidFill>
                <a:schemeClr val="tx1"/>
              </a:solidFill>
              <a:miter lim="800000"/>
              <a:headEnd/>
              <a:tailEnd/>
            </a:ln>
            <a:effectLst/>
          </p:spPr>
          <p:txBody>
            <a:bodyPr wrap="none" anchor="ctr"/>
            <a:lstStyle/>
            <a:p>
              <a:pPr algn="ctr" eaLnBrk="1" hangingPunct="1"/>
              <a:r>
                <a:rPr lang="en-US" b="1" i="1">
                  <a:solidFill>
                    <a:schemeClr val="bg2"/>
                  </a:solidFill>
                  <a:effectLst/>
                  <a:latin typeface="Arial" pitchFamily="34" charset="0"/>
                </a:rPr>
                <a:t>thread</a:t>
              </a:r>
              <a:endParaRPr lang="en-US" i="1">
                <a:solidFill>
                  <a:schemeClr val="bg2"/>
                </a:solidFill>
                <a:effectLst/>
                <a:latin typeface="Arial" pitchFamily="34" charset="0"/>
              </a:endParaRPr>
            </a:p>
          </p:txBody>
        </p:sp>
        <p:sp>
          <p:nvSpPr>
            <p:cNvPr id="1630230" name="Rectangle 22"/>
            <p:cNvSpPr>
              <a:spLocks noChangeArrowheads="1"/>
            </p:cNvSpPr>
            <p:nvPr/>
          </p:nvSpPr>
          <p:spPr bwMode="auto">
            <a:xfrm>
              <a:off x="1245" y="2493"/>
              <a:ext cx="643" cy="525"/>
            </a:xfrm>
            <a:prstGeom prst="rect">
              <a:avLst/>
            </a:prstGeom>
            <a:solidFill>
              <a:schemeClr val="tx2"/>
            </a:solidFill>
            <a:ln w="9525">
              <a:solidFill>
                <a:schemeClr val="tx1"/>
              </a:solidFill>
              <a:miter lim="800000"/>
              <a:headEnd/>
              <a:tailEnd/>
            </a:ln>
            <a:effectLst/>
          </p:spPr>
          <p:txBody>
            <a:bodyPr wrap="none" anchor="ctr"/>
            <a:lstStyle/>
            <a:p>
              <a:pPr algn="ctr" eaLnBrk="1" hangingPunct="1"/>
              <a:r>
                <a:rPr lang="en-US" b="1" i="1">
                  <a:solidFill>
                    <a:schemeClr val="bg2"/>
                  </a:solidFill>
                  <a:effectLst/>
                  <a:latin typeface="Arial" pitchFamily="34" charset="0"/>
                </a:rPr>
                <a:t>thread</a:t>
              </a:r>
              <a:endParaRPr lang="en-US" i="1">
                <a:solidFill>
                  <a:schemeClr val="bg2"/>
                </a:solidFill>
                <a:effectLst/>
                <a:latin typeface="Arial" pitchFamily="34" charset="0"/>
              </a:endParaRPr>
            </a:p>
          </p:txBody>
        </p:sp>
      </p:grpSp>
      <p:grpSp>
        <p:nvGrpSpPr>
          <p:cNvPr id="4" name="Group 23"/>
          <p:cNvGrpSpPr>
            <a:grpSpLocks/>
          </p:cNvGrpSpPr>
          <p:nvPr/>
        </p:nvGrpSpPr>
        <p:grpSpPr bwMode="auto">
          <a:xfrm>
            <a:off x="854075" y="1466850"/>
            <a:ext cx="2298700" cy="1673225"/>
            <a:chOff x="538" y="924"/>
            <a:chExt cx="1448" cy="1054"/>
          </a:xfrm>
        </p:grpSpPr>
        <p:sp>
          <p:nvSpPr>
            <p:cNvPr id="1630232" name="Rectangle 24"/>
            <p:cNvSpPr>
              <a:spLocks noChangeArrowheads="1"/>
            </p:cNvSpPr>
            <p:nvPr/>
          </p:nvSpPr>
          <p:spPr bwMode="auto">
            <a:xfrm>
              <a:off x="538" y="1806"/>
              <a:ext cx="625" cy="172"/>
            </a:xfrm>
            <a:prstGeom prst="rect">
              <a:avLst/>
            </a:prstGeom>
            <a:solidFill>
              <a:srgbClr val="FFCC00"/>
            </a:solidFill>
            <a:ln w="9525">
              <a:solidFill>
                <a:schemeClr val="tx1"/>
              </a:solidFill>
              <a:miter lim="800000"/>
              <a:headEnd/>
              <a:tailEnd/>
            </a:ln>
            <a:effectLst/>
          </p:spPr>
          <p:txBody>
            <a:bodyPr wrap="none" anchor="ctr"/>
            <a:lstStyle/>
            <a:p>
              <a:pPr algn="ctr" eaLnBrk="1" hangingPunct="1"/>
              <a:r>
                <a:rPr lang="en-US" sz="1600" b="1">
                  <a:solidFill>
                    <a:schemeClr val="bg2"/>
                  </a:solidFill>
                  <a:effectLst/>
                  <a:latin typeface="Arial" pitchFamily="34" charset="0"/>
                </a:rPr>
                <a:t>Stack</a:t>
              </a:r>
            </a:p>
          </p:txBody>
        </p:sp>
        <p:sp>
          <p:nvSpPr>
            <p:cNvPr id="1630233" name="Rectangle 25"/>
            <p:cNvSpPr>
              <a:spLocks noChangeArrowheads="1"/>
            </p:cNvSpPr>
            <p:nvPr/>
          </p:nvSpPr>
          <p:spPr bwMode="auto">
            <a:xfrm>
              <a:off x="1341" y="1805"/>
              <a:ext cx="645" cy="172"/>
            </a:xfrm>
            <a:prstGeom prst="rect">
              <a:avLst/>
            </a:prstGeom>
            <a:solidFill>
              <a:srgbClr val="FFCC00"/>
            </a:solidFill>
            <a:ln w="9525">
              <a:solidFill>
                <a:schemeClr val="tx1"/>
              </a:solidFill>
              <a:miter lim="800000"/>
              <a:headEnd/>
              <a:tailEnd/>
            </a:ln>
            <a:effectLst/>
          </p:spPr>
          <p:txBody>
            <a:bodyPr wrap="none" anchor="ctr"/>
            <a:lstStyle/>
            <a:p>
              <a:pPr algn="ctr" eaLnBrk="1" hangingPunct="1"/>
              <a:r>
                <a:rPr lang="en-US" sz="1600" b="1">
                  <a:solidFill>
                    <a:schemeClr val="bg2"/>
                  </a:solidFill>
                  <a:effectLst/>
                  <a:latin typeface="Arial" pitchFamily="34" charset="0"/>
                </a:rPr>
                <a:t>Stack</a:t>
              </a:r>
            </a:p>
          </p:txBody>
        </p:sp>
        <p:sp>
          <p:nvSpPr>
            <p:cNvPr id="1630234" name="Rectangle 26"/>
            <p:cNvSpPr>
              <a:spLocks noChangeArrowheads="1"/>
            </p:cNvSpPr>
            <p:nvPr/>
          </p:nvSpPr>
          <p:spPr bwMode="auto">
            <a:xfrm>
              <a:off x="894" y="924"/>
              <a:ext cx="710" cy="172"/>
            </a:xfrm>
            <a:prstGeom prst="rect">
              <a:avLst/>
            </a:prstGeom>
            <a:solidFill>
              <a:srgbClr val="FFCC00"/>
            </a:solidFill>
            <a:ln w="9525">
              <a:solidFill>
                <a:schemeClr val="tx1"/>
              </a:solidFill>
              <a:miter lim="800000"/>
              <a:headEnd/>
              <a:tailEnd/>
            </a:ln>
            <a:effectLst/>
          </p:spPr>
          <p:txBody>
            <a:bodyPr wrap="none" anchor="ctr"/>
            <a:lstStyle/>
            <a:p>
              <a:pPr algn="ctr" eaLnBrk="1" hangingPunct="1"/>
              <a:r>
                <a:rPr lang="en-US" sz="1600" b="1">
                  <a:solidFill>
                    <a:schemeClr val="bg2"/>
                  </a:solidFill>
                  <a:effectLst/>
                  <a:latin typeface="Arial" pitchFamily="34" charset="0"/>
                </a:rPr>
                <a:t>Stack</a:t>
              </a:r>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30211">
                                            <p:txEl>
                                              <p:pRg st="0" end="0"/>
                                            </p:txEl>
                                          </p:spTgt>
                                        </p:tgtEl>
                                        <p:attrNameLst>
                                          <p:attrName>style.visibility</p:attrName>
                                        </p:attrNameLst>
                                      </p:cBhvr>
                                      <p:to>
                                        <p:strVal val="visible"/>
                                      </p:to>
                                    </p:set>
                                    <p:animEffect transition="in" filter="fade">
                                      <p:cBhvr>
                                        <p:cTn id="7" dur="500"/>
                                        <p:tgtEl>
                                          <p:spTgt spid="163021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30211">
                                            <p:txEl>
                                              <p:pRg st="1" end="1"/>
                                            </p:txEl>
                                          </p:spTgt>
                                        </p:tgtEl>
                                        <p:attrNameLst>
                                          <p:attrName>style.visibility</p:attrName>
                                        </p:attrNameLst>
                                      </p:cBhvr>
                                      <p:to>
                                        <p:strVal val="visible"/>
                                      </p:to>
                                    </p:set>
                                    <p:animEffect transition="in" filter="fade">
                                      <p:cBhvr>
                                        <p:cTn id="12" dur="500"/>
                                        <p:tgtEl>
                                          <p:spTgt spid="1630211">
                                            <p:txEl>
                                              <p:pRg st="1" end="1"/>
                                            </p:txEl>
                                          </p:spTgt>
                                        </p:tgtEl>
                                      </p:cBhvr>
                                    </p:animEffect>
                                  </p:childTnLst>
                                </p:cTn>
                              </p:par>
                              <p:par>
                                <p:cTn id="13" presetID="53" presetClass="entr" presetSubtype="0" fill="hold" grpId="0" nodeType="withEffect">
                                  <p:stCondLst>
                                    <p:cond delay="0"/>
                                  </p:stCondLst>
                                  <p:childTnLst>
                                    <p:set>
                                      <p:cBhvr>
                                        <p:cTn id="14" dur="1" fill="hold">
                                          <p:stCondLst>
                                            <p:cond delay="0"/>
                                          </p:stCondLst>
                                        </p:cTn>
                                        <p:tgtEl>
                                          <p:spTgt spid="1630235"/>
                                        </p:tgtEl>
                                        <p:attrNameLst>
                                          <p:attrName>style.visibility</p:attrName>
                                        </p:attrNameLst>
                                      </p:cBhvr>
                                      <p:to>
                                        <p:strVal val="visible"/>
                                      </p:to>
                                    </p:set>
                                    <p:anim calcmode="lin" valueType="num">
                                      <p:cBhvr>
                                        <p:cTn id="15" dur="500" fill="hold"/>
                                        <p:tgtEl>
                                          <p:spTgt spid="1630235"/>
                                        </p:tgtEl>
                                        <p:attrNameLst>
                                          <p:attrName>ppt_w</p:attrName>
                                        </p:attrNameLst>
                                      </p:cBhvr>
                                      <p:tavLst>
                                        <p:tav tm="0">
                                          <p:val>
                                            <p:fltVal val="0"/>
                                          </p:val>
                                        </p:tav>
                                        <p:tav tm="100000">
                                          <p:val>
                                            <p:strVal val="#ppt_w"/>
                                          </p:val>
                                        </p:tav>
                                      </p:tavLst>
                                    </p:anim>
                                    <p:anim calcmode="lin" valueType="num">
                                      <p:cBhvr>
                                        <p:cTn id="16" dur="500" fill="hold"/>
                                        <p:tgtEl>
                                          <p:spTgt spid="1630235"/>
                                        </p:tgtEl>
                                        <p:attrNameLst>
                                          <p:attrName>ppt_h</p:attrName>
                                        </p:attrNameLst>
                                      </p:cBhvr>
                                      <p:tavLst>
                                        <p:tav tm="0">
                                          <p:val>
                                            <p:fltVal val="0"/>
                                          </p:val>
                                        </p:tav>
                                        <p:tav tm="100000">
                                          <p:val>
                                            <p:strVal val="#ppt_h"/>
                                          </p:val>
                                        </p:tav>
                                      </p:tavLst>
                                    </p:anim>
                                    <p:animEffect transition="in" filter="fade">
                                      <p:cBhvr>
                                        <p:cTn id="17" dur="500"/>
                                        <p:tgtEl>
                                          <p:spTgt spid="1630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630211">
                                            <p:txEl>
                                              <p:pRg st="2" end="2"/>
                                            </p:txEl>
                                          </p:spTgt>
                                        </p:tgtEl>
                                        <p:attrNameLst>
                                          <p:attrName>style.visibility</p:attrName>
                                        </p:attrNameLst>
                                      </p:cBhvr>
                                      <p:to>
                                        <p:strVal val="visible"/>
                                      </p:to>
                                    </p:set>
                                    <p:animEffect transition="in" filter="fade">
                                      <p:cBhvr>
                                        <p:cTn id="22" dur="500"/>
                                        <p:tgtEl>
                                          <p:spTgt spid="1630211">
                                            <p:txEl>
                                              <p:pRg st="2" end="2"/>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630226"/>
                                        </p:tgtEl>
                                        <p:attrNameLst>
                                          <p:attrName>style.visibility</p:attrName>
                                        </p:attrNameLst>
                                      </p:cBhvr>
                                      <p:to>
                                        <p:strVal val="visible"/>
                                      </p:to>
                                    </p:set>
                                    <p:animEffect transition="in" filter="fade">
                                      <p:cBhvr>
                                        <p:cTn id="25" dur="500"/>
                                        <p:tgtEl>
                                          <p:spTgt spid="163022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630211">
                                            <p:txEl>
                                              <p:pRg st="3" end="3"/>
                                            </p:txEl>
                                          </p:spTgt>
                                        </p:tgtEl>
                                        <p:attrNameLst>
                                          <p:attrName>style.visibility</p:attrName>
                                        </p:attrNameLst>
                                      </p:cBhvr>
                                      <p:to>
                                        <p:strVal val="visible"/>
                                      </p:to>
                                    </p:set>
                                    <p:animEffect transition="in" filter="fade">
                                      <p:cBhvr>
                                        <p:cTn id="30" dur="500"/>
                                        <p:tgtEl>
                                          <p:spTgt spid="1630211">
                                            <p:txEl>
                                              <p:pRg st="3" end="3"/>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630211">
                                            <p:txEl>
                                              <p:pRg st="4" end="4"/>
                                            </p:txEl>
                                          </p:spTgt>
                                        </p:tgtEl>
                                        <p:attrNameLst>
                                          <p:attrName>style.visibility</p:attrName>
                                        </p:attrNameLst>
                                      </p:cBhvr>
                                      <p:to>
                                        <p:strVal val="visible"/>
                                      </p:to>
                                    </p:set>
                                    <p:animEffect transition="in" filter="fade">
                                      <p:cBhvr>
                                        <p:cTn id="35" dur="500"/>
                                        <p:tgtEl>
                                          <p:spTgt spid="1630211">
                                            <p:txEl>
                                              <p:pRg st="4" end="4"/>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fade">
                                      <p:cBhvr>
                                        <p:cTn id="38" dur="500"/>
                                        <p:tgtEl>
                                          <p:spTgt spid="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630211">
                                            <p:txEl>
                                              <p:pRg st="5" end="5"/>
                                            </p:txEl>
                                          </p:spTgt>
                                        </p:tgtEl>
                                        <p:attrNameLst>
                                          <p:attrName>style.visibility</p:attrName>
                                        </p:attrNameLst>
                                      </p:cBhvr>
                                      <p:to>
                                        <p:strVal val="visible"/>
                                      </p:to>
                                    </p:set>
                                    <p:animEffect transition="in" filter="fade">
                                      <p:cBhvr>
                                        <p:cTn id="43" dur="500"/>
                                        <p:tgtEl>
                                          <p:spTgt spid="1630211">
                                            <p:txEl>
                                              <p:pRg st="5" end="5"/>
                                            </p:txEl>
                                          </p:spTgt>
                                        </p:tgtEl>
                                      </p:cBhvr>
                                    </p:animEffect>
                                  </p:childTnLst>
                                </p:cTn>
                              </p:par>
                              <p:par>
                                <p:cTn id="44" presetID="53" presetClass="entr" presetSubtype="0" fill="hold" nodeType="withEffect">
                                  <p:stCondLst>
                                    <p:cond delay="0"/>
                                  </p:stCondLst>
                                  <p:childTnLst>
                                    <p:set>
                                      <p:cBhvr>
                                        <p:cTn id="45" dur="1" fill="hold">
                                          <p:stCondLst>
                                            <p:cond delay="0"/>
                                          </p:stCondLst>
                                        </p:cTn>
                                        <p:tgtEl>
                                          <p:spTgt spid="4"/>
                                        </p:tgtEl>
                                        <p:attrNameLst>
                                          <p:attrName>style.visibility</p:attrName>
                                        </p:attrNameLst>
                                      </p:cBhvr>
                                      <p:to>
                                        <p:strVal val="visible"/>
                                      </p:to>
                                    </p:set>
                                    <p:anim calcmode="lin" valueType="num">
                                      <p:cBhvr>
                                        <p:cTn id="46" dur="500" fill="hold"/>
                                        <p:tgtEl>
                                          <p:spTgt spid="4"/>
                                        </p:tgtEl>
                                        <p:attrNameLst>
                                          <p:attrName>ppt_w</p:attrName>
                                        </p:attrNameLst>
                                      </p:cBhvr>
                                      <p:tavLst>
                                        <p:tav tm="0">
                                          <p:val>
                                            <p:fltVal val="0"/>
                                          </p:val>
                                        </p:tav>
                                        <p:tav tm="100000">
                                          <p:val>
                                            <p:strVal val="#ppt_w"/>
                                          </p:val>
                                        </p:tav>
                                      </p:tavLst>
                                    </p:anim>
                                    <p:anim calcmode="lin" valueType="num">
                                      <p:cBhvr>
                                        <p:cTn id="47" dur="500" fill="hold"/>
                                        <p:tgtEl>
                                          <p:spTgt spid="4"/>
                                        </p:tgtEl>
                                        <p:attrNameLst>
                                          <p:attrName>ppt_h</p:attrName>
                                        </p:attrNameLst>
                                      </p:cBhvr>
                                      <p:tavLst>
                                        <p:tav tm="0">
                                          <p:val>
                                            <p:fltVal val="0"/>
                                          </p:val>
                                        </p:tav>
                                        <p:tav tm="100000">
                                          <p:val>
                                            <p:strVal val="#ppt_h"/>
                                          </p:val>
                                        </p:tav>
                                      </p:tavLst>
                                    </p:anim>
                                    <p:animEffect transition="in" filter="fade">
                                      <p:cBhvr>
                                        <p:cTn id="48" dur="500"/>
                                        <p:tgtEl>
                                          <p:spTgt spid="4"/>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630211">
                                            <p:txEl>
                                              <p:pRg st="6" end="6"/>
                                            </p:txEl>
                                          </p:spTgt>
                                        </p:tgtEl>
                                        <p:attrNameLst>
                                          <p:attrName>style.visibility</p:attrName>
                                        </p:attrNameLst>
                                      </p:cBhvr>
                                      <p:to>
                                        <p:strVal val="visible"/>
                                      </p:to>
                                    </p:set>
                                    <p:animEffect transition="in" filter="fade">
                                      <p:cBhvr>
                                        <p:cTn id="53" dur="500"/>
                                        <p:tgtEl>
                                          <p:spTgt spid="1630211">
                                            <p:txEl>
                                              <p:pRg st="6" end="6"/>
                                            </p:txEl>
                                          </p:spTgt>
                                        </p:tgtEl>
                                      </p:cBhvr>
                                    </p:animEffect>
                                  </p:childTnLst>
                                </p:cTn>
                              </p:par>
                              <p:par>
                                <p:cTn id="54" presetID="10" presetClass="entr" presetSubtype="0" fill="hold" nodeType="withEffect">
                                  <p:stCondLst>
                                    <p:cond delay="0"/>
                                  </p:stCondLst>
                                  <p:childTnLst>
                                    <p:set>
                                      <p:cBhvr>
                                        <p:cTn id="55" dur="1" fill="hold">
                                          <p:stCondLst>
                                            <p:cond delay="0"/>
                                          </p:stCondLst>
                                        </p:cTn>
                                        <p:tgtEl>
                                          <p:spTgt spid="2"/>
                                        </p:tgtEl>
                                        <p:attrNameLst>
                                          <p:attrName>style.visibility</p:attrName>
                                        </p:attrNameLst>
                                      </p:cBhvr>
                                      <p:to>
                                        <p:strVal val="visible"/>
                                      </p:to>
                                    </p:set>
                                    <p:animEffect transition="in" filter="fade">
                                      <p:cBhvr>
                                        <p:cTn id="5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0235" grpId="0" animBg="1"/>
      <p:bldP spid="163022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p:txBody>
          <a:bodyPr/>
          <a:lstStyle/>
          <a:p>
            <a:r>
              <a:rPr lang="es-MX"/>
              <a:t>Visión de Alto-Nivel del Paralelismo</a:t>
            </a:r>
          </a:p>
        </p:txBody>
      </p:sp>
      <p:sp>
        <p:nvSpPr>
          <p:cNvPr id="12" name="4 Marcador de número de diapositiva"/>
          <p:cNvSpPr>
            <a:spLocks noGrp="1"/>
          </p:cNvSpPr>
          <p:nvPr>
            <p:ph type="sldNum" sz="quarter" idx="11"/>
          </p:nvPr>
        </p:nvSpPr>
        <p:spPr/>
        <p:txBody>
          <a:bodyPr/>
          <a:lstStyle/>
          <a:p>
            <a:fld id="{9A00EAF5-7C06-42CA-9C82-822342A7BDE7}" type="slidenum">
              <a:rPr lang="zh-CN" altLang="en-US"/>
              <a:pPr/>
              <a:t>17</a:t>
            </a:fld>
            <a:endParaRPr lang="en-US" altLang="zh-CN"/>
          </a:p>
        </p:txBody>
      </p:sp>
      <p:sp>
        <p:nvSpPr>
          <p:cNvPr id="53251" name="Text Box 3"/>
          <p:cNvSpPr txBox="1">
            <a:spLocks noChangeArrowheads="1"/>
          </p:cNvSpPr>
          <p:nvPr/>
        </p:nvSpPr>
        <p:spPr bwMode="auto">
          <a:xfrm>
            <a:off x="2514600" y="914400"/>
            <a:ext cx="1752600" cy="457200"/>
          </a:xfrm>
          <a:prstGeom prst="rect">
            <a:avLst/>
          </a:prstGeom>
          <a:noFill/>
          <a:ln w="50800" algn="ctr">
            <a:noFill/>
            <a:miter lim="800000"/>
            <a:headEnd/>
            <a:tailEnd/>
          </a:ln>
          <a:effectLst/>
        </p:spPr>
        <p:txBody>
          <a:bodyPr>
            <a:spAutoFit/>
          </a:bodyPr>
          <a:lstStyle/>
          <a:p>
            <a:pPr algn="l">
              <a:spcBef>
                <a:spcPct val="50000"/>
              </a:spcBef>
            </a:pPr>
            <a:r>
              <a:rPr lang="en-US" sz="2400">
                <a:effectLst/>
                <a:latin typeface="Verdana" pitchFamily="34" charset="0"/>
              </a:rPr>
              <a:t>PROCESO</a:t>
            </a:r>
          </a:p>
        </p:txBody>
      </p:sp>
      <p:sp>
        <p:nvSpPr>
          <p:cNvPr id="53252" name="Text Box 4"/>
          <p:cNvSpPr txBox="1">
            <a:spLocks noChangeArrowheads="1"/>
          </p:cNvSpPr>
          <p:nvPr/>
        </p:nvSpPr>
        <p:spPr bwMode="auto">
          <a:xfrm>
            <a:off x="-76200" y="1447800"/>
            <a:ext cx="4191000" cy="1465263"/>
          </a:xfrm>
          <a:prstGeom prst="rect">
            <a:avLst/>
          </a:prstGeom>
          <a:noFill/>
          <a:ln w="50800" algn="ctr">
            <a:noFill/>
            <a:miter lim="800000"/>
            <a:headEnd/>
            <a:tailEnd/>
          </a:ln>
          <a:effectLst/>
        </p:spPr>
        <p:txBody>
          <a:bodyPr>
            <a:spAutoFit/>
          </a:bodyPr>
          <a:lstStyle/>
          <a:p>
            <a:pPr algn="l">
              <a:spcBef>
                <a:spcPct val="50000"/>
              </a:spcBef>
            </a:pPr>
            <a:r>
              <a:rPr lang="es-MX" sz="1800">
                <a:effectLst/>
                <a:latin typeface="Verdana" pitchFamily="34" charset="0"/>
              </a:rPr>
              <a:t>Una instancia de un programa en ejecución con los estados necesarios para permanecer en ejecución – la mayoría de las aplicaciones son procesos</a:t>
            </a:r>
          </a:p>
        </p:txBody>
      </p:sp>
      <p:sp>
        <p:nvSpPr>
          <p:cNvPr id="53253" name="Line 5"/>
          <p:cNvSpPr>
            <a:spLocks noChangeShapeType="1"/>
          </p:cNvSpPr>
          <p:nvPr/>
        </p:nvSpPr>
        <p:spPr bwMode="auto">
          <a:xfrm>
            <a:off x="609600" y="1447800"/>
            <a:ext cx="3429000" cy="0"/>
          </a:xfrm>
          <a:prstGeom prst="line">
            <a:avLst/>
          </a:prstGeom>
          <a:noFill/>
          <a:ln w="50800">
            <a:solidFill>
              <a:schemeClr val="tx1"/>
            </a:solidFill>
            <a:round/>
            <a:headEnd/>
            <a:tailEnd/>
          </a:ln>
          <a:effectLst/>
        </p:spPr>
        <p:txBody>
          <a:bodyPr wrap="none" anchor="ctr"/>
          <a:lstStyle/>
          <a:p>
            <a:endParaRPr lang="es-MX"/>
          </a:p>
        </p:txBody>
      </p:sp>
      <p:sp>
        <p:nvSpPr>
          <p:cNvPr id="53254" name="Rectangle 6"/>
          <p:cNvSpPr>
            <a:spLocks noChangeArrowheads="1"/>
          </p:cNvSpPr>
          <p:nvPr/>
        </p:nvSpPr>
        <p:spPr bwMode="auto">
          <a:xfrm>
            <a:off x="6248400" y="1524000"/>
            <a:ext cx="3803650" cy="915988"/>
          </a:xfrm>
          <a:prstGeom prst="rect">
            <a:avLst/>
          </a:prstGeom>
          <a:noFill/>
          <a:ln w="50800" algn="ctr">
            <a:noFill/>
            <a:miter lim="800000"/>
            <a:headEnd/>
            <a:tailEnd/>
          </a:ln>
          <a:effectLst/>
        </p:spPr>
        <p:txBody>
          <a:bodyPr>
            <a:spAutoFit/>
          </a:bodyPr>
          <a:lstStyle/>
          <a:p>
            <a:pPr algn="l"/>
            <a:r>
              <a:rPr lang="es-MX" sz="1800">
                <a:solidFill>
                  <a:srgbClr val="FF9966"/>
                </a:solidFill>
                <a:effectLst/>
                <a:latin typeface="Verdana" pitchFamily="34" charset="0"/>
              </a:rPr>
              <a:t>Crear un nuevo proceso puede ser costoso en CPU, se lleva tiempo y memoria</a:t>
            </a:r>
          </a:p>
        </p:txBody>
      </p:sp>
      <p:sp>
        <p:nvSpPr>
          <p:cNvPr id="53255" name="Text Box 7"/>
          <p:cNvSpPr txBox="1">
            <a:spLocks noChangeArrowheads="1"/>
          </p:cNvSpPr>
          <p:nvPr/>
        </p:nvSpPr>
        <p:spPr bwMode="auto">
          <a:xfrm>
            <a:off x="5029200" y="3228975"/>
            <a:ext cx="1752600" cy="457200"/>
          </a:xfrm>
          <a:prstGeom prst="rect">
            <a:avLst/>
          </a:prstGeom>
          <a:noFill/>
          <a:ln w="50800" algn="ctr">
            <a:noFill/>
            <a:miter lim="800000"/>
            <a:headEnd/>
            <a:tailEnd/>
          </a:ln>
          <a:effectLst/>
        </p:spPr>
        <p:txBody>
          <a:bodyPr>
            <a:spAutoFit/>
          </a:bodyPr>
          <a:lstStyle/>
          <a:p>
            <a:pPr algn="l">
              <a:spcBef>
                <a:spcPct val="50000"/>
              </a:spcBef>
            </a:pPr>
            <a:r>
              <a:rPr lang="en-US" sz="2400">
                <a:effectLst/>
                <a:latin typeface="Verdana" pitchFamily="34" charset="0"/>
              </a:rPr>
              <a:t>HILO</a:t>
            </a:r>
          </a:p>
        </p:txBody>
      </p:sp>
      <p:sp>
        <p:nvSpPr>
          <p:cNvPr id="53256" name="Text Box 8"/>
          <p:cNvSpPr txBox="1">
            <a:spLocks noChangeArrowheads="1"/>
          </p:cNvSpPr>
          <p:nvPr/>
        </p:nvSpPr>
        <p:spPr bwMode="auto">
          <a:xfrm>
            <a:off x="4495800" y="3762375"/>
            <a:ext cx="4495800" cy="1190625"/>
          </a:xfrm>
          <a:prstGeom prst="rect">
            <a:avLst/>
          </a:prstGeom>
          <a:noFill/>
          <a:ln w="50800" algn="ctr">
            <a:noFill/>
            <a:miter lim="800000"/>
            <a:headEnd/>
            <a:tailEnd/>
          </a:ln>
          <a:effectLst/>
        </p:spPr>
        <p:txBody>
          <a:bodyPr>
            <a:spAutoFit/>
          </a:bodyPr>
          <a:lstStyle/>
          <a:p>
            <a:pPr algn="r">
              <a:spcBef>
                <a:spcPct val="50000"/>
              </a:spcBef>
            </a:pPr>
            <a:r>
              <a:rPr lang="es-MX" sz="1800">
                <a:effectLst/>
                <a:latin typeface="Verdana" pitchFamily="34" charset="0"/>
              </a:rPr>
              <a:t>Una instancia de subtareas subdivididas para ejecutarse en paralelo – muchas aplicaciones se dividen en múltiples hilos</a:t>
            </a:r>
          </a:p>
        </p:txBody>
      </p:sp>
      <p:sp>
        <p:nvSpPr>
          <p:cNvPr id="53257" name="Line 9"/>
          <p:cNvSpPr>
            <a:spLocks noChangeShapeType="1"/>
          </p:cNvSpPr>
          <p:nvPr/>
        </p:nvSpPr>
        <p:spPr bwMode="auto">
          <a:xfrm>
            <a:off x="4953000" y="3762375"/>
            <a:ext cx="3429000" cy="0"/>
          </a:xfrm>
          <a:prstGeom prst="line">
            <a:avLst/>
          </a:prstGeom>
          <a:noFill/>
          <a:ln w="50800">
            <a:solidFill>
              <a:schemeClr val="tx1"/>
            </a:solidFill>
            <a:round/>
            <a:headEnd/>
            <a:tailEnd/>
          </a:ln>
          <a:effectLst/>
        </p:spPr>
        <p:txBody>
          <a:bodyPr wrap="none" anchor="ctr"/>
          <a:lstStyle/>
          <a:p>
            <a:endParaRPr lang="es-MX"/>
          </a:p>
        </p:txBody>
      </p:sp>
      <p:sp>
        <p:nvSpPr>
          <p:cNvPr id="53258" name="Rectangle 10"/>
          <p:cNvSpPr>
            <a:spLocks noChangeArrowheads="1"/>
          </p:cNvSpPr>
          <p:nvPr/>
        </p:nvSpPr>
        <p:spPr bwMode="auto">
          <a:xfrm>
            <a:off x="-609600" y="3686175"/>
            <a:ext cx="3276600" cy="1006475"/>
          </a:xfrm>
          <a:prstGeom prst="rect">
            <a:avLst/>
          </a:prstGeom>
          <a:noFill/>
          <a:ln w="50800" algn="ctr">
            <a:noFill/>
            <a:miter lim="800000"/>
            <a:headEnd/>
            <a:tailEnd/>
          </a:ln>
          <a:effectLst/>
        </p:spPr>
        <p:txBody>
          <a:bodyPr>
            <a:spAutoFit/>
          </a:bodyPr>
          <a:lstStyle/>
          <a:p>
            <a:pPr algn="l"/>
            <a:r>
              <a:rPr lang="es-MX">
                <a:solidFill>
                  <a:srgbClr val="99FF99"/>
                </a:solidFill>
                <a:effectLst/>
                <a:latin typeface="Verdana" pitchFamily="34" charset="0"/>
              </a:rPr>
              <a:t>Los hilos pueden crearse sin replicar todo el proceso</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3251"/>
                                        </p:tgtEl>
                                        <p:attrNameLst>
                                          <p:attrName>style.visibility</p:attrName>
                                        </p:attrNameLst>
                                      </p:cBhvr>
                                      <p:to>
                                        <p:strVal val="visible"/>
                                      </p:to>
                                    </p:set>
                                    <p:anim calcmode="lin" valueType="num">
                                      <p:cBhvr additive="base">
                                        <p:cTn id="7" dur="500" fill="hold"/>
                                        <p:tgtEl>
                                          <p:spTgt spid="53251"/>
                                        </p:tgtEl>
                                        <p:attrNameLst>
                                          <p:attrName>ppt_x</p:attrName>
                                        </p:attrNameLst>
                                      </p:cBhvr>
                                      <p:tavLst>
                                        <p:tav tm="0">
                                          <p:val>
                                            <p:strVal val="1+#ppt_w/2"/>
                                          </p:val>
                                        </p:tav>
                                        <p:tav tm="100000">
                                          <p:val>
                                            <p:strVal val="#ppt_x"/>
                                          </p:val>
                                        </p:tav>
                                      </p:tavLst>
                                    </p:anim>
                                    <p:anim calcmode="lin" valueType="num">
                                      <p:cBhvr additive="base">
                                        <p:cTn id="8" dur="500" fill="hold"/>
                                        <p:tgtEl>
                                          <p:spTgt spid="53251"/>
                                        </p:tgtEl>
                                        <p:attrNameLst>
                                          <p:attrName>ppt_y</p:attrName>
                                        </p:attrNameLst>
                                      </p:cBhvr>
                                      <p:tavLst>
                                        <p:tav tm="0">
                                          <p:val>
                                            <p:strVal val="#ppt_y"/>
                                          </p:val>
                                        </p:tav>
                                        <p:tav tm="100000">
                                          <p:val>
                                            <p:strVal val="#ppt_y"/>
                                          </p:val>
                                        </p:tav>
                                      </p:tavLst>
                                    </p:anim>
                                  </p:childTnLst>
                                </p:cTn>
                              </p:par>
                              <p:par>
                                <p:cTn id="9" presetID="10" presetClass="entr" presetSubtype="0" fill="hold" grpId="1" nodeType="withEffect">
                                  <p:stCondLst>
                                    <p:cond delay="0"/>
                                  </p:stCondLst>
                                  <p:childTnLst>
                                    <p:set>
                                      <p:cBhvr>
                                        <p:cTn id="10" dur="1" fill="hold">
                                          <p:stCondLst>
                                            <p:cond delay="0"/>
                                          </p:stCondLst>
                                        </p:cTn>
                                        <p:tgtEl>
                                          <p:spTgt spid="53251"/>
                                        </p:tgtEl>
                                        <p:attrNameLst>
                                          <p:attrName>style.visibility</p:attrName>
                                        </p:attrNameLst>
                                      </p:cBhvr>
                                      <p:to>
                                        <p:strVal val="visible"/>
                                      </p:to>
                                    </p:set>
                                    <p:animEffect transition="in" filter="fade">
                                      <p:cBhvr>
                                        <p:cTn id="11" dur="500"/>
                                        <p:tgtEl>
                                          <p:spTgt spid="53251"/>
                                        </p:tgtEl>
                                      </p:cBhvr>
                                    </p:animEffect>
                                  </p:childTnLst>
                                </p:cTn>
                              </p:par>
                              <p:par>
                                <p:cTn id="12" presetID="2" presetClass="entr" presetSubtype="8" fill="hold" grpId="0" nodeType="withEffect">
                                  <p:stCondLst>
                                    <p:cond delay="0"/>
                                  </p:stCondLst>
                                  <p:childTnLst>
                                    <p:set>
                                      <p:cBhvr>
                                        <p:cTn id="13" dur="1" fill="hold">
                                          <p:stCondLst>
                                            <p:cond delay="0"/>
                                          </p:stCondLst>
                                        </p:cTn>
                                        <p:tgtEl>
                                          <p:spTgt spid="53252"/>
                                        </p:tgtEl>
                                        <p:attrNameLst>
                                          <p:attrName>style.visibility</p:attrName>
                                        </p:attrNameLst>
                                      </p:cBhvr>
                                      <p:to>
                                        <p:strVal val="visible"/>
                                      </p:to>
                                    </p:set>
                                    <p:anim calcmode="lin" valueType="num">
                                      <p:cBhvr additive="base">
                                        <p:cTn id="14" dur="500" fill="hold"/>
                                        <p:tgtEl>
                                          <p:spTgt spid="53252"/>
                                        </p:tgtEl>
                                        <p:attrNameLst>
                                          <p:attrName>ppt_x</p:attrName>
                                        </p:attrNameLst>
                                      </p:cBhvr>
                                      <p:tavLst>
                                        <p:tav tm="0">
                                          <p:val>
                                            <p:strVal val="0-#ppt_w/2"/>
                                          </p:val>
                                        </p:tav>
                                        <p:tav tm="100000">
                                          <p:val>
                                            <p:strVal val="#ppt_x"/>
                                          </p:val>
                                        </p:tav>
                                      </p:tavLst>
                                    </p:anim>
                                    <p:anim calcmode="lin" valueType="num">
                                      <p:cBhvr additive="base">
                                        <p:cTn id="15" dur="500" fill="hold"/>
                                        <p:tgtEl>
                                          <p:spTgt spid="53252"/>
                                        </p:tgtEl>
                                        <p:attrNameLst>
                                          <p:attrName>ppt_y</p:attrName>
                                        </p:attrNameLst>
                                      </p:cBhvr>
                                      <p:tavLst>
                                        <p:tav tm="0">
                                          <p:val>
                                            <p:strVal val="#ppt_y"/>
                                          </p:val>
                                        </p:tav>
                                        <p:tav tm="100000">
                                          <p:val>
                                            <p:strVal val="#ppt_y"/>
                                          </p:val>
                                        </p:tav>
                                      </p:tavLst>
                                    </p:anim>
                                  </p:childTnLst>
                                </p:cTn>
                              </p:par>
                              <p:par>
                                <p:cTn id="16" presetID="10" presetClass="entr" presetSubtype="0" fill="hold" grpId="1" nodeType="withEffect">
                                  <p:stCondLst>
                                    <p:cond delay="0"/>
                                  </p:stCondLst>
                                  <p:childTnLst>
                                    <p:set>
                                      <p:cBhvr>
                                        <p:cTn id="17" dur="1" fill="hold">
                                          <p:stCondLst>
                                            <p:cond delay="0"/>
                                          </p:stCondLst>
                                        </p:cTn>
                                        <p:tgtEl>
                                          <p:spTgt spid="53252"/>
                                        </p:tgtEl>
                                        <p:attrNameLst>
                                          <p:attrName>style.visibility</p:attrName>
                                        </p:attrNameLst>
                                      </p:cBhvr>
                                      <p:to>
                                        <p:strVal val="visible"/>
                                      </p:to>
                                    </p:set>
                                    <p:animEffect transition="in" filter="fade">
                                      <p:cBhvr>
                                        <p:cTn id="18" dur="500"/>
                                        <p:tgtEl>
                                          <p:spTgt spid="53252"/>
                                        </p:tgtEl>
                                      </p:cBhvr>
                                    </p:animEffect>
                                  </p:childTnLst>
                                </p:cTn>
                              </p:par>
                              <p:par>
                                <p:cTn id="19" presetID="35" presetClass="path" presetSubtype="0" accel="50000" decel="50000" fill="hold" grpId="2" nodeType="withEffect">
                                  <p:stCondLst>
                                    <p:cond delay="500"/>
                                  </p:stCondLst>
                                  <p:childTnLst>
                                    <p:animMotion origin="layout" path="M 3.33333E-6 -4.91329E-6 L -0.22084 -4.91329E-6 " pathEditMode="relative" rAng="0" ptsTypes="AA">
                                      <p:cBhvr>
                                        <p:cTn id="20" dur="1000" fill="hold"/>
                                        <p:tgtEl>
                                          <p:spTgt spid="53251"/>
                                        </p:tgtEl>
                                        <p:attrNameLst>
                                          <p:attrName>ppt_x</p:attrName>
                                          <p:attrName>ppt_y</p:attrName>
                                        </p:attrNameLst>
                                      </p:cBhvr>
                                      <p:rCtr x="-110" y="0"/>
                                    </p:animMotion>
                                  </p:childTnLst>
                                </p:cTn>
                              </p:par>
                              <p:par>
                                <p:cTn id="21" presetID="63" presetClass="path" presetSubtype="0" accel="50000" decel="50000" fill="hold" grpId="2" nodeType="withEffect">
                                  <p:stCondLst>
                                    <p:cond delay="500"/>
                                  </p:stCondLst>
                                  <p:childTnLst>
                                    <p:animMotion origin="layout" path="M -3.33333E-6 -2.77457E-6 L 0.0625 -2.77457E-6 " pathEditMode="relative" rAng="0" ptsTypes="AA">
                                      <p:cBhvr>
                                        <p:cTn id="22" dur="1000" fill="hold"/>
                                        <p:tgtEl>
                                          <p:spTgt spid="53252"/>
                                        </p:tgtEl>
                                        <p:attrNameLst>
                                          <p:attrName>ppt_x</p:attrName>
                                          <p:attrName>ppt_y</p:attrName>
                                        </p:attrNameLst>
                                      </p:cBhvr>
                                      <p:rCtr x="31" y="0"/>
                                    </p:animMotion>
                                  </p:childTnLst>
                                </p:cTn>
                              </p:par>
                              <p:par>
                                <p:cTn id="23" presetID="10" presetClass="entr" presetSubtype="0" fill="hold" grpId="0" nodeType="withEffect">
                                  <p:stCondLst>
                                    <p:cond delay="500"/>
                                  </p:stCondLst>
                                  <p:childTnLst>
                                    <p:set>
                                      <p:cBhvr>
                                        <p:cTn id="24" dur="1" fill="hold">
                                          <p:stCondLst>
                                            <p:cond delay="0"/>
                                          </p:stCondLst>
                                        </p:cTn>
                                        <p:tgtEl>
                                          <p:spTgt spid="53253"/>
                                        </p:tgtEl>
                                        <p:attrNameLst>
                                          <p:attrName>style.visibility</p:attrName>
                                        </p:attrNameLst>
                                      </p:cBhvr>
                                      <p:to>
                                        <p:strVal val="visible"/>
                                      </p:to>
                                    </p:set>
                                    <p:animEffect transition="in" filter="fade">
                                      <p:cBhvr>
                                        <p:cTn id="25" dur="2000"/>
                                        <p:tgtEl>
                                          <p:spTgt spid="53253"/>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53254"/>
                                        </p:tgtEl>
                                        <p:attrNameLst>
                                          <p:attrName>style.visibility</p:attrName>
                                        </p:attrNameLst>
                                      </p:cBhvr>
                                      <p:to>
                                        <p:strVal val="visible"/>
                                      </p:to>
                                    </p:set>
                                    <p:animEffect transition="in" filter="fade">
                                      <p:cBhvr>
                                        <p:cTn id="29" dur="2000"/>
                                        <p:tgtEl>
                                          <p:spTgt spid="53254"/>
                                        </p:tgtEl>
                                      </p:cBhvr>
                                    </p:animEffect>
                                  </p:childTnLst>
                                </p:cTn>
                              </p:par>
                              <p:par>
                                <p:cTn id="30" presetID="35" presetClass="path" presetSubtype="0" accel="50000" decel="50000" fill="hold" grpId="1" nodeType="withEffect">
                                  <p:stCondLst>
                                    <p:cond delay="0"/>
                                  </p:stCondLst>
                                  <p:childTnLst>
                                    <p:animMotion origin="layout" path="M 2.77778E-6 -9.24855E-7 L -0.14202 -0.00462 " pathEditMode="relative" rAng="0" ptsTypes="AA">
                                      <p:cBhvr>
                                        <p:cTn id="31" dur="2000" fill="hold"/>
                                        <p:tgtEl>
                                          <p:spTgt spid="53254"/>
                                        </p:tgtEl>
                                        <p:attrNameLst>
                                          <p:attrName>ppt_x</p:attrName>
                                          <p:attrName>ppt_y</p:attrName>
                                        </p:attrNameLst>
                                      </p:cBhvr>
                                      <p:rCtr x="-71" y="-2"/>
                                    </p:animMotion>
                                  </p:childTnLst>
                                </p:cTn>
                              </p:par>
                            </p:childTnLst>
                          </p:cTn>
                        </p:par>
                        <p:par>
                          <p:cTn id="32" fill="hold">
                            <p:stCondLst>
                              <p:cond delay="4500"/>
                            </p:stCondLst>
                            <p:childTnLst>
                              <p:par>
                                <p:cTn id="33" presetID="2" presetClass="entr" presetSubtype="8" fill="hold" grpId="0" nodeType="afterEffect">
                                  <p:stCondLst>
                                    <p:cond delay="0"/>
                                  </p:stCondLst>
                                  <p:childTnLst>
                                    <p:set>
                                      <p:cBhvr>
                                        <p:cTn id="34" dur="1" fill="hold">
                                          <p:stCondLst>
                                            <p:cond delay="0"/>
                                          </p:stCondLst>
                                        </p:cTn>
                                        <p:tgtEl>
                                          <p:spTgt spid="53255"/>
                                        </p:tgtEl>
                                        <p:attrNameLst>
                                          <p:attrName>style.visibility</p:attrName>
                                        </p:attrNameLst>
                                      </p:cBhvr>
                                      <p:to>
                                        <p:strVal val="visible"/>
                                      </p:to>
                                    </p:set>
                                    <p:anim calcmode="lin" valueType="num">
                                      <p:cBhvr additive="base">
                                        <p:cTn id="35" dur="500" fill="hold"/>
                                        <p:tgtEl>
                                          <p:spTgt spid="53255"/>
                                        </p:tgtEl>
                                        <p:attrNameLst>
                                          <p:attrName>ppt_x</p:attrName>
                                        </p:attrNameLst>
                                      </p:cBhvr>
                                      <p:tavLst>
                                        <p:tav tm="0">
                                          <p:val>
                                            <p:strVal val="0-#ppt_w/2"/>
                                          </p:val>
                                        </p:tav>
                                        <p:tav tm="100000">
                                          <p:val>
                                            <p:strVal val="#ppt_x"/>
                                          </p:val>
                                        </p:tav>
                                      </p:tavLst>
                                    </p:anim>
                                    <p:anim calcmode="lin" valueType="num">
                                      <p:cBhvr additive="base">
                                        <p:cTn id="36" dur="500" fill="hold"/>
                                        <p:tgtEl>
                                          <p:spTgt spid="53255"/>
                                        </p:tgtEl>
                                        <p:attrNameLst>
                                          <p:attrName>ppt_y</p:attrName>
                                        </p:attrNameLst>
                                      </p:cBhvr>
                                      <p:tavLst>
                                        <p:tav tm="0">
                                          <p:val>
                                            <p:strVal val="#ppt_y"/>
                                          </p:val>
                                        </p:tav>
                                        <p:tav tm="100000">
                                          <p:val>
                                            <p:strVal val="#ppt_y"/>
                                          </p:val>
                                        </p:tav>
                                      </p:tavLst>
                                    </p:anim>
                                  </p:childTnLst>
                                </p:cTn>
                              </p:par>
                              <p:par>
                                <p:cTn id="37" presetID="10" presetClass="entr" presetSubtype="0" fill="hold" grpId="1" nodeType="withEffect">
                                  <p:stCondLst>
                                    <p:cond delay="0"/>
                                  </p:stCondLst>
                                  <p:childTnLst>
                                    <p:set>
                                      <p:cBhvr>
                                        <p:cTn id="38" dur="1" fill="hold">
                                          <p:stCondLst>
                                            <p:cond delay="0"/>
                                          </p:stCondLst>
                                        </p:cTn>
                                        <p:tgtEl>
                                          <p:spTgt spid="53255"/>
                                        </p:tgtEl>
                                        <p:attrNameLst>
                                          <p:attrName>style.visibility</p:attrName>
                                        </p:attrNameLst>
                                      </p:cBhvr>
                                      <p:to>
                                        <p:strVal val="visible"/>
                                      </p:to>
                                    </p:set>
                                    <p:animEffect transition="in" filter="fade">
                                      <p:cBhvr>
                                        <p:cTn id="39" dur="500"/>
                                        <p:tgtEl>
                                          <p:spTgt spid="53255"/>
                                        </p:tgtEl>
                                      </p:cBhvr>
                                    </p:animEffect>
                                  </p:childTnLst>
                                </p:cTn>
                              </p:par>
                              <p:par>
                                <p:cTn id="40" presetID="2" presetClass="entr" presetSubtype="2" fill="hold" grpId="0" nodeType="withEffect">
                                  <p:stCondLst>
                                    <p:cond delay="0"/>
                                  </p:stCondLst>
                                  <p:childTnLst>
                                    <p:set>
                                      <p:cBhvr>
                                        <p:cTn id="41" dur="1" fill="hold">
                                          <p:stCondLst>
                                            <p:cond delay="0"/>
                                          </p:stCondLst>
                                        </p:cTn>
                                        <p:tgtEl>
                                          <p:spTgt spid="53256"/>
                                        </p:tgtEl>
                                        <p:attrNameLst>
                                          <p:attrName>style.visibility</p:attrName>
                                        </p:attrNameLst>
                                      </p:cBhvr>
                                      <p:to>
                                        <p:strVal val="visible"/>
                                      </p:to>
                                    </p:set>
                                    <p:anim calcmode="lin" valueType="num">
                                      <p:cBhvr additive="base">
                                        <p:cTn id="42" dur="500" fill="hold"/>
                                        <p:tgtEl>
                                          <p:spTgt spid="53256"/>
                                        </p:tgtEl>
                                        <p:attrNameLst>
                                          <p:attrName>ppt_x</p:attrName>
                                        </p:attrNameLst>
                                      </p:cBhvr>
                                      <p:tavLst>
                                        <p:tav tm="0">
                                          <p:val>
                                            <p:strVal val="1+#ppt_w/2"/>
                                          </p:val>
                                        </p:tav>
                                        <p:tav tm="100000">
                                          <p:val>
                                            <p:strVal val="#ppt_x"/>
                                          </p:val>
                                        </p:tav>
                                      </p:tavLst>
                                    </p:anim>
                                    <p:anim calcmode="lin" valueType="num">
                                      <p:cBhvr additive="base">
                                        <p:cTn id="43" dur="500" fill="hold"/>
                                        <p:tgtEl>
                                          <p:spTgt spid="53256"/>
                                        </p:tgtEl>
                                        <p:attrNameLst>
                                          <p:attrName>ppt_y</p:attrName>
                                        </p:attrNameLst>
                                      </p:cBhvr>
                                      <p:tavLst>
                                        <p:tav tm="0">
                                          <p:val>
                                            <p:strVal val="#ppt_y"/>
                                          </p:val>
                                        </p:tav>
                                        <p:tav tm="100000">
                                          <p:val>
                                            <p:strVal val="#ppt_y"/>
                                          </p:val>
                                        </p:tav>
                                      </p:tavLst>
                                    </p:anim>
                                  </p:childTnLst>
                                </p:cTn>
                              </p:par>
                              <p:par>
                                <p:cTn id="44" presetID="10" presetClass="entr" presetSubtype="0" fill="hold" grpId="1" nodeType="withEffect">
                                  <p:stCondLst>
                                    <p:cond delay="0"/>
                                  </p:stCondLst>
                                  <p:childTnLst>
                                    <p:set>
                                      <p:cBhvr>
                                        <p:cTn id="45" dur="1" fill="hold">
                                          <p:stCondLst>
                                            <p:cond delay="0"/>
                                          </p:stCondLst>
                                        </p:cTn>
                                        <p:tgtEl>
                                          <p:spTgt spid="53256"/>
                                        </p:tgtEl>
                                        <p:attrNameLst>
                                          <p:attrName>style.visibility</p:attrName>
                                        </p:attrNameLst>
                                      </p:cBhvr>
                                      <p:to>
                                        <p:strVal val="visible"/>
                                      </p:to>
                                    </p:set>
                                    <p:animEffect transition="in" filter="fade">
                                      <p:cBhvr>
                                        <p:cTn id="46" dur="500"/>
                                        <p:tgtEl>
                                          <p:spTgt spid="53256"/>
                                        </p:tgtEl>
                                      </p:cBhvr>
                                    </p:animEffect>
                                  </p:childTnLst>
                                </p:cTn>
                              </p:par>
                              <p:par>
                                <p:cTn id="47" presetID="35" presetClass="path" presetSubtype="0" accel="50000" decel="50000" fill="hold" grpId="2" nodeType="withEffect">
                                  <p:stCondLst>
                                    <p:cond delay="500"/>
                                  </p:stCondLst>
                                  <p:childTnLst>
                                    <p:animMotion origin="layout" path="M 3.33333E-6 1.50289E-6 L 0.2125 1.50289E-6 " pathEditMode="relative" rAng="0" ptsTypes="AA">
                                      <p:cBhvr>
                                        <p:cTn id="48" dur="1000" fill="hold"/>
                                        <p:tgtEl>
                                          <p:spTgt spid="53255"/>
                                        </p:tgtEl>
                                        <p:attrNameLst>
                                          <p:attrName>ppt_x</p:attrName>
                                          <p:attrName>ppt_y</p:attrName>
                                        </p:attrNameLst>
                                      </p:cBhvr>
                                      <p:rCtr x="106" y="0"/>
                                    </p:animMotion>
                                  </p:childTnLst>
                                </p:cTn>
                              </p:par>
                              <p:par>
                                <p:cTn id="49" presetID="63" presetClass="path" presetSubtype="0" accel="50000" decel="50000" fill="hold" grpId="2" nodeType="withEffect">
                                  <p:stCondLst>
                                    <p:cond delay="500"/>
                                  </p:stCondLst>
                                  <p:childTnLst>
                                    <p:animMotion origin="layout" path="M 3.33333E-6 3.23699E-6 L -0.0625 3.23699E-6 " pathEditMode="relative" rAng="0" ptsTypes="AA">
                                      <p:cBhvr>
                                        <p:cTn id="50" dur="1000" fill="hold"/>
                                        <p:tgtEl>
                                          <p:spTgt spid="53256"/>
                                        </p:tgtEl>
                                        <p:attrNameLst>
                                          <p:attrName>ppt_x</p:attrName>
                                          <p:attrName>ppt_y</p:attrName>
                                        </p:attrNameLst>
                                      </p:cBhvr>
                                      <p:rCtr x="-31" y="0"/>
                                    </p:animMotion>
                                  </p:childTnLst>
                                </p:cTn>
                              </p:par>
                              <p:par>
                                <p:cTn id="51" presetID="10" presetClass="entr" presetSubtype="0" fill="hold" grpId="0" nodeType="withEffect">
                                  <p:stCondLst>
                                    <p:cond delay="500"/>
                                  </p:stCondLst>
                                  <p:childTnLst>
                                    <p:set>
                                      <p:cBhvr>
                                        <p:cTn id="52" dur="1" fill="hold">
                                          <p:stCondLst>
                                            <p:cond delay="0"/>
                                          </p:stCondLst>
                                        </p:cTn>
                                        <p:tgtEl>
                                          <p:spTgt spid="53257"/>
                                        </p:tgtEl>
                                        <p:attrNameLst>
                                          <p:attrName>style.visibility</p:attrName>
                                        </p:attrNameLst>
                                      </p:cBhvr>
                                      <p:to>
                                        <p:strVal val="visible"/>
                                      </p:to>
                                    </p:set>
                                    <p:animEffect transition="in" filter="fade">
                                      <p:cBhvr>
                                        <p:cTn id="53" dur="2000"/>
                                        <p:tgtEl>
                                          <p:spTgt spid="53257"/>
                                        </p:tgtEl>
                                      </p:cBhvr>
                                    </p:animEffect>
                                  </p:childTnLst>
                                </p:cTn>
                              </p:par>
                            </p:childTnLst>
                          </p:cTn>
                        </p:par>
                        <p:par>
                          <p:cTn id="54" fill="hold">
                            <p:stCondLst>
                              <p:cond delay="7000"/>
                            </p:stCondLst>
                            <p:childTnLst>
                              <p:par>
                                <p:cTn id="55" presetID="10" presetClass="entr" presetSubtype="0" fill="hold" grpId="0" nodeType="afterEffect">
                                  <p:stCondLst>
                                    <p:cond delay="0"/>
                                  </p:stCondLst>
                                  <p:childTnLst>
                                    <p:set>
                                      <p:cBhvr>
                                        <p:cTn id="56" dur="1" fill="hold">
                                          <p:stCondLst>
                                            <p:cond delay="0"/>
                                          </p:stCondLst>
                                        </p:cTn>
                                        <p:tgtEl>
                                          <p:spTgt spid="53258"/>
                                        </p:tgtEl>
                                        <p:attrNameLst>
                                          <p:attrName>style.visibility</p:attrName>
                                        </p:attrNameLst>
                                      </p:cBhvr>
                                      <p:to>
                                        <p:strVal val="visible"/>
                                      </p:to>
                                    </p:set>
                                    <p:animEffect transition="in" filter="fade">
                                      <p:cBhvr>
                                        <p:cTn id="57" dur="2000"/>
                                        <p:tgtEl>
                                          <p:spTgt spid="53258"/>
                                        </p:tgtEl>
                                      </p:cBhvr>
                                    </p:animEffect>
                                  </p:childTnLst>
                                </p:cTn>
                              </p:par>
                              <p:par>
                                <p:cTn id="58" presetID="63" presetClass="path" presetSubtype="0" accel="50000" decel="50000" fill="hold" grpId="1" nodeType="withEffect">
                                  <p:stCondLst>
                                    <p:cond delay="500"/>
                                  </p:stCondLst>
                                  <p:childTnLst>
                                    <p:animMotion origin="layout" path="M 1.38778E-17 1.90751E-6 L 0.12083 1.90751E-6 " pathEditMode="relative" rAng="0" ptsTypes="AA">
                                      <p:cBhvr>
                                        <p:cTn id="59" dur="2000" fill="hold"/>
                                        <p:tgtEl>
                                          <p:spTgt spid="53258"/>
                                        </p:tgtEl>
                                        <p:attrNameLst>
                                          <p:attrName>ppt_x</p:attrName>
                                          <p:attrName>ppt_y</p:attrName>
                                        </p:attrNameLst>
                                      </p:cBhvr>
                                      <p:rCtr x="6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1" grpId="0"/>
      <p:bldP spid="53251" grpId="1"/>
      <p:bldP spid="53251" grpId="2"/>
      <p:bldP spid="53252" grpId="0"/>
      <p:bldP spid="53252" grpId="1"/>
      <p:bldP spid="53252" grpId="2"/>
      <p:bldP spid="53253" grpId="0" animBg="1"/>
      <p:bldP spid="53254" grpId="0"/>
      <p:bldP spid="53254" grpId="1"/>
      <p:bldP spid="53255" grpId="0"/>
      <p:bldP spid="53255" grpId="1"/>
      <p:bldP spid="53255" grpId="2"/>
      <p:bldP spid="53256" grpId="0"/>
      <p:bldP spid="53256" grpId="1"/>
      <p:bldP spid="53256" grpId="2"/>
      <p:bldP spid="53257" grpId="0" animBg="1"/>
      <p:bldP spid="53258" grpId="0"/>
      <p:bldP spid="53258" grpId="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normAutofit fontScale="90000"/>
          </a:bodyPr>
          <a:lstStyle/>
          <a:p>
            <a:r>
              <a:rPr lang="es-MX" dirty="0" smtClean="0"/>
              <a:t>Analogía: Cortar el pasto de un campo de </a:t>
            </a:r>
            <a:r>
              <a:rPr lang="es-MX" dirty="0" err="1" smtClean="0"/>
              <a:t>Baseball</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7461"/>
            <a:ext cx="5052070" cy="5472608"/>
          </a:xfrm>
          <a:prstGeom prst="rect">
            <a:avLst/>
          </a:prstGeom>
          <a:noFill/>
        </p:spPr>
      </p:pic>
      <p:grpSp>
        <p:nvGrpSpPr>
          <p:cNvPr id="8" name="7 Grupo"/>
          <p:cNvGrpSpPr/>
          <p:nvPr/>
        </p:nvGrpSpPr>
        <p:grpSpPr>
          <a:xfrm>
            <a:off x="6073824" y="3657600"/>
            <a:ext cx="2666204" cy="1676401"/>
            <a:chOff x="6073824" y="3657600"/>
            <a:chExt cx="2666204" cy="1676401"/>
          </a:xfrm>
        </p:grpSpPr>
        <p:pic>
          <p:nvPicPr>
            <p:cNvPr id="5" name="Picture 2" descr="http://media.tumblr.com/tumblr_kue66tLWvq1qaqeeo.jpg"/>
            <p:cNvPicPr>
              <a:picLocks noChangeAspect="1" noChangeArrowheads="1"/>
            </p:cNvPicPr>
            <p:nvPr/>
          </p:nvPicPr>
          <p:blipFill>
            <a:blip r:embed="rId3" cstate="print"/>
            <a:srcRect/>
            <a:stretch>
              <a:fillRect/>
            </a:stretch>
          </p:blipFill>
          <p:spPr bwMode="auto">
            <a:xfrm>
              <a:off x="6073824" y="3657601"/>
              <a:ext cx="1656184" cy="1676400"/>
            </a:xfrm>
            <a:prstGeom prst="rect">
              <a:avLst/>
            </a:prstGeom>
            <a:noFill/>
          </p:spPr>
        </p:pic>
        <p:pic>
          <p:nvPicPr>
            <p:cNvPr id="6" name="Picture 2" descr="http://tr.toonpool.com/user/5563/files/catty_as_gardener_616265.jpg"/>
            <p:cNvPicPr>
              <a:picLocks noChangeAspect="1" noChangeArrowheads="1"/>
            </p:cNvPicPr>
            <p:nvPr/>
          </p:nvPicPr>
          <p:blipFill>
            <a:blip r:embed="rId4" cstate="print"/>
            <a:srcRect/>
            <a:stretch>
              <a:fillRect/>
            </a:stretch>
          </p:blipFill>
          <p:spPr bwMode="auto">
            <a:xfrm>
              <a:off x="7696200" y="3657600"/>
              <a:ext cx="1043828" cy="1676400"/>
            </a:xfrm>
            <a:prstGeom prst="rect">
              <a:avLst/>
            </a:prstGeom>
            <a:noFill/>
          </p:spPr>
        </p:pic>
      </p:grpSp>
      <p:sp>
        <p:nvSpPr>
          <p:cNvPr id="7" name="6 CuadroTexto"/>
          <p:cNvSpPr txBox="1"/>
          <p:nvPr/>
        </p:nvSpPr>
        <p:spPr>
          <a:xfrm>
            <a:off x="5509585" y="941512"/>
            <a:ext cx="3228535" cy="2862322"/>
          </a:xfrm>
          <a:prstGeom prst="rect">
            <a:avLst/>
          </a:prstGeom>
          <a:noFill/>
        </p:spPr>
        <p:txBody>
          <a:bodyPr wrap="square" rtlCol="0">
            <a:spAutoFit/>
          </a:bodyPr>
          <a:lstStyle/>
          <a:p>
            <a:r>
              <a:rPr lang="es-MX" dirty="0" smtClean="0"/>
              <a:t>Juan el jardinero usa una podadora para cortar el césped en una cancha de </a:t>
            </a:r>
            <a:r>
              <a:rPr lang="es-MX" dirty="0" err="1" smtClean="0"/>
              <a:t>baseball</a:t>
            </a:r>
            <a:endParaRPr lang="es-MX" dirty="0" smtClean="0"/>
          </a:p>
          <a:p>
            <a:r>
              <a:rPr lang="es-MX" dirty="0" smtClean="0"/>
              <a:t>Cortar el césped le toma 10 horas y 10 litros de combustible</a:t>
            </a:r>
          </a:p>
          <a:p>
            <a:r>
              <a:rPr lang="es-MX" dirty="0" smtClean="0"/>
              <a:t> </a:t>
            </a:r>
          </a:p>
          <a:p>
            <a:endParaRPr lang="es-MX" dirty="0"/>
          </a:p>
        </p:txBody>
      </p:sp>
      <p:sp>
        <p:nvSpPr>
          <p:cNvPr id="9" name="8 CuadroTexto"/>
          <p:cNvSpPr txBox="1"/>
          <p:nvPr/>
        </p:nvSpPr>
        <p:spPr>
          <a:xfrm>
            <a:off x="5791200" y="5334000"/>
            <a:ext cx="3063659" cy="707886"/>
          </a:xfrm>
          <a:prstGeom prst="rect">
            <a:avLst/>
          </a:prstGeom>
          <a:noFill/>
        </p:spPr>
        <p:txBody>
          <a:bodyPr wrap="none" rtlCol="0">
            <a:spAutoFit/>
          </a:bodyPr>
          <a:lstStyle/>
          <a:p>
            <a:r>
              <a:rPr lang="es-MX" dirty="0" smtClean="0"/>
              <a:t>Consumo de la podadora</a:t>
            </a:r>
          </a:p>
          <a:p>
            <a:r>
              <a:rPr lang="es-MX" dirty="0" smtClean="0"/>
              <a:t>1 litro por hora</a:t>
            </a:r>
            <a:endParaRPr lang="es-MX"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10242"/>
                                        </p:tgtEl>
                                        <p:attrNameLst>
                                          <p:attrName>style.visibility</p:attrName>
                                        </p:attrNameLst>
                                      </p:cBhvr>
                                      <p:to>
                                        <p:strVal val="visible"/>
                                      </p:to>
                                    </p:set>
                                    <p:anim calcmode="lin" valueType="num">
                                      <p:cBhvr>
                                        <p:cTn id="7" dur="500" fill="hold"/>
                                        <p:tgtEl>
                                          <p:spTgt spid="10242"/>
                                        </p:tgtEl>
                                        <p:attrNameLst>
                                          <p:attrName>ppt_w</p:attrName>
                                        </p:attrNameLst>
                                      </p:cBhvr>
                                      <p:tavLst>
                                        <p:tav tm="0">
                                          <p:val>
                                            <p:fltVal val="0"/>
                                          </p:val>
                                        </p:tav>
                                        <p:tav tm="100000">
                                          <p:val>
                                            <p:strVal val="#ppt_w"/>
                                          </p:val>
                                        </p:tav>
                                      </p:tavLst>
                                    </p:anim>
                                    <p:anim calcmode="lin" valueType="num">
                                      <p:cBhvr>
                                        <p:cTn id="8" dur="500" fill="hold"/>
                                        <p:tgtEl>
                                          <p:spTgt spid="1024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3" presetClass="entr" presetSubtype="16"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childTnLst>
                                </p:cTn>
                              </p:par>
                            </p:childTnLst>
                          </p:cTn>
                        </p:par>
                        <p:par>
                          <p:cTn id="14" fill="hold">
                            <p:stCondLst>
                              <p:cond delay="1000"/>
                            </p:stCondLst>
                            <p:childTnLst>
                              <p:par>
                                <p:cTn id="15" presetID="23" presetClass="entr" presetSubtype="16" fill="hold" grpId="0" nodeType="afterEffect">
                                  <p:stCondLst>
                                    <p:cond delay="100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childTnLst>
                                </p:cTn>
                              </p:par>
                            </p:childTnLst>
                          </p:cTn>
                        </p:par>
                        <p:par>
                          <p:cTn id="19" fill="hold">
                            <p:stCondLst>
                              <p:cond delay="2500"/>
                            </p:stCondLst>
                            <p:childTnLst>
                              <p:par>
                                <p:cTn id="20" presetID="1" presetClass="entr" presetSubtype="0" fill="hold" grpId="0" nodeType="after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455613" y="273050"/>
            <a:ext cx="8237537" cy="800219"/>
          </a:xfrm>
        </p:spPr>
        <p:txBody>
          <a:bodyPr/>
          <a:lstStyle/>
          <a:p>
            <a:r>
              <a:rPr lang="es-MX" dirty="0" smtClean="0"/>
              <a:t>Analogía: Cortar el pasto de un campo de </a:t>
            </a:r>
            <a:r>
              <a:rPr lang="es-MX" dirty="0" err="1" smtClean="0"/>
              <a:t>Baseball</a:t>
            </a:r>
            <a:endParaRPr lang="es-MX" dirty="0"/>
          </a:p>
        </p:txBody>
      </p:sp>
      <p:sp>
        <p:nvSpPr>
          <p:cNvPr id="3" name="2 Marcador de número de diapositiva"/>
          <p:cNvSpPr>
            <a:spLocks noGrp="1"/>
          </p:cNvSpPr>
          <p:nvPr>
            <p:ph type="sldNum" sz="quarter" idx="11"/>
          </p:nvPr>
        </p:nvSpPr>
        <p:spPr/>
        <p:txBody>
          <a:bodyPr/>
          <a:lstStyle/>
          <a:p>
            <a:fld id="{8CDDBCE9-8D86-460F-944F-ABF5A8D66210}" type="slidenum">
              <a:rPr lang="zh-CN" altLang="en-US" smtClean="0"/>
              <a:pPr/>
              <a:t>19</a:t>
            </a:fld>
            <a:endParaRPr lang="en-US" altLang="zh-CN"/>
          </a:p>
        </p:txBody>
      </p:sp>
      <p:pic>
        <p:nvPicPr>
          <p:cNvPr id="4"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394854" y="1433946"/>
            <a:ext cx="2286000" cy="2008909"/>
          </a:xfrm>
          <a:prstGeom prst="rect">
            <a:avLst/>
          </a:prstGeom>
          <a:noFill/>
        </p:spPr>
      </p:pic>
      <p:pic>
        <p:nvPicPr>
          <p:cNvPr id="6" name="Picture 2" descr="http://media.tumblr.com/tumblr_kue66tLWvq1qaqeeo.jpg"/>
          <p:cNvPicPr>
            <a:picLocks noChangeAspect="1" noChangeArrowheads="1"/>
          </p:cNvPicPr>
          <p:nvPr/>
        </p:nvPicPr>
        <p:blipFill>
          <a:blip r:embed="rId3" cstate="print"/>
          <a:srcRect/>
          <a:stretch>
            <a:fillRect/>
          </a:stretch>
        </p:blipFill>
        <p:spPr bwMode="auto">
          <a:xfrm>
            <a:off x="5029200" y="1600200"/>
            <a:ext cx="1656184" cy="1676400"/>
          </a:xfrm>
          <a:prstGeom prst="rect">
            <a:avLst/>
          </a:prstGeom>
          <a:noFill/>
        </p:spPr>
      </p:pic>
      <p:pic>
        <p:nvPicPr>
          <p:cNvPr id="7" name="Picture 2" descr="http://tr.toonpool.com/user/5563/files/catty_as_gardener_616265.jpg"/>
          <p:cNvPicPr>
            <a:picLocks noChangeAspect="1" noChangeArrowheads="1"/>
          </p:cNvPicPr>
          <p:nvPr/>
        </p:nvPicPr>
        <p:blipFill>
          <a:blip r:embed="rId4" cstate="print"/>
          <a:srcRect/>
          <a:stretch>
            <a:fillRect/>
          </a:stretch>
        </p:blipFill>
        <p:spPr bwMode="auto">
          <a:xfrm>
            <a:off x="3657600" y="4191000"/>
            <a:ext cx="1043828" cy="1676400"/>
          </a:xfrm>
          <a:prstGeom prst="rect">
            <a:avLst/>
          </a:prstGeom>
          <a:noFill/>
        </p:spPr>
      </p:pic>
      <p:sp>
        <p:nvSpPr>
          <p:cNvPr id="8" name="7 CuadroTexto"/>
          <p:cNvSpPr txBox="1"/>
          <p:nvPr/>
        </p:nvSpPr>
        <p:spPr>
          <a:xfrm>
            <a:off x="2209800" y="1600200"/>
            <a:ext cx="2881182" cy="1015663"/>
          </a:xfrm>
          <a:prstGeom prst="rect">
            <a:avLst/>
          </a:prstGeom>
          <a:noFill/>
        </p:spPr>
        <p:txBody>
          <a:bodyPr wrap="square" rtlCol="0">
            <a:spAutoFit/>
          </a:bodyPr>
          <a:lstStyle/>
          <a:p>
            <a:r>
              <a:rPr lang="es-MX" b="1" dirty="0" smtClean="0"/>
              <a:t>Proceso: </a:t>
            </a:r>
            <a:r>
              <a:rPr lang="es-MX" dirty="0" smtClean="0"/>
              <a:t>Trabajo de cortar el césped del campo</a:t>
            </a:r>
            <a:endParaRPr lang="es-MX" dirty="0"/>
          </a:p>
        </p:txBody>
      </p:sp>
      <p:sp>
        <p:nvSpPr>
          <p:cNvPr id="9" name="8 CuadroTexto"/>
          <p:cNvSpPr txBox="1"/>
          <p:nvPr/>
        </p:nvSpPr>
        <p:spPr>
          <a:xfrm>
            <a:off x="6553200" y="1676400"/>
            <a:ext cx="2590800" cy="1631216"/>
          </a:xfrm>
          <a:prstGeom prst="rect">
            <a:avLst/>
          </a:prstGeom>
          <a:noFill/>
        </p:spPr>
        <p:txBody>
          <a:bodyPr wrap="square" rtlCol="0">
            <a:spAutoFit/>
          </a:bodyPr>
          <a:lstStyle/>
          <a:p>
            <a:r>
              <a:rPr lang="es-MX" b="1" dirty="0" smtClean="0"/>
              <a:t>Núcleo del procesador: </a:t>
            </a:r>
            <a:r>
              <a:rPr lang="es-MX" dirty="0" smtClean="0"/>
              <a:t>Podadora quien finalmente corta el pasto</a:t>
            </a:r>
            <a:endParaRPr lang="es-MX" dirty="0"/>
          </a:p>
        </p:txBody>
      </p:sp>
      <p:sp>
        <p:nvSpPr>
          <p:cNvPr id="10" name="9 CuadroTexto"/>
          <p:cNvSpPr txBox="1"/>
          <p:nvPr/>
        </p:nvSpPr>
        <p:spPr>
          <a:xfrm>
            <a:off x="4800600" y="4419600"/>
            <a:ext cx="4111504" cy="1015663"/>
          </a:xfrm>
          <a:prstGeom prst="rect">
            <a:avLst/>
          </a:prstGeom>
          <a:noFill/>
        </p:spPr>
        <p:txBody>
          <a:bodyPr wrap="square" rtlCol="0">
            <a:spAutoFit/>
          </a:bodyPr>
          <a:lstStyle/>
          <a:p>
            <a:r>
              <a:rPr lang="es-MX" b="1" dirty="0" smtClean="0"/>
              <a:t>Hilo de ejecución: </a:t>
            </a:r>
            <a:r>
              <a:rPr lang="es-MX" dirty="0" smtClean="0"/>
              <a:t>Jardinero es quien tiene las instrucciones para usar la podadora</a:t>
            </a:r>
            <a:endParaRPr lang="es-MX"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1000"/>
                                  </p:stCondLst>
                                  <p:childTnLst>
                                    <p:set>
                                      <p:cBhvr>
                                        <p:cTn id="9" dur="1" fill="hold">
                                          <p:stCondLst>
                                            <p:cond delay="0"/>
                                          </p:stCondLst>
                                        </p:cTn>
                                        <p:tgtEl>
                                          <p:spTgt spid="8"/>
                                        </p:tgtEl>
                                        <p:attrNameLst>
                                          <p:attrName>style.visibility</p:attrName>
                                        </p:attrNameLst>
                                      </p:cBhvr>
                                      <p:to>
                                        <p:strVal val="visible"/>
                                      </p:to>
                                    </p:set>
                                  </p:childTnLst>
                                </p:cTn>
                              </p:par>
                            </p:childTnLst>
                          </p:cTn>
                        </p:par>
                        <p:par>
                          <p:cTn id="10" fill="hold">
                            <p:stCondLst>
                              <p:cond delay="1000"/>
                            </p:stCondLst>
                            <p:childTnLst>
                              <p:par>
                                <p:cTn id="11" presetID="1" presetClass="entr" presetSubtype="0" fill="hold" nodeType="afterEffect">
                                  <p:stCondLst>
                                    <p:cond delay="2000"/>
                                  </p:stCondLst>
                                  <p:childTnLst>
                                    <p:set>
                                      <p:cBhvr>
                                        <p:cTn id="12" dur="1" fill="hold">
                                          <p:stCondLst>
                                            <p:cond delay="0"/>
                                          </p:stCondLst>
                                        </p:cTn>
                                        <p:tgtEl>
                                          <p:spTgt spid="6"/>
                                        </p:tgtEl>
                                        <p:attrNameLst>
                                          <p:attrName>style.visibility</p:attrName>
                                        </p:attrNameLst>
                                      </p:cBhvr>
                                      <p:to>
                                        <p:strVal val="visible"/>
                                      </p:to>
                                    </p:set>
                                  </p:childTnLst>
                                </p:cTn>
                              </p:par>
                            </p:childTnLst>
                          </p:cTn>
                        </p:par>
                        <p:par>
                          <p:cTn id="13" fill="hold">
                            <p:stCondLst>
                              <p:cond delay="3000"/>
                            </p:stCondLst>
                            <p:childTnLst>
                              <p:par>
                                <p:cTn id="14" presetID="1" presetClass="entr" presetSubtype="0" fill="hold" grpId="0" nodeType="afterEffect">
                                  <p:stCondLst>
                                    <p:cond delay="1000"/>
                                  </p:stCondLst>
                                  <p:childTnLst>
                                    <p:set>
                                      <p:cBhvr>
                                        <p:cTn id="15" dur="1" fill="hold">
                                          <p:stCondLst>
                                            <p:cond delay="0"/>
                                          </p:stCondLst>
                                        </p:cTn>
                                        <p:tgtEl>
                                          <p:spTgt spid="9"/>
                                        </p:tgtEl>
                                        <p:attrNameLst>
                                          <p:attrName>style.visibility</p:attrName>
                                        </p:attrNameLst>
                                      </p:cBhvr>
                                      <p:to>
                                        <p:strVal val="visible"/>
                                      </p:to>
                                    </p:set>
                                  </p:childTnLst>
                                </p:cTn>
                              </p:par>
                            </p:childTnLst>
                          </p:cTn>
                        </p:par>
                        <p:par>
                          <p:cTn id="16" fill="hold">
                            <p:stCondLst>
                              <p:cond delay="4000"/>
                            </p:stCondLst>
                            <p:childTnLst>
                              <p:par>
                                <p:cTn id="17" presetID="1" presetClass="entr" presetSubtype="0" fill="hold" nodeType="afterEffect">
                                  <p:stCondLst>
                                    <p:cond delay="2000"/>
                                  </p:stCondLst>
                                  <p:childTnLst>
                                    <p:set>
                                      <p:cBhvr>
                                        <p:cTn id="18" dur="1" fill="hold">
                                          <p:stCondLst>
                                            <p:cond delay="0"/>
                                          </p:stCondLst>
                                        </p:cTn>
                                        <p:tgtEl>
                                          <p:spTgt spid="7"/>
                                        </p:tgtEl>
                                        <p:attrNameLst>
                                          <p:attrName>style.visibility</p:attrName>
                                        </p:attrNameLst>
                                      </p:cBhvr>
                                      <p:to>
                                        <p:strVal val="visible"/>
                                      </p:to>
                                    </p:set>
                                  </p:childTnLst>
                                </p:cTn>
                              </p:par>
                            </p:childTnLst>
                          </p:cTn>
                        </p:par>
                        <p:par>
                          <p:cTn id="19" fill="hold">
                            <p:stCondLst>
                              <p:cond delay="6000"/>
                            </p:stCondLst>
                            <p:childTnLst>
                              <p:par>
                                <p:cTn id="20" presetID="1" presetClass="entr" presetSubtype="0" fill="hold" grpId="0" nodeType="afterEffect">
                                  <p:stCondLst>
                                    <p:cond delay="1000"/>
                                  </p:stCondLst>
                                  <p:childTnLst>
                                    <p:set>
                                      <p:cBhvr>
                                        <p:cTn id="21"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MX" dirty="0" smtClean="0"/>
              <a:t>Meta</a:t>
            </a:r>
            <a:endParaRPr lang="es-MX" dirty="0"/>
          </a:p>
        </p:txBody>
      </p:sp>
      <p:sp>
        <p:nvSpPr>
          <p:cNvPr id="4" name="3 Marcador de contenido"/>
          <p:cNvSpPr>
            <a:spLocks noGrp="1"/>
          </p:cNvSpPr>
          <p:nvPr>
            <p:ph idx="1"/>
          </p:nvPr>
        </p:nvSpPr>
        <p:spPr/>
        <p:txBody>
          <a:bodyPr/>
          <a:lstStyle/>
          <a:p>
            <a:r>
              <a:rPr lang="es-MX" dirty="0" smtClean="0"/>
              <a:t>Cortar el césped del campo en menos tiempo</a:t>
            </a:r>
          </a:p>
          <a:p>
            <a:pPr lvl="1"/>
            <a:r>
              <a:rPr lang="es-MX" dirty="0" smtClean="0"/>
              <a:t>Menos tiempo dedicado al mantenimiento</a:t>
            </a:r>
          </a:p>
          <a:p>
            <a:pPr lvl="1"/>
            <a:r>
              <a:rPr lang="es-MX" dirty="0" smtClean="0"/>
              <a:t>Más partidos de </a:t>
            </a:r>
            <a:r>
              <a:rPr lang="es-MX" dirty="0" err="1" smtClean="0"/>
              <a:t>baseball</a:t>
            </a:r>
            <a:endParaRPr lang="es-MX" dirty="0" smtClean="0"/>
          </a:p>
          <a:p>
            <a:r>
              <a:rPr lang="es-MX" dirty="0" smtClean="0"/>
              <a:t>Económico</a:t>
            </a:r>
          </a:p>
          <a:p>
            <a:pPr lvl="1"/>
            <a:r>
              <a:rPr lang="es-MX" dirty="0" smtClean="0"/>
              <a:t>Uso racional del combustible</a:t>
            </a:r>
          </a:p>
          <a:p>
            <a:endParaRPr lang="es-MX" dirty="0" smtClean="0"/>
          </a:p>
          <a:p>
            <a:endParaRPr lang="es-MX" dirty="0"/>
          </a:p>
        </p:txBody>
      </p:sp>
      <p:sp>
        <p:nvSpPr>
          <p:cNvPr id="3" name="2 Marcador de número de diapositiva"/>
          <p:cNvSpPr>
            <a:spLocks noGrp="1"/>
          </p:cNvSpPr>
          <p:nvPr>
            <p:ph type="sldNum" sz="quarter" idx="11"/>
          </p:nvPr>
        </p:nvSpPr>
        <p:spPr/>
        <p:txBody>
          <a:bodyPr/>
          <a:lstStyle/>
          <a:p>
            <a:fld id="{8CDDBCE9-8D86-460F-944F-ABF5A8D66210}" type="slidenum">
              <a:rPr lang="zh-CN" altLang="en-US" smtClean="0"/>
              <a:pPr/>
              <a:t>20</a:t>
            </a:fld>
            <a:endParaRPr lang="en-US" altLang="zh-CN"/>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lstStyle/>
          <a:p>
            <a:r>
              <a:rPr lang="es-MX" dirty="0" smtClean="0"/>
              <a:t>Una podadora con turbo</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7461"/>
            <a:ext cx="5052070" cy="5472608"/>
          </a:xfrm>
          <a:prstGeom prst="rect">
            <a:avLst/>
          </a:prstGeom>
          <a:noFill/>
        </p:spPr>
      </p:pic>
      <p:sp>
        <p:nvSpPr>
          <p:cNvPr id="5" name="4 CuadroTexto"/>
          <p:cNvSpPr txBox="1"/>
          <p:nvPr/>
        </p:nvSpPr>
        <p:spPr>
          <a:xfrm>
            <a:off x="6045454" y="2862808"/>
            <a:ext cx="2622385" cy="369332"/>
          </a:xfrm>
          <a:prstGeom prst="rect">
            <a:avLst/>
          </a:prstGeom>
          <a:noFill/>
        </p:spPr>
        <p:txBody>
          <a:bodyPr wrap="none" rtlCol="0">
            <a:spAutoFit/>
          </a:bodyPr>
          <a:lstStyle/>
          <a:p>
            <a:r>
              <a:rPr lang="es-MX" dirty="0" smtClean="0"/>
              <a:t>Consumo 2 litros por hora</a:t>
            </a:r>
            <a:endParaRPr lang="es-MX" dirty="0"/>
          </a:p>
        </p:txBody>
      </p:sp>
      <p:sp>
        <p:nvSpPr>
          <p:cNvPr id="6" name="5 CuadroTexto"/>
          <p:cNvSpPr txBox="1"/>
          <p:nvPr/>
        </p:nvSpPr>
        <p:spPr>
          <a:xfrm>
            <a:off x="5704045" y="3366864"/>
            <a:ext cx="3516155" cy="400110"/>
          </a:xfrm>
          <a:prstGeom prst="rect">
            <a:avLst/>
          </a:prstGeom>
          <a:noFill/>
        </p:spPr>
        <p:txBody>
          <a:bodyPr wrap="none" rtlCol="0">
            <a:spAutoFit/>
          </a:bodyPr>
          <a:lstStyle/>
          <a:p>
            <a:r>
              <a:rPr lang="es-MX" dirty="0" smtClean="0"/>
              <a:t>Termina el campo en 8 horas</a:t>
            </a:r>
            <a:endParaRPr lang="es-MX" dirty="0"/>
          </a:p>
        </p:txBody>
      </p:sp>
      <p:sp>
        <p:nvSpPr>
          <p:cNvPr id="8" name="7 CuadroTexto"/>
          <p:cNvSpPr txBox="1"/>
          <p:nvPr/>
        </p:nvSpPr>
        <p:spPr>
          <a:xfrm>
            <a:off x="6045454" y="3933636"/>
            <a:ext cx="2794483" cy="369332"/>
          </a:xfrm>
          <a:prstGeom prst="rect">
            <a:avLst/>
          </a:prstGeom>
          <a:noFill/>
        </p:spPr>
        <p:txBody>
          <a:bodyPr wrap="none" rtlCol="0">
            <a:spAutoFit/>
          </a:bodyPr>
          <a:lstStyle/>
          <a:p>
            <a:r>
              <a:rPr lang="es-MX" dirty="0" smtClean="0"/>
              <a:t>Combustible usado 16 litros</a:t>
            </a:r>
            <a:endParaRPr lang="es-MX" dirty="0"/>
          </a:p>
        </p:txBody>
      </p:sp>
      <p:sp>
        <p:nvSpPr>
          <p:cNvPr id="12" name="11 Rectángulo redondeado"/>
          <p:cNvSpPr/>
          <p:nvPr/>
        </p:nvSpPr>
        <p:spPr bwMode="auto">
          <a:xfrm>
            <a:off x="5410200" y="4572000"/>
            <a:ext cx="3505200" cy="1464231"/>
          </a:xfrm>
          <a:prstGeom prst="roundRect">
            <a:avLst/>
          </a:prstGeom>
          <a:solidFill>
            <a:schemeClr val="bg2"/>
          </a:solidFill>
          <a:ln w="9525"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spAutoFit/>
          </a:bodyPr>
          <a:lstStyle/>
          <a:p>
            <a:pPr marL="0" marR="0" indent="0" algn="ctr" defTabSz="914400" rtl="0" eaLnBrk="0" fontAlgn="base" latinLnBrk="0" hangingPunct="0">
              <a:lnSpc>
                <a:spcPct val="100000"/>
              </a:lnSpc>
              <a:spcBef>
                <a:spcPct val="0"/>
              </a:spcBef>
              <a:spcAft>
                <a:spcPct val="0"/>
              </a:spcAft>
              <a:buClrTx/>
              <a:buSzTx/>
              <a:buFontTx/>
              <a:buNone/>
              <a:tabLst/>
            </a:pPr>
            <a:r>
              <a:rPr lang="es-MX" dirty="0" smtClean="0"/>
              <a:t>Problema:</a:t>
            </a:r>
          </a:p>
          <a:p>
            <a:pPr marL="0" marR="0" indent="0" algn="ctr" defTabSz="914400" rtl="0" eaLnBrk="0" fontAlgn="base" latinLnBrk="0" hangingPunct="0">
              <a:lnSpc>
                <a:spcPct val="100000"/>
              </a:lnSpc>
              <a:spcBef>
                <a:spcPct val="0"/>
              </a:spcBef>
              <a:spcAft>
                <a:spcPct val="0"/>
              </a:spcAft>
              <a:buClrTx/>
              <a:buSzTx/>
              <a:buFontTx/>
              <a:buNone/>
              <a:tabLst/>
            </a:pPr>
            <a:r>
              <a:rPr kumimoji="0" lang="es-MX" sz="2000" b="0" i="0" u="none" strike="noStrike" cap="none" normalizeH="0" baseline="0" dirty="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rPr>
              <a:t>Mayor</a:t>
            </a:r>
            <a:r>
              <a:rPr kumimoji="0" lang="es-MX" sz="2000" b="0" i="0" u="none" strike="noStrike" cap="none" normalizeH="0" dirty="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rPr>
              <a:t> consumo de combustible y </a:t>
            </a:r>
            <a:r>
              <a:rPr lang="es-MX" baseline="0" dirty="0" smtClean="0"/>
              <a:t>más</a:t>
            </a:r>
            <a:r>
              <a:rPr lang="es-MX" dirty="0" smtClean="0"/>
              <a:t> emisiones al ambiente</a:t>
            </a:r>
            <a:endParaRPr kumimoji="0" lang="es-MX" sz="2000" b="0" i="0" u="none" strike="noStrike" cap="none" normalizeH="0" baseline="0" dirty="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endParaRPr>
          </a:p>
        </p:txBody>
      </p:sp>
      <p:grpSp>
        <p:nvGrpSpPr>
          <p:cNvPr id="13" name="12 Grupo"/>
          <p:cNvGrpSpPr/>
          <p:nvPr/>
        </p:nvGrpSpPr>
        <p:grpSpPr>
          <a:xfrm>
            <a:off x="5638800" y="990600"/>
            <a:ext cx="3200400" cy="1828800"/>
            <a:chOff x="5638800" y="990600"/>
            <a:chExt cx="3200400" cy="1828800"/>
          </a:xfrm>
        </p:grpSpPr>
        <p:pic>
          <p:nvPicPr>
            <p:cNvPr id="9" name="Picture 2" descr="http://tr.toonpool.com/user/5563/files/catty_as_gardener_616265.jpg"/>
            <p:cNvPicPr>
              <a:picLocks noChangeAspect="1" noChangeArrowheads="1"/>
            </p:cNvPicPr>
            <p:nvPr/>
          </p:nvPicPr>
          <p:blipFill>
            <a:blip r:embed="rId3" cstate="print"/>
            <a:srcRect/>
            <a:stretch>
              <a:fillRect/>
            </a:stretch>
          </p:blipFill>
          <p:spPr bwMode="auto">
            <a:xfrm>
              <a:off x="5638800" y="990600"/>
              <a:ext cx="1348628" cy="1828800"/>
            </a:xfrm>
            <a:prstGeom prst="rect">
              <a:avLst/>
            </a:prstGeom>
            <a:noFill/>
          </p:spPr>
        </p:pic>
        <p:pic>
          <p:nvPicPr>
            <p:cNvPr id="17410" name="Picture 2" descr="http://static.howstuffworks.com/gif/productImages/5/0/00000114550-TroyBiltRZT4242InchHydrostaticZeroTurnLawnMower-large.jpeg"/>
            <p:cNvPicPr>
              <a:picLocks noChangeAspect="1" noChangeArrowheads="1"/>
            </p:cNvPicPr>
            <p:nvPr/>
          </p:nvPicPr>
          <p:blipFill>
            <a:blip r:embed="rId4" cstate="print"/>
            <a:srcRect/>
            <a:stretch>
              <a:fillRect/>
            </a:stretch>
          </p:blipFill>
          <p:spPr bwMode="auto">
            <a:xfrm>
              <a:off x="6934200" y="990600"/>
              <a:ext cx="1905000" cy="1828800"/>
            </a:xfrm>
            <a:prstGeom prst="rect">
              <a:avLst/>
            </a:prstGeom>
            <a:noFill/>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500"/>
                                  </p:stCondLst>
                                  <p:childTnLst>
                                    <p:set>
                                      <p:cBhvr>
                                        <p:cTn id="6" dur="1" fill="hold">
                                          <p:stCondLst>
                                            <p:cond delay="0"/>
                                          </p:stCondLst>
                                        </p:cTn>
                                        <p:tgtEl>
                                          <p:spTgt spid="13"/>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grpId="0" nodeType="afterEffect">
                                  <p:stCondLst>
                                    <p:cond delay="500"/>
                                  </p:stCondLst>
                                  <p:childTnLst>
                                    <p:set>
                                      <p:cBhvr>
                                        <p:cTn id="9" dur="1" fill="hold">
                                          <p:stCondLst>
                                            <p:cond delay="0"/>
                                          </p:stCondLst>
                                        </p:cTn>
                                        <p:tgtEl>
                                          <p:spTgt spid="5"/>
                                        </p:tgtEl>
                                        <p:attrNameLst>
                                          <p:attrName>style.visibility</p:attrName>
                                        </p:attrNameLst>
                                      </p:cBhvr>
                                      <p:to>
                                        <p:strVal val="visible"/>
                                      </p:to>
                                    </p:set>
                                  </p:childTnLst>
                                </p:cTn>
                              </p:par>
                            </p:childTnLst>
                          </p:cTn>
                        </p:par>
                        <p:par>
                          <p:cTn id="10" fill="hold">
                            <p:stCondLst>
                              <p:cond delay="1000"/>
                            </p:stCondLst>
                            <p:childTnLst>
                              <p:par>
                                <p:cTn id="11" presetID="1" presetClass="entr" presetSubtype="0" fill="hold" grpId="0" nodeType="afterEffect">
                                  <p:stCondLst>
                                    <p:cond delay="500"/>
                                  </p:stCondLst>
                                  <p:childTnLst>
                                    <p:set>
                                      <p:cBhvr>
                                        <p:cTn id="12" dur="1" fill="hold">
                                          <p:stCondLst>
                                            <p:cond delay="0"/>
                                          </p:stCondLst>
                                        </p:cTn>
                                        <p:tgtEl>
                                          <p:spTgt spid="6"/>
                                        </p:tgtEl>
                                        <p:attrNameLst>
                                          <p:attrName>style.visibility</p:attrName>
                                        </p:attrNameLst>
                                      </p:cBhvr>
                                      <p:to>
                                        <p:strVal val="visible"/>
                                      </p:to>
                                    </p:set>
                                  </p:childTnLst>
                                </p:cTn>
                              </p:par>
                            </p:childTnLst>
                          </p:cTn>
                        </p:par>
                        <p:par>
                          <p:cTn id="13" fill="hold">
                            <p:stCondLst>
                              <p:cond delay="1500"/>
                            </p:stCondLst>
                            <p:childTnLst>
                              <p:par>
                                <p:cTn id="14" presetID="1" presetClass="entr" presetSubtype="0" fill="hold" grpId="0" nodeType="afterEffect">
                                  <p:stCondLst>
                                    <p:cond delay="500"/>
                                  </p:stCondLst>
                                  <p:childTnLst>
                                    <p:set>
                                      <p:cBhvr>
                                        <p:cTn id="15" dur="1" fill="hold">
                                          <p:stCondLst>
                                            <p:cond delay="0"/>
                                          </p:stCondLst>
                                        </p:cTn>
                                        <p:tgtEl>
                                          <p:spTgt spid="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55" presetClass="entr" presetSubtype="0"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1000" fill="hold"/>
                                        <p:tgtEl>
                                          <p:spTgt spid="12"/>
                                        </p:tgtEl>
                                        <p:attrNameLst>
                                          <p:attrName>ppt_w</p:attrName>
                                        </p:attrNameLst>
                                      </p:cBhvr>
                                      <p:tavLst>
                                        <p:tav tm="0">
                                          <p:val>
                                            <p:strVal val="#ppt_w*0.70"/>
                                          </p:val>
                                        </p:tav>
                                        <p:tav tm="100000">
                                          <p:val>
                                            <p:strVal val="#ppt_w"/>
                                          </p:val>
                                        </p:tav>
                                      </p:tavLst>
                                    </p:anim>
                                    <p:anim calcmode="lin" valueType="num">
                                      <p:cBhvr>
                                        <p:cTn id="21" dur="1000" fill="hold"/>
                                        <p:tgtEl>
                                          <p:spTgt spid="12"/>
                                        </p:tgtEl>
                                        <p:attrNameLst>
                                          <p:attrName>ppt_h</p:attrName>
                                        </p:attrNameLst>
                                      </p:cBhvr>
                                      <p:tavLst>
                                        <p:tav tm="0">
                                          <p:val>
                                            <p:strVal val="#ppt_h"/>
                                          </p:val>
                                        </p:tav>
                                        <p:tav tm="100000">
                                          <p:val>
                                            <p:strVal val="#ppt_h"/>
                                          </p:val>
                                        </p:tav>
                                      </p:tavLst>
                                    </p:anim>
                                    <p:animEffect transition="in" filter="fade">
                                      <p:cBhvr>
                                        <p:cTn id="22"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12"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lstStyle/>
          <a:p>
            <a:r>
              <a:rPr lang="es-MX" dirty="0" smtClean="0"/>
              <a:t>¿Qué tal una podadora ecológica?</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7461"/>
            <a:ext cx="5052070" cy="5472608"/>
          </a:xfrm>
          <a:prstGeom prst="rect">
            <a:avLst/>
          </a:prstGeom>
          <a:noFill/>
        </p:spPr>
      </p:pic>
      <p:sp>
        <p:nvSpPr>
          <p:cNvPr id="5" name="4 CuadroTexto"/>
          <p:cNvSpPr txBox="1"/>
          <p:nvPr/>
        </p:nvSpPr>
        <p:spPr>
          <a:xfrm>
            <a:off x="5963592" y="2839938"/>
            <a:ext cx="3031599" cy="369332"/>
          </a:xfrm>
          <a:prstGeom prst="rect">
            <a:avLst/>
          </a:prstGeom>
          <a:noFill/>
        </p:spPr>
        <p:txBody>
          <a:bodyPr wrap="none" rtlCol="0">
            <a:spAutoFit/>
          </a:bodyPr>
          <a:lstStyle/>
          <a:p>
            <a:r>
              <a:rPr lang="es-MX" sz="1800" dirty="0" smtClean="0"/>
              <a:t>Consumo 0.6 litros por hora</a:t>
            </a:r>
            <a:endParaRPr lang="es-MX" sz="1800" dirty="0"/>
          </a:p>
        </p:txBody>
      </p:sp>
      <p:sp>
        <p:nvSpPr>
          <p:cNvPr id="6" name="5 CuadroTexto"/>
          <p:cNvSpPr txBox="1"/>
          <p:nvPr/>
        </p:nvSpPr>
        <p:spPr>
          <a:xfrm>
            <a:off x="5867400" y="3343994"/>
            <a:ext cx="3365088" cy="369332"/>
          </a:xfrm>
          <a:prstGeom prst="rect">
            <a:avLst/>
          </a:prstGeom>
          <a:noFill/>
        </p:spPr>
        <p:txBody>
          <a:bodyPr wrap="none" rtlCol="0">
            <a:spAutoFit/>
          </a:bodyPr>
          <a:lstStyle/>
          <a:p>
            <a:r>
              <a:rPr lang="es-MX" sz="1800" dirty="0" smtClean="0"/>
              <a:t>Termina un campo en 12 horas</a:t>
            </a:r>
            <a:endParaRPr lang="es-MX" sz="1800" dirty="0"/>
          </a:p>
        </p:txBody>
      </p:sp>
      <p:sp>
        <p:nvSpPr>
          <p:cNvPr id="8" name="7 CuadroTexto"/>
          <p:cNvSpPr txBox="1"/>
          <p:nvPr/>
        </p:nvSpPr>
        <p:spPr>
          <a:xfrm>
            <a:off x="5959072" y="3910766"/>
            <a:ext cx="3095720" cy="369332"/>
          </a:xfrm>
          <a:prstGeom prst="rect">
            <a:avLst/>
          </a:prstGeom>
          <a:noFill/>
        </p:spPr>
        <p:txBody>
          <a:bodyPr wrap="none" rtlCol="0">
            <a:spAutoFit/>
          </a:bodyPr>
          <a:lstStyle/>
          <a:p>
            <a:r>
              <a:rPr lang="es-MX" sz="1800" dirty="0" smtClean="0"/>
              <a:t>Combustible usado 7.2 litros</a:t>
            </a:r>
            <a:endParaRPr lang="es-MX" sz="1800" dirty="0"/>
          </a:p>
        </p:txBody>
      </p:sp>
      <p:grpSp>
        <p:nvGrpSpPr>
          <p:cNvPr id="10" name="9 Grupo"/>
          <p:cNvGrpSpPr/>
          <p:nvPr/>
        </p:nvGrpSpPr>
        <p:grpSpPr>
          <a:xfrm>
            <a:off x="6096000" y="1143000"/>
            <a:ext cx="2087138" cy="1296144"/>
            <a:chOff x="6096000" y="1143000"/>
            <a:chExt cx="2087138" cy="1296144"/>
          </a:xfrm>
        </p:grpSpPr>
        <p:pic>
          <p:nvPicPr>
            <p:cNvPr id="18434" name="Picture 2" descr="http://ecx.images-amazon.com/images/I/41JDTMMG9QL.jpg"/>
            <p:cNvPicPr>
              <a:picLocks noChangeAspect="1" noChangeArrowheads="1"/>
            </p:cNvPicPr>
            <p:nvPr/>
          </p:nvPicPr>
          <p:blipFill>
            <a:blip r:embed="rId3" cstate="print"/>
            <a:srcRect/>
            <a:stretch>
              <a:fillRect/>
            </a:stretch>
          </p:blipFill>
          <p:spPr bwMode="auto">
            <a:xfrm>
              <a:off x="7086600" y="1143000"/>
              <a:ext cx="1096538" cy="1296144"/>
            </a:xfrm>
            <a:prstGeom prst="rect">
              <a:avLst/>
            </a:prstGeom>
            <a:noFill/>
          </p:spPr>
        </p:pic>
        <p:pic>
          <p:nvPicPr>
            <p:cNvPr id="9" name="Picture 2" descr="http://tr.toonpool.com/user/5563/files/catty_as_gardener_616265.jpg"/>
            <p:cNvPicPr>
              <a:picLocks noChangeAspect="1" noChangeArrowheads="1"/>
            </p:cNvPicPr>
            <p:nvPr/>
          </p:nvPicPr>
          <p:blipFill>
            <a:blip r:embed="rId4" cstate="print"/>
            <a:srcRect/>
            <a:stretch>
              <a:fillRect/>
            </a:stretch>
          </p:blipFill>
          <p:spPr bwMode="auto">
            <a:xfrm>
              <a:off x="6096000" y="1143000"/>
              <a:ext cx="1043828" cy="1291866"/>
            </a:xfrm>
            <a:prstGeom prst="rect">
              <a:avLst/>
            </a:prstGeom>
            <a:noFill/>
          </p:spPr>
        </p:pic>
      </p:grpSp>
      <p:sp>
        <p:nvSpPr>
          <p:cNvPr id="11" name="10 Rectángulo redondeado"/>
          <p:cNvSpPr/>
          <p:nvPr/>
        </p:nvSpPr>
        <p:spPr bwMode="auto">
          <a:xfrm>
            <a:off x="5638800" y="4419600"/>
            <a:ext cx="3505200" cy="1123712"/>
          </a:xfrm>
          <a:prstGeom prst="roundRect">
            <a:avLst/>
          </a:prstGeom>
          <a:solidFill>
            <a:schemeClr val="bg2"/>
          </a:solidFill>
          <a:ln w="9525"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spAutoFit/>
          </a:bodyPr>
          <a:lstStyle/>
          <a:p>
            <a:pPr marL="0" marR="0" indent="0" algn="ctr" defTabSz="914400" rtl="0" eaLnBrk="0" fontAlgn="base" latinLnBrk="0" hangingPunct="0">
              <a:lnSpc>
                <a:spcPct val="100000"/>
              </a:lnSpc>
              <a:spcBef>
                <a:spcPct val="0"/>
              </a:spcBef>
              <a:spcAft>
                <a:spcPct val="0"/>
              </a:spcAft>
              <a:buClrTx/>
              <a:buSzTx/>
              <a:buFontTx/>
              <a:buNone/>
              <a:tabLst/>
            </a:pPr>
            <a:r>
              <a:rPr lang="es-MX" dirty="0" smtClean="0"/>
              <a:t>Problema:</a:t>
            </a:r>
          </a:p>
          <a:p>
            <a:pPr marL="0" marR="0" indent="0" algn="ctr" defTabSz="914400" rtl="0" eaLnBrk="0" fontAlgn="base" latinLnBrk="0" hangingPunct="0">
              <a:lnSpc>
                <a:spcPct val="100000"/>
              </a:lnSpc>
              <a:spcBef>
                <a:spcPct val="0"/>
              </a:spcBef>
              <a:spcAft>
                <a:spcPct val="0"/>
              </a:spcAft>
              <a:buClrTx/>
              <a:buSzTx/>
              <a:buFontTx/>
              <a:buNone/>
              <a:tabLst/>
            </a:pPr>
            <a:r>
              <a:rPr kumimoji="0" lang="es-MX" sz="2000" b="0" i="0" u="none" strike="noStrike" cap="none" normalizeH="0" baseline="0" dirty="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rPr>
              <a:t>Económica, pero es muy lenta</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500"/>
                                  </p:stCondLst>
                                  <p:childTnLst>
                                    <p:set>
                                      <p:cBhvr>
                                        <p:cTn id="6" dur="1" fill="hold">
                                          <p:stCondLst>
                                            <p:cond delay="0"/>
                                          </p:stCondLst>
                                        </p:cTn>
                                        <p:tgtEl>
                                          <p:spTgt spid="10"/>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grpId="0" nodeType="afterEffect">
                                  <p:stCondLst>
                                    <p:cond delay="500"/>
                                  </p:stCondLst>
                                  <p:childTnLst>
                                    <p:set>
                                      <p:cBhvr>
                                        <p:cTn id="9" dur="1" fill="hold">
                                          <p:stCondLst>
                                            <p:cond delay="0"/>
                                          </p:stCondLst>
                                        </p:cTn>
                                        <p:tgtEl>
                                          <p:spTgt spid="5"/>
                                        </p:tgtEl>
                                        <p:attrNameLst>
                                          <p:attrName>style.visibility</p:attrName>
                                        </p:attrNameLst>
                                      </p:cBhvr>
                                      <p:to>
                                        <p:strVal val="visible"/>
                                      </p:to>
                                    </p:set>
                                  </p:childTnLst>
                                </p:cTn>
                              </p:par>
                            </p:childTnLst>
                          </p:cTn>
                        </p:par>
                        <p:par>
                          <p:cTn id="10" fill="hold">
                            <p:stCondLst>
                              <p:cond delay="1000"/>
                            </p:stCondLst>
                            <p:childTnLst>
                              <p:par>
                                <p:cTn id="11" presetID="1" presetClass="entr" presetSubtype="0" fill="hold" grpId="0" nodeType="afterEffect">
                                  <p:stCondLst>
                                    <p:cond delay="500"/>
                                  </p:stCondLst>
                                  <p:childTnLst>
                                    <p:set>
                                      <p:cBhvr>
                                        <p:cTn id="12" dur="1" fill="hold">
                                          <p:stCondLst>
                                            <p:cond delay="0"/>
                                          </p:stCondLst>
                                        </p:cTn>
                                        <p:tgtEl>
                                          <p:spTgt spid="6"/>
                                        </p:tgtEl>
                                        <p:attrNameLst>
                                          <p:attrName>style.visibility</p:attrName>
                                        </p:attrNameLst>
                                      </p:cBhvr>
                                      <p:to>
                                        <p:strVal val="visible"/>
                                      </p:to>
                                    </p:set>
                                  </p:childTnLst>
                                </p:cTn>
                              </p:par>
                            </p:childTnLst>
                          </p:cTn>
                        </p:par>
                        <p:par>
                          <p:cTn id="13" fill="hold">
                            <p:stCondLst>
                              <p:cond delay="1500"/>
                            </p:stCondLst>
                            <p:childTnLst>
                              <p:par>
                                <p:cTn id="14" presetID="1" presetClass="entr" presetSubtype="0" fill="hold" grpId="0" nodeType="afterEffect">
                                  <p:stCondLst>
                                    <p:cond delay="500"/>
                                  </p:stCondLst>
                                  <p:childTnLst>
                                    <p:set>
                                      <p:cBhvr>
                                        <p:cTn id="15" dur="1" fill="hold">
                                          <p:stCondLst>
                                            <p:cond delay="0"/>
                                          </p:stCondLst>
                                        </p:cTn>
                                        <p:tgtEl>
                                          <p:spTgt spid="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55"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 calcmode="lin" valueType="num">
                                      <p:cBhvr>
                                        <p:cTn id="20" dur="1000" fill="hold"/>
                                        <p:tgtEl>
                                          <p:spTgt spid="11"/>
                                        </p:tgtEl>
                                        <p:attrNameLst>
                                          <p:attrName>ppt_w</p:attrName>
                                        </p:attrNameLst>
                                      </p:cBhvr>
                                      <p:tavLst>
                                        <p:tav tm="0">
                                          <p:val>
                                            <p:strVal val="#ppt_w*0.70"/>
                                          </p:val>
                                        </p:tav>
                                        <p:tav tm="100000">
                                          <p:val>
                                            <p:strVal val="#ppt_w"/>
                                          </p:val>
                                        </p:tav>
                                      </p:tavLst>
                                    </p:anim>
                                    <p:anim calcmode="lin" valueType="num">
                                      <p:cBhvr>
                                        <p:cTn id="21" dur="1000" fill="hold"/>
                                        <p:tgtEl>
                                          <p:spTgt spid="11"/>
                                        </p:tgtEl>
                                        <p:attrNameLst>
                                          <p:attrName>ppt_h</p:attrName>
                                        </p:attrNameLst>
                                      </p:cBhvr>
                                      <p:tavLst>
                                        <p:tav tm="0">
                                          <p:val>
                                            <p:strVal val="#ppt_h"/>
                                          </p:val>
                                        </p:tav>
                                        <p:tav tm="100000">
                                          <p:val>
                                            <p:strVal val="#ppt_h"/>
                                          </p:val>
                                        </p:tav>
                                      </p:tavLst>
                                    </p:anim>
                                    <p:animEffect transition="in" filter="fade">
                                      <p:cBhvr>
                                        <p:cTn id="22"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1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normAutofit fontScale="90000"/>
          </a:bodyPr>
          <a:lstStyle/>
          <a:p>
            <a:r>
              <a:rPr lang="es-MX" dirty="0" smtClean="0"/>
              <a:t>¿Qué pasa si agregamos más podadoras ecológicas?</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7461"/>
            <a:ext cx="5052070" cy="5472608"/>
          </a:xfrm>
          <a:prstGeom prst="rect">
            <a:avLst/>
          </a:prstGeom>
          <a:noFill/>
        </p:spPr>
      </p:pic>
      <p:sp>
        <p:nvSpPr>
          <p:cNvPr id="5" name="4 CuadroTexto"/>
          <p:cNvSpPr txBox="1"/>
          <p:nvPr/>
        </p:nvSpPr>
        <p:spPr>
          <a:xfrm>
            <a:off x="4988696" y="4495800"/>
            <a:ext cx="4190571" cy="400110"/>
          </a:xfrm>
          <a:prstGeom prst="rect">
            <a:avLst/>
          </a:prstGeom>
          <a:noFill/>
        </p:spPr>
        <p:txBody>
          <a:bodyPr wrap="none" rtlCol="0">
            <a:spAutoFit/>
          </a:bodyPr>
          <a:lstStyle/>
          <a:p>
            <a:r>
              <a:rPr lang="es-MX" dirty="0" smtClean="0"/>
              <a:t>Consumo 4 x .6 =2.4 litros por hora</a:t>
            </a:r>
            <a:endParaRPr lang="es-MX" dirty="0"/>
          </a:p>
        </p:txBody>
      </p:sp>
      <p:sp>
        <p:nvSpPr>
          <p:cNvPr id="6" name="5 CuadroTexto"/>
          <p:cNvSpPr txBox="1"/>
          <p:nvPr/>
        </p:nvSpPr>
        <p:spPr>
          <a:xfrm>
            <a:off x="4069726" y="5029200"/>
            <a:ext cx="5074274" cy="400110"/>
          </a:xfrm>
          <a:prstGeom prst="rect">
            <a:avLst/>
          </a:prstGeom>
          <a:noFill/>
        </p:spPr>
        <p:txBody>
          <a:bodyPr wrap="none" rtlCol="0">
            <a:spAutoFit/>
          </a:bodyPr>
          <a:lstStyle/>
          <a:p>
            <a:r>
              <a:rPr lang="es-MX" dirty="0" smtClean="0"/>
              <a:t>Terminaríamos un campo en 12/4 =3 horas</a:t>
            </a:r>
            <a:endParaRPr lang="es-MX" dirty="0"/>
          </a:p>
        </p:txBody>
      </p:sp>
      <p:sp>
        <p:nvSpPr>
          <p:cNvPr id="8" name="7 CuadroTexto"/>
          <p:cNvSpPr txBox="1"/>
          <p:nvPr/>
        </p:nvSpPr>
        <p:spPr>
          <a:xfrm>
            <a:off x="5736132" y="5638800"/>
            <a:ext cx="3419527" cy="400110"/>
          </a:xfrm>
          <a:prstGeom prst="rect">
            <a:avLst/>
          </a:prstGeom>
          <a:noFill/>
        </p:spPr>
        <p:txBody>
          <a:bodyPr wrap="none" rtlCol="0">
            <a:spAutoFit/>
          </a:bodyPr>
          <a:lstStyle/>
          <a:p>
            <a:r>
              <a:rPr lang="es-MX" dirty="0" smtClean="0"/>
              <a:t>Combustible usado 7.2 litros</a:t>
            </a:r>
            <a:endParaRPr lang="es-MX" dirty="0"/>
          </a:p>
        </p:txBody>
      </p:sp>
      <p:grpSp>
        <p:nvGrpSpPr>
          <p:cNvPr id="14" name="13 Grupo"/>
          <p:cNvGrpSpPr/>
          <p:nvPr/>
        </p:nvGrpSpPr>
        <p:grpSpPr>
          <a:xfrm>
            <a:off x="5943600" y="1295400"/>
            <a:ext cx="3048000" cy="2895600"/>
            <a:chOff x="5943600" y="1295400"/>
            <a:chExt cx="3048000" cy="2895600"/>
          </a:xfrm>
        </p:grpSpPr>
        <p:sp>
          <p:nvSpPr>
            <p:cNvPr id="13" name="12 Rectángulo"/>
            <p:cNvSpPr/>
            <p:nvPr/>
          </p:nvSpPr>
          <p:spPr bwMode="auto">
            <a:xfrm>
              <a:off x="5943600" y="1295400"/>
              <a:ext cx="3048000" cy="2895600"/>
            </a:xfrm>
            <a:prstGeom prst="rect">
              <a:avLst/>
            </a:prstGeom>
            <a:solidFill>
              <a:schemeClr val="tx1"/>
            </a:solidFill>
            <a:ln w="9525"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sp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s-MX" sz="2000" b="0" i="0" u="none" strike="noStrike" cap="none" normalizeH="0" baseline="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endParaRPr>
            </a:p>
          </p:txBody>
        </p:sp>
        <p:pic>
          <p:nvPicPr>
            <p:cNvPr id="18434" name="Picture 2" descr="http://ecx.images-amazon.com/images/I/41JDTMMG9QL.jpg"/>
            <p:cNvPicPr>
              <a:picLocks noChangeAspect="1" noChangeArrowheads="1"/>
            </p:cNvPicPr>
            <p:nvPr/>
          </p:nvPicPr>
          <p:blipFill>
            <a:blip r:embed="rId3" cstate="print"/>
            <a:srcRect/>
            <a:stretch>
              <a:fillRect/>
            </a:stretch>
          </p:blipFill>
          <p:spPr bwMode="auto">
            <a:xfrm>
              <a:off x="6024736" y="1984648"/>
              <a:ext cx="1096538" cy="1296144"/>
            </a:xfrm>
            <a:prstGeom prst="rect">
              <a:avLst/>
            </a:prstGeom>
            <a:noFill/>
          </p:spPr>
        </p:pic>
        <p:pic>
          <p:nvPicPr>
            <p:cNvPr id="9" name="Picture 2" descr="http://ecx.images-amazon.com/images/I/41JDTMMG9QL.jpg"/>
            <p:cNvPicPr>
              <a:picLocks noChangeAspect="1" noChangeArrowheads="1"/>
            </p:cNvPicPr>
            <p:nvPr/>
          </p:nvPicPr>
          <p:blipFill>
            <a:blip r:embed="rId3" cstate="print"/>
            <a:srcRect/>
            <a:stretch>
              <a:fillRect/>
            </a:stretch>
          </p:blipFill>
          <p:spPr bwMode="auto">
            <a:xfrm>
              <a:off x="6816824" y="1336576"/>
              <a:ext cx="1096538" cy="1296144"/>
            </a:xfrm>
            <a:prstGeom prst="rect">
              <a:avLst/>
            </a:prstGeom>
            <a:noFill/>
          </p:spPr>
        </p:pic>
        <p:pic>
          <p:nvPicPr>
            <p:cNvPr id="10" name="Picture 2" descr="http://ecx.images-amazon.com/images/I/41JDTMMG9QL.jpg"/>
            <p:cNvPicPr>
              <a:picLocks noChangeAspect="1" noChangeArrowheads="1"/>
            </p:cNvPicPr>
            <p:nvPr/>
          </p:nvPicPr>
          <p:blipFill>
            <a:blip r:embed="rId3" cstate="print"/>
            <a:srcRect/>
            <a:stretch>
              <a:fillRect/>
            </a:stretch>
          </p:blipFill>
          <p:spPr bwMode="auto">
            <a:xfrm>
              <a:off x="7848600" y="1752600"/>
              <a:ext cx="1096538" cy="1296144"/>
            </a:xfrm>
            <a:prstGeom prst="rect">
              <a:avLst/>
            </a:prstGeom>
            <a:noFill/>
          </p:spPr>
        </p:pic>
        <p:pic>
          <p:nvPicPr>
            <p:cNvPr id="11" name="Picture 2" descr="http://ecx.images-amazon.com/images/I/41JDTMMG9QL.jpg"/>
            <p:cNvPicPr>
              <a:picLocks noChangeAspect="1" noChangeArrowheads="1"/>
            </p:cNvPicPr>
            <p:nvPr/>
          </p:nvPicPr>
          <p:blipFill>
            <a:blip r:embed="rId3" cstate="print"/>
            <a:srcRect/>
            <a:stretch>
              <a:fillRect/>
            </a:stretch>
          </p:blipFill>
          <p:spPr bwMode="auto">
            <a:xfrm>
              <a:off x="7010400" y="2590800"/>
              <a:ext cx="1096538" cy="1296144"/>
            </a:xfrm>
            <a:prstGeom prst="rect">
              <a:avLst/>
            </a:prstGeom>
            <a:noFill/>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strVal val="#ppt_w*0.70"/>
                                          </p:val>
                                        </p:tav>
                                        <p:tav tm="100000">
                                          <p:val>
                                            <p:strVal val="#ppt_w"/>
                                          </p:val>
                                        </p:tav>
                                      </p:tavLst>
                                    </p:anim>
                                    <p:anim calcmode="lin" valueType="num">
                                      <p:cBhvr>
                                        <p:cTn id="8" dur="1000" fill="hold"/>
                                        <p:tgtEl>
                                          <p:spTgt spid="14"/>
                                        </p:tgtEl>
                                        <p:attrNameLst>
                                          <p:attrName>ppt_h</p:attrName>
                                        </p:attrNameLst>
                                      </p:cBhvr>
                                      <p:tavLst>
                                        <p:tav tm="0">
                                          <p:val>
                                            <p:strVal val="#ppt_h"/>
                                          </p:val>
                                        </p:tav>
                                        <p:tav tm="100000">
                                          <p:val>
                                            <p:strVal val="#ppt_h"/>
                                          </p:val>
                                        </p:tav>
                                      </p:tavLst>
                                    </p:anim>
                                    <p:animEffect transition="in" filter="fade">
                                      <p:cBhvr>
                                        <p:cTn id="9" dur="1000"/>
                                        <p:tgtEl>
                                          <p:spTgt spid="14"/>
                                        </p:tgtEl>
                                      </p:cBhvr>
                                    </p:animEffect>
                                  </p:childTnLst>
                                </p:cTn>
                              </p:par>
                            </p:childTnLst>
                          </p:cTn>
                        </p:par>
                        <p:par>
                          <p:cTn id="10" fill="hold">
                            <p:stCondLst>
                              <p:cond delay="1000"/>
                            </p:stCondLst>
                            <p:childTnLst>
                              <p:par>
                                <p:cTn id="11" presetID="1" presetClass="entr" presetSubtype="0" fill="hold" grpId="0" nodeType="afterEffect">
                                  <p:stCondLst>
                                    <p:cond delay="500"/>
                                  </p:stCondLst>
                                  <p:childTnLst>
                                    <p:set>
                                      <p:cBhvr>
                                        <p:cTn id="12" dur="1" fill="hold">
                                          <p:stCondLst>
                                            <p:cond delay="0"/>
                                          </p:stCondLst>
                                        </p:cTn>
                                        <p:tgtEl>
                                          <p:spTgt spid="5"/>
                                        </p:tgtEl>
                                        <p:attrNameLst>
                                          <p:attrName>style.visibility</p:attrName>
                                        </p:attrNameLst>
                                      </p:cBhvr>
                                      <p:to>
                                        <p:strVal val="visible"/>
                                      </p:to>
                                    </p:set>
                                  </p:childTnLst>
                                </p:cTn>
                              </p:par>
                            </p:childTnLst>
                          </p:cTn>
                        </p:par>
                        <p:par>
                          <p:cTn id="13" fill="hold">
                            <p:stCondLst>
                              <p:cond delay="1500"/>
                            </p:stCondLst>
                            <p:childTnLst>
                              <p:par>
                                <p:cTn id="14" presetID="1" presetClass="entr" presetSubtype="0" fill="hold" grpId="0" nodeType="afterEffect">
                                  <p:stCondLst>
                                    <p:cond delay="500"/>
                                  </p:stCondLst>
                                  <p:childTnLst>
                                    <p:set>
                                      <p:cBhvr>
                                        <p:cTn id="15" dur="1" fill="hold">
                                          <p:stCondLst>
                                            <p:cond delay="0"/>
                                          </p:stCondLst>
                                        </p:cTn>
                                        <p:tgtEl>
                                          <p:spTgt spid="6"/>
                                        </p:tgtEl>
                                        <p:attrNameLst>
                                          <p:attrName>style.visibility</p:attrName>
                                        </p:attrNameLst>
                                      </p:cBhvr>
                                      <p:to>
                                        <p:strVal val="visible"/>
                                      </p:to>
                                    </p:set>
                                  </p:childTnLst>
                                </p:cTn>
                              </p:par>
                            </p:childTnLst>
                          </p:cTn>
                        </p:par>
                        <p:par>
                          <p:cTn id="16" fill="hold">
                            <p:stCondLst>
                              <p:cond delay="2000"/>
                            </p:stCondLst>
                            <p:childTnLst>
                              <p:par>
                                <p:cTn id="17" presetID="1" presetClass="entr" presetSubtype="0" fill="hold" grpId="0" nodeType="afterEffect">
                                  <p:stCondLst>
                                    <p:cond delay="50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normAutofit/>
          </a:bodyPr>
          <a:lstStyle/>
          <a:p>
            <a:r>
              <a:rPr lang="es-MX" dirty="0" smtClean="0"/>
              <a:t>Pero aún tenemos solo a Juan el jardinero</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7461"/>
            <a:ext cx="5052070" cy="5472608"/>
          </a:xfrm>
          <a:prstGeom prst="rect">
            <a:avLst/>
          </a:prstGeom>
          <a:noFill/>
        </p:spPr>
      </p:pic>
      <p:grpSp>
        <p:nvGrpSpPr>
          <p:cNvPr id="2" name="13 Grupo"/>
          <p:cNvGrpSpPr/>
          <p:nvPr/>
        </p:nvGrpSpPr>
        <p:grpSpPr>
          <a:xfrm>
            <a:off x="5943600" y="1295400"/>
            <a:ext cx="3048000" cy="2895600"/>
            <a:chOff x="5943600" y="1295400"/>
            <a:chExt cx="3048000" cy="2895600"/>
          </a:xfrm>
        </p:grpSpPr>
        <p:sp>
          <p:nvSpPr>
            <p:cNvPr id="13" name="12 Rectángulo"/>
            <p:cNvSpPr/>
            <p:nvPr/>
          </p:nvSpPr>
          <p:spPr bwMode="auto">
            <a:xfrm>
              <a:off x="5943600" y="1295400"/>
              <a:ext cx="3048000" cy="2895600"/>
            </a:xfrm>
            <a:prstGeom prst="rect">
              <a:avLst/>
            </a:prstGeom>
            <a:solidFill>
              <a:schemeClr val="tx1"/>
            </a:solidFill>
            <a:ln w="9525"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spAutoFit/>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s-MX" sz="2000" b="0" i="0" u="none" strike="noStrike" cap="none" normalizeH="0" baseline="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endParaRPr>
            </a:p>
          </p:txBody>
        </p:sp>
        <p:pic>
          <p:nvPicPr>
            <p:cNvPr id="18434" name="Picture 2" descr="http://ecx.images-amazon.com/images/I/41JDTMMG9QL.jpg"/>
            <p:cNvPicPr>
              <a:picLocks noChangeAspect="1" noChangeArrowheads="1"/>
            </p:cNvPicPr>
            <p:nvPr/>
          </p:nvPicPr>
          <p:blipFill>
            <a:blip r:embed="rId3" cstate="print"/>
            <a:srcRect/>
            <a:stretch>
              <a:fillRect/>
            </a:stretch>
          </p:blipFill>
          <p:spPr bwMode="auto">
            <a:xfrm>
              <a:off x="6024736" y="1984648"/>
              <a:ext cx="1096538" cy="1296144"/>
            </a:xfrm>
            <a:prstGeom prst="rect">
              <a:avLst/>
            </a:prstGeom>
            <a:noFill/>
          </p:spPr>
        </p:pic>
        <p:pic>
          <p:nvPicPr>
            <p:cNvPr id="9" name="Picture 2" descr="http://ecx.images-amazon.com/images/I/41JDTMMG9QL.jpg"/>
            <p:cNvPicPr>
              <a:picLocks noChangeAspect="1" noChangeArrowheads="1"/>
            </p:cNvPicPr>
            <p:nvPr/>
          </p:nvPicPr>
          <p:blipFill>
            <a:blip r:embed="rId3" cstate="print"/>
            <a:srcRect/>
            <a:stretch>
              <a:fillRect/>
            </a:stretch>
          </p:blipFill>
          <p:spPr bwMode="auto">
            <a:xfrm>
              <a:off x="6816824" y="1336576"/>
              <a:ext cx="1096538" cy="1296144"/>
            </a:xfrm>
            <a:prstGeom prst="rect">
              <a:avLst/>
            </a:prstGeom>
            <a:noFill/>
          </p:spPr>
        </p:pic>
        <p:pic>
          <p:nvPicPr>
            <p:cNvPr id="10" name="Picture 2" descr="http://ecx.images-amazon.com/images/I/41JDTMMG9QL.jpg"/>
            <p:cNvPicPr>
              <a:picLocks noChangeAspect="1" noChangeArrowheads="1"/>
            </p:cNvPicPr>
            <p:nvPr/>
          </p:nvPicPr>
          <p:blipFill>
            <a:blip r:embed="rId3" cstate="print"/>
            <a:srcRect/>
            <a:stretch>
              <a:fillRect/>
            </a:stretch>
          </p:blipFill>
          <p:spPr bwMode="auto">
            <a:xfrm>
              <a:off x="7848600" y="1752600"/>
              <a:ext cx="1096538" cy="1296144"/>
            </a:xfrm>
            <a:prstGeom prst="rect">
              <a:avLst/>
            </a:prstGeom>
            <a:noFill/>
          </p:spPr>
        </p:pic>
        <p:pic>
          <p:nvPicPr>
            <p:cNvPr id="11" name="Picture 2" descr="http://ecx.images-amazon.com/images/I/41JDTMMG9QL.jpg"/>
            <p:cNvPicPr>
              <a:picLocks noChangeAspect="1" noChangeArrowheads="1"/>
            </p:cNvPicPr>
            <p:nvPr/>
          </p:nvPicPr>
          <p:blipFill>
            <a:blip r:embed="rId3" cstate="print"/>
            <a:srcRect/>
            <a:stretch>
              <a:fillRect/>
            </a:stretch>
          </p:blipFill>
          <p:spPr bwMode="auto">
            <a:xfrm>
              <a:off x="7010400" y="2590800"/>
              <a:ext cx="1096538" cy="1296144"/>
            </a:xfrm>
            <a:prstGeom prst="rect">
              <a:avLst/>
            </a:prstGeom>
            <a:noFill/>
          </p:spPr>
        </p:pic>
      </p:grpSp>
      <p:pic>
        <p:nvPicPr>
          <p:cNvPr id="14" name="Picture 2" descr="http://tr.toonpool.com/user/5563/files/catty_as_gardener_616265.jpg"/>
          <p:cNvPicPr>
            <a:picLocks noChangeAspect="1" noChangeArrowheads="1"/>
          </p:cNvPicPr>
          <p:nvPr/>
        </p:nvPicPr>
        <p:blipFill>
          <a:blip r:embed="rId4" cstate="print"/>
          <a:srcRect/>
          <a:stretch>
            <a:fillRect/>
          </a:stretch>
        </p:blipFill>
        <p:spPr bwMode="auto">
          <a:xfrm>
            <a:off x="5943600" y="4495800"/>
            <a:ext cx="1043828" cy="1291866"/>
          </a:xfrm>
          <a:prstGeom prst="rect">
            <a:avLst/>
          </a:prstGeom>
          <a:noFill/>
        </p:spPr>
      </p:pic>
      <p:sp>
        <p:nvSpPr>
          <p:cNvPr id="15" name="14 Rectángulo redondeado"/>
          <p:cNvSpPr/>
          <p:nvPr/>
        </p:nvSpPr>
        <p:spPr bwMode="auto">
          <a:xfrm>
            <a:off x="533400" y="2286000"/>
            <a:ext cx="4953000" cy="2826306"/>
          </a:xfrm>
          <a:prstGeom prst="roundRect">
            <a:avLst/>
          </a:prstGeom>
          <a:solidFill>
            <a:srgbClr val="EE0000">
              <a:alpha val="70000"/>
            </a:srgbClr>
          </a:solidFill>
          <a:ln w="9525"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spAutoFit/>
          </a:bodyPr>
          <a:lstStyle/>
          <a:p>
            <a:pPr marL="0" marR="0" indent="0" algn="ctr" defTabSz="914400" rtl="0" eaLnBrk="0" fontAlgn="base" latinLnBrk="0" hangingPunct="0">
              <a:lnSpc>
                <a:spcPct val="100000"/>
              </a:lnSpc>
              <a:spcBef>
                <a:spcPct val="0"/>
              </a:spcBef>
              <a:spcAft>
                <a:spcPct val="0"/>
              </a:spcAft>
              <a:buClrTx/>
              <a:buSzTx/>
              <a:buFontTx/>
              <a:buNone/>
              <a:tabLst/>
            </a:pPr>
            <a:r>
              <a:rPr lang="es-MX" sz="4000" dirty="0" smtClean="0"/>
              <a:t>¿Qué beneficio obtenemos teniendo 4 podadoras?</a:t>
            </a:r>
            <a:endParaRPr kumimoji="0" lang="es-MX" sz="4000" b="0" i="0" u="none" strike="noStrike" cap="none" normalizeH="0" baseline="0" dirty="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normAutofit fontScale="90000"/>
          </a:bodyPr>
          <a:lstStyle/>
          <a:p>
            <a:r>
              <a:rPr lang="es-MX" dirty="0" smtClean="0"/>
              <a:t>Solución: agregar jardineros que ayuden a Juan</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7461"/>
            <a:ext cx="5052070" cy="5472608"/>
          </a:xfrm>
          <a:prstGeom prst="rect">
            <a:avLst/>
          </a:prstGeom>
          <a:noFill/>
        </p:spPr>
      </p:pic>
      <p:grpSp>
        <p:nvGrpSpPr>
          <p:cNvPr id="14" name="13 Grupo"/>
          <p:cNvGrpSpPr/>
          <p:nvPr/>
        </p:nvGrpSpPr>
        <p:grpSpPr>
          <a:xfrm>
            <a:off x="6444208" y="1371600"/>
            <a:ext cx="1785392" cy="1080120"/>
            <a:chOff x="6444208" y="1484784"/>
            <a:chExt cx="1785392" cy="1080120"/>
          </a:xfrm>
        </p:grpSpPr>
        <p:pic>
          <p:nvPicPr>
            <p:cNvPr id="18" name="Picture 2" descr="http://tr.toonpool.com/user/5563/files/catty_as_gardener_616265.jpg"/>
            <p:cNvPicPr>
              <a:picLocks noChangeAspect="1" noChangeArrowheads="1"/>
            </p:cNvPicPr>
            <p:nvPr/>
          </p:nvPicPr>
          <p:blipFill>
            <a:blip r:embed="rId3" cstate="print"/>
            <a:srcRect/>
            <a:stretch>
              <a:fillRect/>
            </a:stretch>
          </p:blipFill>
          <p:spPr bwMode="auto">
            <a:xfrm>
              <a:off x="6444208" y="1484784"/>
              <a:ext cx="869857" cy="1076555"/>
            </a:xfrm>
            <a:prstGeom prst="rect">
              <a:avLst/>
            </a:prstGeom>
            <a:noFill/>
          </p:spPr>
        </p:pic>
        <p:pic>
          <p:nvPicPr>
            <p:cNvPr id="19" name="Picture 2" descr="http://ecx.images-amazon.com/images/I/41JDTMMG9QL.jpg"/>
            <p:cNvPicPr>
              <a:picLocks noChangeAspect="1" noChangeArrowheads="1"/>
            </p:cNvPicPr>
            <p:nvPr/>
          </p:nvPicPr>
          <p:blipFill>
            <a:blip r:embed="rId4" cstate="print"/>
            <a:srcRect/>
            <a:stretch>
              <a:fillRect/>
            </a:stretch>
          </p:blipFill>
          <p:spPr bwMode="auto">
            <a:xfrm>
              <a:off x="7315818" y="1484784"/>
              <a:ext cx="913782" cy="1080120"/>
            </a:xfrm>
            <a:prstGeom prst="rect">
              <a:avLst/>
            </a:prstGeom>
            <a:noFill/>
          </p:spPr>
        </p:pic>
      </p:grpSp>
      <p:grpSp>
        <p:nvGrpSpPr>
          <p:cNvPr id="20" name="19 Grupo"/>
          <p:cNvGrpSpPr/>
          <p:nvPr/>
        </p:nvGrpSpPr>
        <p:grpSpPr>
          <a:xfrm>
            <a:off x="6444208" y="2514600"/>
            <a:ext cx="1785392" cy="1080120"/>
            <a:chOff x="6444208" y="1484784"/>
            <a:chExt cx="1785392" cy="1080120"/>
          </a:xfrm>
        </p:grpSpPr>
        <p:pic>
          <p:nvPicPr>
            <p:cNvPr id="21" name="Picture 2" descr="http://tr.toonpool.com/user/5563/files/catty_as_gardener_616265.jpg"/>
            <p:cNvPicPr>
              <a:picLocks noChangeAspect="1" noChangeArrowheads="1"/>
            </p:cNvPicPr>
            <p:nvPr/>
          </p:nvPicPr>
          <p:blipFill>
            <a:blip r:embed="rId3" cstate="print"/>
            <a:srcRect/>
            <a:stretch>
              <a:fillRect/>
            </a:stretch>
          </p:blipFill>
          <p:spPr bwMode="auto">
            <a:xfrm>
              <a:off x="6444208" y="1484784"/>
              <a:ext cx="869857" cy="1076555"/>
            </a:xfrm>
            <a:prstGeom prst="rect">
              <a:avLst/>
            </a:prstGeom>
            <a:noFill/>
          </p:spPr>
        </p:pic>
        <p:pic>
          <p:nvPicPr>
            <p:cNvPr id="22" name="Picture 2" descr="http://ecx.images-amazon.com/images/I/41JDTMMG9QL.jpg"/>
            <p:cNvPicPr>
              <a:picLocks noChangeAspect="1" noChangeArrowheads="1"/>
            </p:cNvPicPr>
            <p:nvPr/>
          </p:nvPicPr>
          <p:blipFill>
            <a:blip r:embed="rId4" cstate="print"/>
            <a:srcRect/>
            <a:stretch>
              <a:fillRect/>
            </a:stretch>
          </p:blipFill>
          <p:spPr bwMode="auto">
            <a:xfrm>
              <a:off x="7315818" y="1484784"/>
              <a:ext cx="913782" cy="1080120"/>
            </a:xfrm>
            <a:prstGeom prst="rect">
              <a:avLst/>
            </a:prstGeom>
            <a:noFill/>
          </p:spPr>
        </p:pic>
      </p:grpSp>
      <p:grpSp>
        <p:nvGrpSpPr>
          <p:cNvPr id="23" name="22 Grupo"/>
          <p:cNvGrpSpPr/>
          <p:nvPr/>
        </p:nvGrpSpPr>
        <p:grpSpPr>
          <a:xfrm>
            <a:off x="6444208" y="3657600"/>
            <a:ext cx="1785392" cy="1080120"/>
            <a:chOff x="6444208" y="1484784"/>
            <a:chExt cx="1785392" cy="1080120"/>
          </a:xfrm>
        </p:grpSpPr>
        <p:pic>
          <p:nvPicPr>
            <p:cNvPr id="24" name="Picture 2" descr="http://tr.toonpool.com/user/5563/files/catty_as_gardener_616265.jpg"/>
            <p:cNvPicPr>
              <a:picLocks noChangeAspect="1" noChangeArrowheads="1"/>
            </p:cNvPicPr>
            <p:nvPr/>
          </p:nvPicPr>
          <p:blipFill>
            <a:blip r:embed="rId3" cstate="print"/>
            <a:srcRect/>
            <a:stretch>
              <a:fillRect/>
            </a:stretch>
          </p:blipFill>
          <p:spPr bwMode="auto">
            <a:xfrm>
              <a:off x="6444208" y="1484784"/>
              <a:ext cx="869857" cy="1076555"/>
            </a:xfrm>
            <a:prstGeom prst="rect">
              <a:avLst/>
            </a:prstGeom>
            <a:noFill/>
          </p:spPr>
        </p:pic>
        <p:pic>
          <p:nvPicPr>
            <p:cNvPr id="25" name="Picture 2" descr="http://ecx.images-amazon.com/images/I/41JDTMMG9QL.jpg"/>
            <p:cNvPicPr>
              <a:picLocks noChangeAspect="1" noChangeArrowheads="1"/>
            </p:cNvPicPr>
            <p:nvPr/>
          </p:nvPicPr>
          <p:blipFill>
            <a:blip r:embed="rId4" cstate="print"/>
            <a:srcRect/>
            <a:stretch>
              <a:fillRect/>
            </a:stretch>
          </p:blipFill>
          <p:spPr bwMode="auto">
            <a:xfrm>
              <a:off x="7315818" y="1484784"/>
              <a:ext cx="913782" cy="1080120"/>
            </a:xfrm>
            <a:prstGeom prst="rect">
              <a:avLst/>
            </a:prstGeom>
            <a:noFill/>
          </p:spPr>
        </p:pic>
      </p:grpSp>
      <p:grpSp>
        <p:nvGrpSpPr>
          <p:cNvPr id="26" name="25 Grupo"/>
          <p:cNvGrpSpPr/>
          <p:nvPr/>
        </p:nvGrpSpPr>
        <p:grpSpPr>
          <a:xfrm>
            <a:off x="6444208" y="4787280"/>
            <a:ext cx="1785392" cy="1080120"/>
            <a:chOff x="6444208" y="1484784"/>
            <a:chExt cx="1785392" cy="1080120"/>
          </a:xfrm>
        </p:grpSpPr>
        <p:pic>
          <p:nvPicPr>
            <p:cNvPr id="27" name="Picture 2" descr="http://tr.toonpool.com/user/5563/files/catty_as_gardener_616265.jpg"/>
            <p:cNvPicPr>
              <a:picLocks noChangeAspect="1" noChangeArrowheads="1"/>
            </p:cNvPicPr>
            <p:nvPr/>
          </p:nvPicPr>
          <p:blipFill>
            <a:blip r:embed="rId3" cstate="print"/>
            <a:srcRect/>
            <a:stretch>
              <a:fillRect/>
            </a:stretch>
          </p:blipFill>
          <p:spPr bwMode="auto">
            <a:xfrm>
              <a:off x="6444208" y="1484784"/>
              <a:ext cx="869857" cy="1076555"/>
            </a:xfrm>
            <a:prstGeom prst="rect">
              <a:avLst/>
            </a:prstGeom>
            <a:noFill/>
          </p:spPr>
        </p:pic>
        <p:pic>
          <p:nvPicPr>
            <p:cNvPr id="28" name="Picture 2" descr="http://ecx.images-amazon.com/images/I/41JDTMMG9QL.jpg"/>
            <p:cNvPicPr>
              <a:picLocks noChangeAspect="1" noChangeArrowheads="1"/>
            </p:cNvPicPr>
            <p:nvPr/>
          </p:nvPicPr>
          <p:blipFill>
            <a:blip r:embed="rId4" cstate="print"/>
            <a:srcRect/>
            <a:stretch>
              <a:fillRect/>
            </a:stretch>
          </p:blipFill>
          <p:spPr bwMode="auto">
            <a:xfrm>
              <a:off x="7315818" y="1484784"/>
              <a:ext cx="913782" cy="1080120"/>
            </a:xfrm>
            <a:prstGeom prst="rect">
              <a:avLst/>
            </a:prstGeom>
            <a:noFill/>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500"/>
                                  </p:stCondLst>
                                  <p:childTnLst>
                                    <p:set>
                                      <p:cBhvr>
                                        <p:cTn id="6" dur="1" fill="hold">
                                          <p:stCondLst>
                                            <p:cond delay="0"/>
                                          </p:stCondLst>
                                        </p:cTn>
                                        <p:tgtEl>
                                          <p:spTgt spid="14"/>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500"/>
                                  </p:stCondLst>
                                  <p:childTnLst>
                                    <p:set>
                                      <p:cBhvr>
                                        <p:cTn id="9" dur="1" fill="hold">
                                          <p:stCondLst>
                                            <p:cond delay="0"/>
                                          </p:stCondLst>
                                        </p:cTn>
                                        <p:tgtEl>
                                          <p:spTgt spid="20"/>
                                        </p:tgtEl>
                                        <p:attrNameLst>
                                          <p:attrName>style.visibility</p:attrName>
                                        </p:attrNameLst>
                                      </p:cBhvr>
                                      <p:to>
                                        <p:strVal val="visible"/>
                                      </p:to>
                                    </p:set>
                                  </p:childTnLst>
                                </p:cTn>
                              </p:par>
                            </p:childTnLst>
                          </p:cTn>
                        </p:par>
                        <p:par>
                          <p:cTn id="10" fill="hold">
                            <p:stCondLst>
                              <p:cond delay="1000"/>
                            </p:stCondLst>
                            <p:childTnLst>
                              <p:par>
                                <p:cTn id="11" presetID="1" presetClass="entr" presetSubtype="0" fill="hold" nodeType="afterEffect">
                                  <p:stCondLst>
                                    <p:cond delay="500"/>
                                  </p:stCondLst>
                                  <p:childTnLst>
                                    <p:set>
                                      <p:cBhvr>
                                        <p:cTn id="12" dur="1" fill="hold">
                                          <p:stCondLst>
                                            <p:cond delay="0"/>
                                          </p:stCondLst>
                                        </p:cTn>
                                        <p:tgtEl>
                                          <p:spTgt spid="23"/>
                                        </p:tgtEl>
                                        <p:attrNameLst>
                                          <p:attrName>style.visibility</p:attrName>
                                        </p:attrNameLst>
                                      </p:cBhvr>
                                      <p:to>
                                        <p:strVal val="visible"/>
                                      </p:to>
                                    </p:set>
                                  </p:childTnLst>
                                </p:cTn>
                              </p:par>
                            </p:childTnLst>
                          </p:cTn>
                        </p:par>
                        <p:par>
                          <p:cTn id="13" fill="hold">
                            <p:stCondLst>
                              <p:cond delay="1500"/>
                            </p:stCondLst>
                            <p:childTnLst>
                              <p:par>
                                <p:cTn id="14" presetID="1" presetClass="entr" presetSubtype="0" fill="hold" nodeType="afterEffect">
                                  <p:stCondLst>
                                    <p:cond delay="500"/>
                                  </p:stCondLst>
                                  <p:childTnLst>
                                    <p:set>
                                      <p:cBhvr>
                                        <p:cTn id="15"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normAutofit/>
          </a:bodyPr>
          <a:lstStyle/>
          <a:p>
            <a:r>
              <a:rPr lang="es-MX" dirty="0" smtClean="0"/>
              <a:t>Dividen el trabajo</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9371"/>
            <a:ext cx="5052070" cy="5472608"/>
          </a:xfrm>
          <a:prstGeom prst="rect">
            <a:avLst/>
          </a:prstGeom>
          <a:noFill/>
        </p:spPr>
      </p:pic>
      <p:grpSp>
        <p:nvGrpSpPr>
          <p:cNvPr id="43" name="42 Grupo"/>
          <p:cNvGrpSpPr/>
          <p:nvPr/>
        </p:nvGrpSpPr>
        <p:grpSpPr>
          <a:xfrm>
            <a:off x="381000" y="914400"/>
            <a:ext cx="5472608" cy="5140424"/>
            <a:chOff x="381000" y="914400"/>
            <a:chExt cx="5472608" cy="5140424"/>
          </a:xfrm>
        </p:grpSpPr>
        <p:sp>
          <p:nvSpPr>
            <p:cNvPr id="21" name="20 Rectángulo"/>
            <p:cNvSpPr/>
            <p:nvPr/>
          </p:nvSpPr>
          <p:spPr>
            <a:xfrm>
              <a:off x="381000" y="914400"/>
              <a:ext cx="1368152" cy="5140424"/>
            </a:xfrm>
            <a:prstGeom prst="rect">
              <a:avLst/>
            </a:prstGeom>
            <a:solidFill>
              <a:schemeClr val="bg2">
                <a:lumMod val="40000"/>
                <a:lumOff val="60000"/>
                <a:alpha val="41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dirty="0"/>
            </a:p>
          </p:txBody>
        </p:sp>
        <p:sp>
          <p:nvSpPr>
            <p:cNvPr id="22" name="21 Rectángulo"/>
            <p:cNvSpPr/>
            <p:nvPr/>
          </p:nvSpPr>
          <p:spPr>
            <a:xfrm>
              <a:off x="1749152" y="914400"/>
              <a:ext cx="1368152" cy="5140424"/>
            </a:xfrm>
            <a:prstGeom prst="rect">
              <a:avLst/>
            </a:prstGeom>
            <a:solidFill>
              <a:srgbClr val="92D050">
                <a:alpha val="41000"/>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3" name="22 Rectángulo"/>
            <p:cNvSpPr/>
            <p:nvPr/>
          </p:nvSpPr>
          <p:spPr>
            <a:xfrm>
              <a:off x="3117304" y="914400"/>
              <a:ext cx="1368152" cy="5140424"/>
            </a:xfrm>
            <a:prstGeom prst="rect">
              <a:avLst/>
            </a:prstGeom>
            <a:solidFill>
              <a:srgbClr val="FFFF00">
                <a:alpha val="41000"/>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24" name="23 Rectángulo"/>
            <p:cNvSpPr/>
            <p:nvPr/>
          </p:nvSpPr>
          <p:spPr>
            <a:xfrm>
              <a:off x="4485456" y="914400"/>
              <a:ext cx="1368152" cy="5140424"/>
            </a:xfrm>
            <a:prstGeom prst="rect">
              <a:avLst/>
            </a:prstGeom>
            <a:solidFill>
              <a:schemeClr val="accent1">
                <a:alpha val="41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2" name="24 Grupo"/>
          <p:cNvGrpSpPr/>
          <p:nvPr/>
        </p:nvGrpSpPr>
        <p:grpSpPr>
          <a:xfrm>
            <a:off x="6141640" y="3921968"/>
            <a:ext cx="1152128" cy="792088"/>
            <a:chOff x="6804248" y="1196751"/>
            <a:chExt cx="1318179" cy="792088"/>
          </a:xfrm>
        </p:grpSpPr>
        <p:pic>
          <p:nvPicPr>
            <p:cNvPr id="18"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19"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grpSp>
        <p:nvGrpSpPr>
          <p:cNvPr id="3" name="25 Grupo"/>
          <p:cNvGrpSpPr/>
          <p:nvPr/>
        </p:nvGrpSpPr>
        <p:grpSpPr>
          <a:xfrm>
            <a:off x="6069632" y="2841848"/>
            <a:ext cx="1152128" cy="792088"/>
            <a:chOff x="6804248" y="1196751"/>
            <a:chExt cx="1318179" cy="792088"/>
          </a:xfrm>
        </p:grpSpPr>
        <p:pic>
          <p:nvPicPr>
            <p:cNvPr id="27"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28"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grpSp>
        <p:nvGrpSpPr>
          <p:cNvPr id="5" name="28 Grupo"/>
          <p:cNvGrpSpPr/>
          <p:nvPr/>
        </p:nvGrpSpPr>
        <p:grpSpPr>
          <a:xfrm>
            <a:off x="6069632" y="1761728"/>
            <a:ext cx="1152128" cy="792088"/>
            <a:chOff x="6804248" y="1196751"/>
            <a:chExt cx="1318179" cy="792088"/>
          </a:xfrm>
        </p:grpSpPr>
        <p:pic>
          <p:nvPicPr>
            <p:cNvPr id="30"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31"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grpSp>
        <p:nvGrpSpPr>
          <p:cNvPr id="6" name="31 Grupo"/>
          <p:cNvGrpSpPr/>
          <p:nvPr/>
        </p:nvGrpSpPr>
        <p:grpSpPr>
          <a:xfrm>
            <a:off x="6141640" y="681608"/>
            <a:ext cx="1152128" cy="792088"/>
            <a:chOff x="6804248" y="1196751"/>
            <a:chExt cx="1318179" cy="792088"/>
          </a:xfrm>
        </p:grpSpPr>
        <p:pic>
          <p:nvPicPr>
            <p:cNvPr id="33"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34"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sp>
        <p:nvSpPr>
          <p:cNvPr id="35" name="34 Rectángulo"/>
          <p:cNvSpPr/>
          <p:nvPr/>
        </p:nvSpPr>
        <p:spPr>
          <a:xfrm rot="5400000">
            <a:off x="6789712" y="-110480"/>
            <a:ext cx="936104" cy="237626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dirty="0"/>
          </a:p>
        </p:txBody>
      </p:sp>
      <p:sp>
        <p:nvSpPr>
          <p:cNvPr id="36" name="35 Rectángulo"/>
          <p:cNvSpPr/>
          <p:nvPr/>
        </p:nvSpPr>
        <p:spPr>
          <a:xfrm rot="5400000">
            <a:off x="6753708" y="933636"/>
            <a:ext cx="1008112" cy="237626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9" name="38 Rectángulo"/>
          <p:cNvSpPr/>
          <p:nvPr/>
        </p:nvSpPr>
        <p:spPr>
          <a:xfrm rot="5400000">
            <a:off x="6753708" y="2085764"/>
            <a:ext cx="1008112" cy="237626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0" name="39 Rectángulo"/>
          <p:cNvSpPr/>
          <p:nvPr/>
        </p:nvSpPr>
        <p:spPr>
          <a:xfrm>
            <a:off x="6069632" y="3921968"/>
            <a:ext cx="2376264" cy="1008112"/>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1" name="40 CuadroTexto"/>
          <p:cNvSpPr txBox="1"/>
          <p:nvPr/>
        </p:nvSpPr>
        <p:spPr>
          <a:xfrm>
            <a:off x="5753729" y="5074096"/>
            <a:ext cx="2765502" cy="400110"/>
          </a:xfrm>
          <a:prstGeom prst="rect">
            <a:avLst/>
          </a:prstGeom>
          <a:noFill/>
        </p:spPr>
        <p:txBody>
          <a:bodyPr wrap="none" rtlCol="0">
            <a:spAutoFit/>
          </a:bodyPr>
          <a:lstStyle/>
          <a:p>
            <a:r>
              <a:rPr lang="es-MX" dirty="0" smtClean="0">
                <a:solidFill>
                  <a:schemeClr val="tx2"/>
                </a:solidFill>
              </a:rPr>
              <a:t>¿Cuál es el problema?</a:t>
            </a:r>
            <a:endParaRPr lang="es-MX" dirty="0">
              <a:solidFill>
                <a:schemeClr val="tx2"/>
              </a:solidFill>
            </a:endParaRPr>
          </a:p>
        </p:txBody>
      </p:sp>
      <p:sp>
        <p:nvSpPr>
          <p:cNvPr id="42" name="41 CuadroTexto"/>
          <p:cNvSpPr txBox="1"/>
          <p:nvPr/>
        </p:nvSpPr>
        <p:spPr>
          <a:xfrm>
            <a:off x="7442594" y="753616"/>
            <a:ext cx="910827" cy="400110"/>
          </a:xfrm>
          <a:prstGeom prst="rect">
            <a:avLst/>
          </a:prstGeom>
          <a:noFill/>
        </p:spPr>
        <p:txBody>
          <a:bodyPr wrap="none" rtlCol="0">
            <a:spAutoFit/>
          </a:bodyPr>
          <a:lstStyle/>
          <a:p>
            <a:r>
              <a:rPr lang="es-MX" dirty="0" smtClean="0"/>
              <a:t>1 hora</a:t>
            </a:r>
            <a:endParaRPr lang="es-MX" dirty="0"/>
          </a:p>
        </p:txBody>
      </p:sp>
      <p:sp>
        <p:nvSpPr>
          <p:cNvPr id="44" name="43 CuadroTexto"/>
          <p:cNvSpPr txBox="1"/>
          <p:nvPr/>
        </p:nvSpPr>
        <p:spPr>
          <a:xfrm>
            <a:off x="7275112" y="1761728"/>
            <a:ext cx="1109599" cy="400110"/>
          </a:xfrm>
          <a:prstGeom prst="rect">
            <a:avLst/>
          </a:prstGeom>
          <a:noFill/>
        </p:spPr>
        <p:txBody>
          <a:bodyPr wrap="none" rtlCol="0">
            <a:spAutoFit/>
          </a:bodyPr>
          <a:lstStyle/>
          <a:p>
            <a:r>
              <a:rPr lang="es-MX" dirty="0" smtClean="0"/>
              <a:t>1:30 hrs</a:t>
            </a:r>
            <a:endParaRPr lang="es-MX" dirty="0"/>
          </a:p>
        </p:txBody>
      </p:sp>
      <p:sp>
        <p:nvSpPr>
          <p:cNvPr id="45" name="44 CuadroTexto"/>
          <p:cNvSpPr txBox="1"/>
          <p:nvPr/>
        </p:nvSpPr>
        <p:spPr>
          <a:xfrm>
            <a:off x="7348178" y="2985864"/>
            <a:ext cx="1109599" cy="400110"/>
          </a:xfrm>
          <a:prstGeom prst="rect">
            <a:avLst/>
          </a:prstGeom>
          <a:noFill/>
        </p:spPr>
        <p:txBody>
          <a:bodyPr wrap="none" rtlCol="0">
            <a:spAutoFit/>
          </a:bodyPr>
          <a:lstStyle/>
          <a:p>
            <a:r>
              <a:rPr lang="es-MX" dirty="0" smtClean="0"/>
              <a:t>5:00 hrs</a:t>
            </a:r>
            <a:endParaRPr lang="es-MX" dirty="0"/>
          </a:p>
        </p:txBody>
      </p:sp>
      <p:sp>
        <p:nvSpPr>
          <p:cNvPr id="46" name="45 CuadroTexto"/>
          <p:cNvSpPr txBox="1"/>
          <p:nvPr/>
        </p:nvSpPr>
        <p:spPr>
          <a:xfrm>
            <a:off x="7276171" y="4137992"/>
            <a:ext cx="1109599" cy="400110"/>
          </a:xfrm>
          <a:prstGeom prst="rect">
            <a:avLst/>
          </a:prstGeom>
          <a:noFill/>
        </p:spPr>
        <p:txBody>
          <a:bodyPr wrap="none" rtlCol="0">
            <a:spAutoFit/>
          </a:bodyPr>
          <a:lstStyle/>
          <a:p>
            <a:r>
              <a:rPr lang="es-MX" dirty="0" smtClean="0"/>
              <a:t>4:30 hrs</a:t>
            </a:r>
            <a:endParaRPr lang="es-MX" dirty="0"/>
          </a:p>
        </p:txBody>
      </p:sp>
      <p:sp>
        <p:nvSpPr>
          <p:cNvPr id="32" name="31 CuadroTexto"/>
          <p:cNvSpPr txBox="1"/>
          <p:nvPr/>
        </p:nvSpPr>
        <p:spPr>
          <a:xfrm>
            <a:off x="762000" y="5029200"/>
            <a:ext cx="4572000" cy="707886"/>
          </a:xfrm>
          <a:prstGeom prst="rect">
            <a:avLst/>
          </a:prstGeom>
          <a:solidFill>
            <a:srgbClr val="FF0000"/>
          </a:solidFill>
        </p:spPr>
        <p:txBody>
          <a:bodyPr wrap="square" rtlCol="0">
            <a:spAutoFit/>
          </a:bodyPr>
          <a:lstStyle/>
          <a:p>
            <a:r>
              <a:rPr lang="es-MX" sz="4000" dirty="0" smtClean="0"/>
              <a:t>Balanceo de Carga</a:t>
            </a:r>
            <a:endParaRPr lang="es-MX" sz="4000" dirty="0"/>
          </a:p>
        </p:txBody>
      </p:sp>
      <p:sp>
        <p:nvSpPr>
          <p:cNvPr id="38" name="37 CuadroTexto"/>
          <p:cNvSpPr txBox="1"/>
          <p:nvPr/>
        </p:nvSpPr>
        <p:spPr>
          <a:xfrm>
            <a:off x="1600200" y="914400"/>
            <a:ext cx="3647152" cy="707886"/>
          </a:xfrm>
          <a:prstGeom prst="rect">
            <a:avLst/>
          </a:prstGeom>
          <a:noFill/>
        </p:spPr>
        <p:txBody>
          <a:bodyPr wrap="none" rtlCol="0">
            <a:spAutoFit/>
          </a:bodyPr>
          <a:lstStyle/>
          <a:p>
            <a:r>
              <a:rPr lang="es-MX" dirty="0" smtClean="0"/>
              <a:t>Dividir el trabajo en tareas</a:t>
            </a:r>
          </a:p>
          <a:p>
            <a:r>
              <a:rPr lang="es-MX" dirty="0" smtClean="0"/>
              <a:t>Cada jardinero hace una tarea</a:t>
            </a:r>
            <a:endParaRPr lang="es-MX" dirty="0"/>
          </a:p>
        </p:txBody>
      </p:sp>
      <p:sp>
        <p:nvSpPr>
          <p:cNvPr id="48" name="47 Flecha derecha"/>
          <p:cNvSpPr/>
          <p:nvPr/>
        </p:nvSpPr>
        <p:spPr bwMode="auto">
          <a:xfrm>
            <a:off x="2514600" y="2514600"/>
            <a:ext cx="3352800" cy="1406188"/>
          </a:xfrm>
          <a:prstGeom prst="rightArrow">
            <a:avLst/>
          </a:prstGeom>
          <a:solidFill>
            <a:schemeClr val="bg2">
              <a:alpha val="50000"/>
            </a:schemeClr>
          </a:solidFill>
          <a:ln w="9525"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spAutoFit/>
          </a:bodyPr>
          <a:lstStyle/>
          <a:p>
            <a:r>
              <a:rPr lang="es-MX" dirty="0" smtClean="0"/>
              <a:t>El campo se terminó en 5:00 hrs</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wipe(left)">
                                      <p:cBhvr>
                                        <p:cTn id="7" dur="1000"/>
                                        <p:tgtEl>
                                          <p:spTgt spid="43"/>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42"/>
                                        </p:tgtEl>
                                        <p:attrNameLst>
                                          <p:attrName>style.visibility</p:attrName>
                                        </p:attrNameLst>
                                      </p:cBhvr>
                                      <p:to>
                                        <p:strVal val="visible"/>
                                      </p:to>
                                    </p:set>
                                  </p:childTnLst>
                                </p:cTn>
                              </p:par>
                            </p:childTnLst>
                          </p:cTn>
                        </p:par>
                        <p:par>
                          <p:cTn id="11" fill="hold">
                            <p:stCondLst>
                              <p:cond delay="1000"/>
                            </p:stCondLst>
                            <p:childTnLst>
                              <p:par>
                                <p:cTn id="12" presetID="1" presetClass="entr" presetSubtype="0" fill="hold" grpId="0" nodeType="afterEffect">
                                  <p:stCondLst>
                                    <p:cond delay="1000"/>
                                  </p:stCondLst>
                                  <p:childTnLst>
                                    <p:set>
                                      <p:cBhvr>
                                        <p:cTn id="13" dur="1" fill="hold">
                                          <p:stCondLst>
                                            <p:cond delay="0"/>
                                          </p:stCondLst>
                                        </p:cTn>
                                        <p:tgtEl>
                                          <p:spTgt spid="44"/>
                                        </p:tgtEl>
                                        <p:attrNameLst>
                                          <p:attrName>style.visibility</p:attrName>
                                        </p:attrNameLst>
                                      </p:cBhvr>
                                      <p:to>
                                        <p:strVal val="visible"/>
                                      </p:to>
                                    </p:set>
                                  </p:childTnLst>
                                </p:cTn>
                              </p:par>
                            </p:childTnLst>
                          </p:cTn>
                        </p:par>
                        <p:par>
                          <p:cTn id="14" fill="hold">
                            <p:stCondLst>
                              <p:cond delay="2000"/>
                            </p:stCondLst>
                            <p:childTnLst>
                              <p:par>
                                <p:cTn id="15" presetID="1" presetClass="entr" presetSubtype="0" fill="hold" grpId="0" nodeType="afterEffect">
                                  <p:stCondLst>
                                    <p:cond delay="1000"/>
                                  </p:stCondLst>
                                  <p:childTnLst>
                                    <p:set>
                                      <p:cBhvr>
                                        <p:cTn id="16" dur="1" fill="hold">
                                          <p:stCondLst>
                                            <p:cond delay="0"/>
                                          </p:stCondLst>
                                        </p:cTn>
                                        <p:tgtEl>
                                          <p:spTgt spid="45"/>
                                        </p:tgtEl>
                                        <p:attrNameLst>
                                          <p:attrName>style.visibility</p:attrName>
                                        </p:attrNameLst>
                                      </p:cBhvr>
                                      <p:to>
                                        <p:strVal val="visible"/>
                                      </p:to>
                                    </p:set>
                                  </p:childTnLst>
                                </p:cTn>
                              </p:par>
                            </p:childTnLst>
                          </p:cTn>
                        </p:par>
                        <p:par>
                          <p:cTn id="17" fill="hold">
                            <p:stCondLst>
                              <p:cond delay="3000"/>
                            </p:stCondLst>
                            <p:childTnLst>
                              <p:par>
                                <p:cTn id="18" presetID="1" presetClass="entr" presetSubtype="0" fill="hold" grpId="0" nodeType="afterEffect">
                                  <p:stCondLst>
                                    <p:cond delay="1000"/>
                                  </p:stCondLst>
                                  <p:childTnLst>
                                    <p:set>
                                      <p:cBhvr>
                                        <p:cTn id="19" dur="1" fill="hold">
                                          <p:stCondLst>
                                            <p:cond delay="0"/>
                                          </p:stCondLst>
                                        </p:cTn>
                                        <p:tgtEl>
                                          <p:spTgt spid="46"/>
                                        </p:tgtEl>
                                        <p:attrNameLst>
                                          <p:attrName>style.visibility</p:attrName>
                                        </p:attrNameLst>
                                      </p:cBhvr>
                                      <p:to>
                                        <p:strVal val="visible"/>
                                      </p:to>
                                    </p:set>
                                  </p:childTnLst>
                                </p:cTn>
                              </p:par>
                            </p:childTnLst>
                          </p:cTn>
                        </p:par>
                        <p:par>
                          <p:cTn id="20" fill="hold">
                            <p:stCondLst>
                              <p:cond delay="4000"/>
                            </p:stCondLst>
                            <p:childTnLst>
                              <p:par>
                                <p:cTn id="21" presetID="1" presetClass="entr" presetSubtype="0" fill="hold" grpId="0" nodeType="after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P spid="44" grpId="0"/>
      <p:bldP spid="45" grpId="0"/>
      <p:bldP spid="46" grpId="0"/>
      <p:bldP spid="32" grpId="0" animBg="1"/>
      <p:bldP spid="4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normAutofit/>
          </a:bodyPr>
          <a:lstStyle/>
          <a:p>
            <a:r>
              <a:rPr lang="es-MX" dirty="0" smtClean="0"/>
              <a:t>Una solución</a:t>
            </a:r>
            <a:endParaRPr lang="es-MX" dirty="0"/>
          </a:p>
        </p:txBody>
      </p:sp>
      <p:pic>
        <p:nvPicPr>
          <p:cNvPr id="10242" name="Picture 2" descr="http://www.toolboxpro.org/secure/teachers/3735/100215072529_baseball_field.gif"/>
          <p:cNvPicPr>
            <a:picLocks noChangeAspect="1" noChangeArrowheads="1"/>
          </p:cNvPicPr>
          <p:nvPr/>
        </p:nvPicPr>
        <p:blipFill>
          <a:blip r:embed="rId2" cstate="print"/>
          <a:srcRect/>
          <a:stretch>
            <a:fillRect/>
          </a:stretch>
        </p:blipFill>
        <p:spPr bwMode="auto">
          <a:xfrm rot="5400000">
            <a:off x="591269" y="759371"/>
            <a:ext cx="5052070" cy="5472608"/>
          </a:xfrm>
          <a:prstGeom prst="rect">
            <a:avLst/>
          </a:prstGeom>
          <a:noFill/>
        </p:spPr>
      </p:pic>
      <p:grpSp>
        <p:nvGrpSpPr>
          <p:cNvPr id="2" name="24 Grupo"/>
          <p:cNvGrpSpPr/>
          <p:nvPr/>
        </p:nvGrpSpPr>
        <p:grpSpPr>
          <a:xfrm>
            <a:off x="6141640" y="3921968"/>
            <a:ext cx="1152128" cy="792088"/>
            <a:chOff x="6804248" y="1196751"/>
            <a:chExt cx="1318179" cy="792088"/>
          </a:xfrm>
        </p:grpSpPr>
        <p:pic>
          <p:nvPicPr>
            <p:cNvPr id="18"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19"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grpSp>
        <p:nvGrpSpPr>
          <p:cNvPr id="3" name="25 Grupo"/>
          <p:cNvGrpSpPr/>
          <p:nvPr/>
        </p:nvGrpSpPr>
        <p:grpSpPr>
          <a:xfrm>
            <a:off x="6069632" y="2841848"/>
            <a:ext cx="1152128" cy="792088"/>
            <a:chOff x="6804248" y="1196751"/>
            <a:chExt cx="1318179" cy="792088"/>
          </a:xfrm>
        </p:grpSpPr>
        <p:pic>
          <p:nvPicPr>
            <p:cNvPr id="27"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28"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grpSp>
        <p:nvGrpSpPr>
          <p:cNvPr id="5" name="28 Grupo"/>
          <p:cNvGrpSpPr/>
          <p:nvPr/>
        </p:nvGrpSpPr>
        <p:grpSpPr>
          <a:xfrm>
            <a:off x="6069632" y="1761728"/>
            <a:ext cx="1152128" cy="792088"/>
            <a:chOff x="6804248" y="1196751"/>
            <a:chExt cx="1318179" cy="792088"/>
          </a:xfrm>
        </p:grpSpPr>
        <p:pic>
          <p:nvPicPr>
            <p:cNvPr id="30"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31"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grpSp>
        <p:nvGrpSpPr>
          <p:cNvPr id="6" name="31 Grupo"/>
          <p:cNvGrpSpPr/>
          <p:nvPr/>
        </p:nvGrpSpPr>
        <p:grpSpPr>
          <a:xfrm>
            <a:off x="6141640" y="681608"/>
            <a:ext cx="1152128" cy="792088"/>
            <a:chOff x="6804248" y="1196751"/>
            <a:chExt cx="1318179" cy="792088"/>
          </a:xfrm>
        </p:grpSpPr>
        <p:pic>
          <p:nvPicPr>
            <p:cNvPr id="33" name="Picture 2" descr="http://tr.toonpool.com/user/5563/files/catty_as_gardener_616265.jpg"/>
            <p:cNvPicPr>
              <a:picLocks noChangeAspect="1" noChangeArrowheads="1"/>
            </p:cNvPicPr>
            <p:nvPr/>
          </p:nvPicPr>
          <p:blipFill>
            <a:blip r:embed="rId3" cstate="print"/>
            <a:srcRect/>
            <a:stretch>
              <a:fillRect/>
            </a:stretch>
          </p:blipFill>
          <p:spPr bwMode="auto">
            <a:xfrm>
              <a:off x="6804248" y="1196752"/>
              <a:ext cx="637895" cy="789474"/>
            </a:xfrm>
            <a:prstGeom prst="rect">
              <a:avLst/>
            </a:prstGeom>
            <a:noFill/>
          </p:spPr>
        </p:pic>
        <p:pic>
          <p:nvPicPr>
            <p:cNvPr id="34" name="Picture 2" descr="http://ecx.images-amazon.com/images/I/41JDTMMG9QL.jpg"/>
            <p:cNvPicPr>
              <a:picLocks noChangeAspect="1" noChangeArrowheads="1"/>
            </p:cNvPicPr>
            <p:nvPr/>
          </p:nvPicPr>
          <p:blipFill>
            <a:blip r:embed="rId4" cstate="print"/>
            <a:srcRect/>
            <a:stretch>
              <a:fillRect/>
            </a:stretch>
          </p:blipFill>
          <p:spPr bwMode="auto">
            <a:xfrm>
              <a:off x="7452320" y="1196751"/>
              <a:ext cx="670107" cy="792088"/>
            </a:xfrm>
            <a:prstGeom prst="rect">
              <a:avLst/>
            </a:prstGeom>
            <a:noFill/>
          </p:spPr>
        </p:pic>
      </p:grpSp>
      <p:sp>
        <p:nvSpPr>
          <p:cNvPr id="35" name="34 Rectángulo"/>
          <p:cNvSpPr/>
          <p:nvPr/>
        </p:nvSpPr>
        <p:spPr>
          <a:xfrm rot="5400000">
            <a:off x="6789712" y="-110480"/>
            <a:ext cx="936104" cy="237626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dirty="0"/>
          </a:p>
        </p:txBody>
      </p:sp>
      <p:sp>
        <p:nvSpPr>
          <p:cNvPr id="36" name="35 Rectángulo"/>
          <p:cNvSpPr/>
          <p:nvPr/>
        </p:nvSpPr>
        <p:spPr>
          <a:xfrm rot="5400000">
            <a:off x="6753708" y="933636"/>
            <a:ext cx="1008112" cy="237626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9" name="38 Rectángulo"/>
          <p:cNvSpPr/>
          <p:nvPr/>
        </p:nvSpPr>
        <p:spPr>
          <a:xfrm rot="5400000">
            <a:off x="6753708" y="2085764"/>
            <a:ext cx="1008112" cy="237626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0" name="39 Rectángulo"/>
          <p:cNvSpPr/>
          <p:nvPr/>
        </p:nvSpPr>
        <p:spPr>
          <a:xfrm>
            <a:off x="6069632" y="3921968"/>
            <a:ext cx="2376264" cy="1008112"/>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2" name="41 CuadroTexto"/>
          <p:cNvSpPr txBox="1"/>
          <p:nvPr/>
        </p:nvSpPr>
        <p:spPr>
          <a:xfrm>
            <a:off x="7307940" y="753616"/>
            <a:ext cx="1180131" cy="400110"/>
          </a:xfrm>
          <a:prstGeom prst="rect">
            <a:avLst/>
          </a:prstGeom>
          <a:noFill/>
        </p:spPr>
        <p:txBody>
          <a:bodyPr wrap="none" rtlCol="0">
            <a:spAutoFit/>
          </a:bodyPr>
          <a:lstStyle/>
          <a:p>
            <a:r>
              <a:rPr lang="es-MX" dirty="0" smtClean="0"/>
              <a:t>2 :58 hrs</a:t>
            </a:r>
            <a:endParaRPr lang="es-MX" dirty="0"/>
          </a:p>
        </p:txBody>
      </p:sp>
      <p:sp>
        <p:nvSpPr>
          <p:cNvPr id="44" name="43 CuadroTexto"/>
          <p:cNvSpPr txBox="1"/>
          <p:nvPr/>
        </p:nvSpPr>
        <p:spPr>
          <a:xfrm>
            <a:off x="7275112" y="1761728"/>
            <a:ext cx="1109599" cy="400110"/>
          </a:xfrm>
          <a:prstGeom prst="rect">
            <a:avLst/>
          </a:prstGeom>
          <a:noFill/>
        </p:spPr>
        <p:txBody>
          <a:bodyPr wrap="none" rtlCol="0">
            <a:spAutoFit/>
          </a:bodyPr>
          <a:lstStyle/>
          <a:p>
            <a:r>
              <a:rPr lang="es-MX" dirty="0" smtClean="0"/>
              <a:t>3:01 hrs</a:t>
            </a:r>
            <a:endParaRPr lang="es-MX" dirty="0"/>
          </a:p>
        </p:txBody>
      </p:sp>
      <p:sp>
        <p:nvSpPr>
          <p:cNvPr id="45" name="44 CuadroTexto"/>
          <p:cNvSpPr txBox="1"/>
          <p:nvPr/>
        </p:nvSpPr>
        <p:spPr>
          <a:xfrm>
            <a:off x="7348178" y="2985864"/>
            <a:ext cx="1109599" cy="400110"/>
          </a:xfrm>
          <a:prstGeom prst="rect">
            <a:avLst/>
          </a:prstGeom>
          <a:noFill/>
        </p:spPr>
        <p:txBody>
          <a:bodyPr wrap="none" rtlCol="0">
            <a:spAutoFit/>
          </a:bodyPr>
          <a:lstStyle/>
          <a:p>
            <a:r>
              <a:rPr lang="es-MX" dirty="0" smtClean="0"/>
              <a:t>2:59 hrs</a:t>
            </a:r>
            <a:endParaRPr lang="es-MX" dirty="0"/>
          </a:p>
        </p:txBody>
      </p:sp>
      <p:sp>
        <p:nvSpPr>
          <p:cNvPr id="46" name="45 CuadroTexto"/>
          <p:cNvSpPr txBox="1"/>
          <p:nvPr/>
        </p:nvSpPr>
        <p:spPr>
          <a:xfrm>
            <a:off x="7276170" y="4137992"/>
            <a:ext cx="1109599" cy="400110"/>
          </a:xfrm>
          <a:prstGeom prst="rect">
            <a:avLst/>
          </a:prstGeom>
          <a:noFill/>
        </p:spPr>
        <p:txBody>
          <a:bodyPr wrap="none" rtlCol="0">
            <a:spAutoFit/>
          </a:bodyPr>
          <a:lstStyle/>
          <a:p>
            <a:r>
              <a:rPr lang="es-MX" dirty="0" smtClean="0"/>
              <a:t>3:02 hrs</a:t>
            </a:r>
            <a:endParaRPr lang="es-MX" dirty="0"/>
          </a:p>
        </p:txBody>
      </p:sp>
      <p:grpSp>
        <p:nvGrpSpPr>
          <p:cNvPr id="63" name="62 Grupo"/>
          <p:cNvGrpSpPr/>
          <p:nvPr/>
        </p:nvGrpSpPr>
        <p:grpSpPr>
          <a:xfrm>
            <a:off x="381000" y="914400"/>
            <a:ext cx="5486400" cy="5140424"/>
            <a:chOff x="381000" y="914400"/>
            <a:chExt cx="4876800" cy="5140424"/>
          </a:xfrm>
        </p:grpSpPr>
        <p:grpSp>
          <p:nvGrpSpPr>
            <p:cNvPr id="43" name="42 Grupo"/>
            <p:cNvGrpSpPr/>
            <p:nvPr/>
          </p:nvGrpSpPr>
          <p:grpSpPr>
            <a:xfrm>
              <a:off x="381000" y="914400"/>
              <a:ext cx="1219200" cy="5140424"/>
              <a:chOff x="381000" y="914400"/>
              <a:chExt cx="1219200" cy="5140424"/>
            </a:xfrm>
          </p:grpSpPr>
          <p:sp>
            <p:nvSpPr>
              <p:cNvPr id="21" name="20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2" name="31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7" name="36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8" name="37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48" name="47 Grupo"/>
            <p:cNvGrpSpPr/>
            <p:nvPr/>
          </p:nvGrpSpPr>
          <p:grpSpPr>
            <a:xfrm>
              <a:off x="1600200" y="914400"/>
              <a:ext cx="1219200" cy="5140424"/>
              <a:chOff x="381000" y="914400"/>
              <a:chExt cx="1219200" cy="5140424"/>
            </a:xfrm>
          </p:grpSpPr>
          <p:sp>
            <p:nvSpPr>
              <p:cNvPr id="49" name="48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0" name="49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1" name="50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2" name="51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53" name="52 Grupo"/>
            <p:cNvGrpSpPr/>
            <p:nvPr/>
          </p:nvGrpSpPr>
          <p:grpSpPr>
            <a:xfrm>
              <a:off x="2819400" y="914400"/>
              <a:ext cx="1219200" cy="5140424"/>
              <a:chOff x="381000" y="914400"/>
              <a:chExt cx="1219200" cy="5140424"/>
            </a:xfrm>
          </p:grpSpPr>
          <p:sp>
            <p:nvSpPr>
              <p:cNvPr id="54" name="53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5" name="54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6" name="55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7" name="56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58" name="57 Grupo"/>
            <p:cNvGrpSpPr/>
            <p:nvPr/>
          </p:nvGrpSpPr>
          <p:grpSpPr>
            <a:xfrm>
              <a:off x="4038600" y="914400"/>
              <a:ext cx="1219200" cy="5140424"/>
              <a:chOff x="381000" y="914400"/>
              <a:chExt cx="1219200" cy="5140424"/>
            </a:xfrm>
          </p:grpSpPr>
          <p:sp>
            <p:nvSpPr>
              <p:cNvPr id="59" name="58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0" name="59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1" name="60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2" name="61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sp>
        <p:nvSpPr>
          <p:cNvPr id="64" name="63 CuadroTexto"/>
          <p:cNvSpPr txBox="1"/>
          <p:nvPr/>
        </p:nvSpPr>
        <p:spPr>
          <a:xfrm>
            <a:off x="5943600" y="5181600"/>
            <a:ext cx="2971800" cy="707886"/>
          </a:xfrm>
          <a:prstGeom prst="rect">
            <a:avLst/>
          </a:prstGeom>
          <a:noFill/>
        </p:spPr>
        <p:txBody>
          <a:bodyPr wrap="square" rtlCol="0">
            <a:spAutoFit/>
          </a:bodyPr>
          <a:lstStyle/>
          <a:p>
            <a:r>
              <a:rPr lang="es-MX" dirty="0" smtClean="0"/>
              <a:t>¿Aún queremos balancear más la carga?</a:t>
            </a:r>
            <a:endParaRPr lang="es-MX" dirty="0"/>
          </a:p>
        </p:txBody>
      </p:sp>
      <p:sp>
        <p:nvSpPr>
          <p:cNvPr id="65" name="64 CuadroTexto"/>
          <p:cNvSpPr txBox="1"/>
          <p:nvPr/>
        </p:nvSpPr>
        <p:spPr>
          <a:xfrm>
            <a:off x="966216" y="914400"/>
            <a:ext cx="4915128" cy="707886"/>
          </a:xfrm>
          <a:prstGeom prst="rect">
            <a:avLst/>
          </a:prstGeom>
          <a:noFill/>
        </p:spPr>
        <p:txBody>
          <a:bodyPr wrap="none" rtlCol="0">
            <a:spAutoFit/>
          </a:bodyPr>
          <a:lstStyle/>
          <a:p>
            <a:r>
              <a:rPr lang="es-MX" dirty="0" smtClean="0"/>
              <a:t>Dividir el trabajo en tareas más pequeñas</a:t>
            </a:r>
          </a:p>
          <a:p>
            <a:r>
              <a:rPr lang="es-MX" dirty="0" smtClean="0"/>
              <a:t>Cada jardinero hace más de una tarea</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left)">
                                      <p:cBhvr>
                                        <p:cTn id="7" dur="4000"/>
                                        <p:tgtEl>
                                          <p:spTgt spid="63"/>
                                        </p:tgtEl>
                                      </p:cBhvr>
                                    </p:animEffect>
                                  </p:childTnLst>
                                </p:cTn>
                              </p:par>
                            </p:childTnLst>
                          </p:cTn>
                        </p:par>
                        <p:par>
                          <p:cTn id="8" fill="hold">
                            <p:stCondLst>
                              <p:cond delay="4000"/>
                            </p:stCondLst>
                            <p:childTnLst>
                              <p:par>
                                <p:cTn id="9" presetID="1" presetClass="entr" presetSubtype="0" fill="hold" grpId="0" nodeType="afterEffect">
                                  <p:stCondLst>
                                    <p:cond delay="0"/>
                                  </p:stCondLst>
                                  <p:childTnLst>
                                    <p:set>
                                      <p:cBhvr>
                                        <p:cTn id="10" dur="1" fill="hold">
                                          <p:stCondLst>
                                            <p:cond delay="0"/>
                                          </p:stCondLst>
                                        </p:cTn>
                                        <p:tgtEl>
                                          <p:spTgt spid="42"/>
                                        </p:tgtEl>
                                        <p:attrNameLst>
                                          <p:attrName>style.visibility</p:attrName>
                                        </p:attrNameLst>
                                      </p:cBhvr>
                                      <p:to>
                                        <p:strVal val="visible"/>
                                      </p:to>
                                    </p:set>
                                  </p:childTnLst>
                                </p:cTn>
                              </p:par>
                            </p:childTnLst>
                          </p:cTn>
                        </p:par>
                        <p:par>
                          <p:cTn id="11" fill="hold">
                            <p:stCondLst>
                              <p:cond delay="4000"/>
                            </p:stCondLst>
                            <p:childTnLst>
                              <p:par>
                                <p:cTn id="12" presetID="1" presetClass="entr" presetSubtype="0" fill="hold" grpId="0" nodeType="afterEffect">
                                  <p:stCondLst>
                                    <p:cond delay="1000"/>
                                  </p:stCondLst>
                                  <p:childTnLst>
                                    <p:set>
                                      <p:cBhvr>
                                        <p:cTn id="13" dur="1" fill="hold">
                                          <p:stCondLst>
                                            <p:cond delay="0"/>
                                          </p:stCondLst>
                                        </p:cTn>
                                        <p:tgtEl>
                                          <p:spTgt spid="44"/>
                                        </p:tgtEl>
                                        <p:attrNameLst>
                                          <p:attrName>style.visibility</p:attrName>
                                        </p:attrNameLst>
                                      </p:cBhvr>
                                      <p:to>
                                        <p:strVal val="visible"/>
                                      </p:to>
                                    </p:set>
                                  </p:childTnLst>
                                </p:cTn>
                              </p:par>
                            </p:childTnLst>
                          </p:cTn>
                        </p:par>
                        <p:par>
                          <p:cTn id="14" fill="hold">
                            <p:stCondLst>
                              <p:cond delay="5000"/>
                            </p:stCondLst>
                            <p:childTnLst>
                              <p:par>
                                <p:cTn id="15" presetID="1" presetClass="entr" presetSubtype="0" fill="hold" grpId="0" nodeType="afterEffect">
                                  <p:stCondLst>
                                    <p:cond delay="1000"/>
                                  </p:stCondLst>
                                  <p:childTnLst>
                                    <p:set>
                                      <p:cBhvr>
                                        <p:cTn id="16" dur="1" fill="hold">
                                          <p:stCondLst>
                                            <p:cond delay="0"/>
                                          </p:stCondLst>
                                        </p:cTn>
                                        <p:tgtEl>
                                          <p:spTgt spid="45"/>
                                        </p:tgtEl>
                                        <p:attrNameLst>
                                          <p:attrName>style.visibility</p:attrName>
                                        </p:attrNameLst>
                                      </p:cBhvr>
                                      <p:to>
                                        <p:strVal val="visible"/>
                                      </p:to>
                                    </p:set>
                                  </p:childTnLst>
                                </p:cTn>
                              </p:par>
                            </p:childTnLst>
                          </p:cTn>
                        </p:par>
                        <p:par>
                          <p:cTn id="17" fill="hold">
                            <p:stCondLst>
                              <p:cond delay="6000"/>
                            </p:stCondLst>
                            <p:childTnLst>
                              <p:par>
                                <p:cTn id="18" presetID="1" presetClass="entr" presetSubtype="0" fill="hold" grpId="0" nodeType="afterEffect">
                                  <p:stCondLst>
                                    <p:cond delay="1000"/>
                                  </p:stCondLst>
                                  <p:childTnLst>
                                    <p:set>
                                      <p:cBhvr>
                                        <p:cTn id="19" dur="1" fill="hold">
                                          <p:stCondLst>
                                            <p:cond delay="0"/>
                                          </p:stCondLst>
                                        </p:cTn>
                                        <p:tgtEl>
                                          <p:spTgt spid="4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4" grpId="0"/>
      <p:bldP spid="45" grpId="0"/>
      <p:bldP spid="46" grpId="0"/>
      <p:bldP spid="6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Título"/>
          <p:cNvSpPr>
            <a:spLocks noGrp="1"/>
          </p:cNvSpPr>
          <p:nvPr>
            <p:ph type="title"/>
          </p:nvPr>
        </p:nvSpPr>
        <p:spPr/>
        <p:txBody>
          <a:bodyPr>
            <a:normAutofit/>
          </a:bodyPr>
          <a:lstStyle/>
          <a:p>
            <a:r>
              <a:rPr lang="es-MX" dirty="0" smtClean="0"/>
              <a:t>Mayor Granularidad</a:t>
            </a:r>
            <a:endParaRPr lang="es-MX" dirty="0"/>
          </a:p>
        </p:txBody>
      </p:sp>
      <p:grpSp>
        <p:nvGrpSpPr>
          <p:cNvPr id="2" name="24 Grupo"/>
          <p:cNvGrpSpPr/>
          <p:nvPr/>
        </p:nvGrpSpPr>
        <p:grpSpPr>
          <a:xfrm>
            <a:off x="6141640" y="3921968"/>
            <a:ext cx="1152128" cy="792088"/>
            <a:chOff x="6804248" y="1196751"/>
            <a:chExt cx="1318179" cy="792088"/>
          </a:xfrm>
        </p:grpSpPr>
        <p:pic>
          <p:nvPicPr>
            <p:cNvPr id="18" name="Picture 2" descr="http://tr.toonpool.com/user/5563/files/catty_as_gardener_616265.jpg"/>
            <p:cNvPicPr>
              <a:picLocks noChangeAspect="1" noChangeArrowheads="1"/>
            </p:cNvPicPr>
            <p:nvPr/>
          </p:nvPicPr>
          <p:blipFill>
            <a:blip r:embed="rId2" cstate="print"/>
            <a:srcRect/>
            <a:stretch>
              <a:fillRect/>
            </a:stretch>
          </p:blipFill>
          <p:spPr bwMode="auto">
            <a:xfrm>
              <a:off x="6804248" y="1196752"/>
              <a:ext cx="637895" cy="789474"/>
            </a:xfrm>
            <a:prstGeom prst="rect">
              <a:avLst/>
            </a:prstGeom>
            <a:noFill/>
          </p:spPr>
        </p:pic>
        <p:pic>
          <p:nvPicPr>
            <p:cNvPr id="19" name="Picture 2" descr="http://ecx.images-amazon.com/images/I/41JDTMMG9QL.jpg"/>
            <p:cNvPicPr>
              <a:picLocks noChangeAspect="1" noChangeArrowheads="1"/>
            </p:cNvPicPr>
            <p:nvPr/>
          </p:nvPicPr>
          <p:blipFill>
            <a:blip r:embed="rId3" cstate="print"/>
            <a:srcRect/>
            <a:stretch>
              <a:fillRect/>
            </a:stretch>
          </p:blipFill>
          <p:spPr bwMode="auto">
            <a:xfrm>
              <a:off x="7452320" y="1196751"/>
              <a:ext cx="670107" cy="792088"/>
            </a:xfrm>
            <a:prstGeom prst="rect">
              <a:avLst/>
            </a:prstGeom>
            <a:noFill/>
          </p:spPr>
        </p:pic>
      </p:grpSp>
      <p:grpSp>
        <p:nvGrpSpPr>
          <p:cNvPr id="3" name="25 Grupo"/>
          <p:cNvGrpSpPr/>
          <p:nvPr/>
        </p:nvGrpSpPr>
        <p:grpSpPr>
          <a:xfrm>
            <a:off x="6069632" y="2841848"/>
            <a:ext cx="1152128" cy="792088"/>
            <a:chOff x="6804248" y="1196751"/>
            <a:chExt cx="1318179" cy="792088"/>
          </a:xfrm>
        </p:grpSpPr>
        <p:pic>
          <p:nvPicPr>
            <p:cNvPr id="27" name="Picture 2" descr="http://tr.toonpool.com/user/5563/files/catty_as_gardener_616265.jpg"/>
            <p:cNvPicPr>
              <a:picLocks noChangeAspect="1" noChangeArrowheads="1"/>
            </p:cNvPicPr>
            <p:nvPr/>
          </p:nvPicPr>
          <p:blipFill>
            <a:blip r:embed="rId2" cstate="print"/>
            <a:srcRect/>
            <a:stretch>
              <a:fillRect/>
            </a:stretch>
          </p:blipFill>
          <p:spPr bwMode="auto">
            <a:xfrm>
              <a:off x="6804248" y="1196752"/>
              <a:ext cx="637895" cy="789474"/>
            </a:xfrm>
            <a:prstGeom prst="rect">
              <a:avLst/>
            </a:prstGeom>
            <a:noFill/>
          </p:spPr>
        </p:pic>
        <p:pic>
          <p:nvPicPr>
            <p:cNvPr id="28" name="Picture 2" descr="http://ecx.images-amazon.com/images/I/41JDTMMG9QL.jpg"/>
            <p:cNvPicPr>
              <a:picLocks noChangeAspect="1" noChangeArrowheads="1"/>
            </p:cNvPicPr>
            <p:nvPr/>
          </p:nvPicPr>
          <p:blipFill>
            <a:blip r:embed="rId3" cstate="print"/>
            <a:srcRect/>
            <a:stretch>
              <a:fillRect/>
            </a:stretch>
          </p:blipFill>
          <p:spPr bwMode="auto">
            <a:xfrm>
              <a:off x="7452320" y="1196751"/>
              <a:ext cx="670107" cy="792088"/>
            </a:xfrm>
            <a:prstGeom prst="rect">
              <a:avLst/>
            </a:prstGeom>
            <a:noFill/>
          </p:spPr>
        </p:pic>
      </p:grpSp>
      <p:grpSp>
        <p:nvGrpSpPr>
          <p:cNvPr id="5" name="28 Grupo"/>
          <p:cNvGrpSpPr/>
          <p:nvPr/>
        </p:nvGrpSpPr>
        <p:grpSpPr>
          <a:xfrm>
            <a:off x="6069632" y="1761728"/>
            <a:ext cx="1152128" cy="792088"/>
            <a:chOff x="6804248" y="1196751"/>
            <a:chExt cx="1318179" cy="792088"/>
          </a:xfrm>
        </p:grpSpPr>
        <p:pic>
          <p:nvPicPr>
            <p:cNvPr id="30" name="Picture 2" descr="http://tr.toonpool.com/user/5563/files/catty_as_gardener_616265.jpg"/>
            <p:cNvPicPr>
              <a:picLocks noChangeAspect="1" noChangeArrowheads="1"/>
            </p:cNvPicPr>
            <p:nvPr/>
          </p:nvPicPr>
          <p:blipFill>
            <a:blip r:embed="rId2" cstate="print"/>
            <a:srcRect/>
            <a:stretch>
              <a:fillRect/>
            </a:stretch>
          </p:blipFill>
          <p:spPr bwMode="auto">
            <a:xfrm>
              <a:off x="6804248" y="1196752"/>
              <a:ext cx="637895" cy="789474"/>
            </a:xfrm>
            <a:prstGeom prst="rect">
              <a:avLst/>
            </a:prstGeom>
            <a:noFill/>
          </p:spPr>
        </p:pic>
        <p:pic>
          <p:nvPicPr>
            <p:cNvPr id="31" name="Picture 2" descr="http://ecx.images-amazon.com/images/I/41JDTMMG9QL.jpg"/>
            <p:cNvPicPr>
              <a:picLocks noChangeAspect="1" noChangeArrowheads="1"/>
            </p:cNvPicPr>
            <p:nvPr/>
          </p:nvPicPr>
          <p:blipFill>
            <a:blip r:embed="rId3" cstate="print"/>
            <a:srcRect/>
            <a:stretch>
              <a:fillRect/>
            </a:stretch>
          </p:blipFill>
          <p:spPr bwMode="auto">
            <a:xfrm>
              <a:off x="7452320" y="1196751"/>
              <a:ext cx="670107" cy="792088"/>
            </a:xfrm>
            <a:prstGeom prst="rect">
              <a:avLst/>
            </a:prstGeom>
            <a:noFill/>
          </p:spPr>
        </p:pic>
      </p:grpSp>
      <p:grpSp>
        <p:nvGrpSpPr>
          <p:cNvPr id="6" name="31 Grupo"/>
          <p:cNvGrpSpPr/>
          <p:nvPr/>
        </p:nvGrpSpPr>
        <p:grpSpPr>
          <a:xfrm>
            <a:off x="6141640" y="681608"/>
            <a:ext cx="1152128" cy="792088"/>
            <a:chOff x="6804248" y="1196751"/>
            <a:chExt cx="1318179" cy="792088"/>
          </a:xfrm>
        </p:grpSpPr>
        <p:pic>
          <p:nvPicPr>
            <p:cNvPr id="33" name="Picture 2" descr="http://tr.toonpool.com/user/5563/files/catty_as_gardener_616265.jpg"/>
            <p:cNvPicPr>
              <a:picLocks noChangeAspect="1" noChangeArrowheads="1"/>
            </p:cNvPicPr>
            <p:nvPr/>
          </p:nvPicPr>
          <p:blipFill>
            <a:blip r:embed="rId2" cstate="print"/>
            <a:srcRect/>
            <a:stretch>
              <a:fillRect/>
            </a:stretch>
          </p:blipFill>
          <p:spPr bwMode="auto">
            <a:xfrm>
              <a:off x="6804248" y="1196752"/>
              <a:ext cx="637895" cy="789474"/>
            </a:xfrm>
            <a:prstGeom prst="rect">
              <a:avLst/>
            </a:prstGeom>
            <a:noFill/>
          </p:spPr>
        </p:pic>
        <p:pic>
          <p:nvPicPr>
            <p:cNvPr id="34" name="Picture 2" descr="http://ecx.images-amazon.com/images/I/41JDTMMG9QL.jpg"/>
            <p:cNvPicPr>
              <a:picLocks noChangeAspect="1" noChangeArrowheads="1"/>
            </p:cNvPicPr>
            <p:nvPr/>
          </p:nvPicPr>
          <p:blipFill>
            <a:blip r:embed="rId3" cstate="print"/>
            <a:srcRect/>
            <a:stretch>
              <a:fillRect/>
            </a:stretch>
          </p:blipFill>
          <p:spPr bwMode="auto">
            <a:xfrm>
              <a:off x="7452320" y="1196751"/>
              <a:ext cx="670107" cy="792088"/>
            </a:xfrm>
            <a:prstGeom prst="rect">
              <a:avLst/>
            </a:prstGeom>
            <a:noFill/>
          </p:spPr>
        </p:pic>
      </p:grpSp>
      <p:sp>
        <p:nvSpPr>
          <p:cNvPr id="35" name="34 Rectángulo"/>
          <p:cNvSpPr/>
          <p:nvPr/>
        </p:nvSpPr>
        <p:spPr>
          <a:xfrm rot="5400000">
            <a:off x="6789712" y="-110480"/>
            <a:ext cx="936104" cy="237626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dirty="0"/>
          </a:p>
        </p:txBody>
      </p:sp>
      <p:sp>
        <p:nvSpPr>
          <p:cNvPr id="36" name="35 Rectángulo"/>
          <p:cNvSpPr/>
          <p:nvPr/>
        </p:nvSpPr>
        <p:spPr>
          <a:xfrm rot="5400000">
            <a:off x="6753708" y="933636"/>
            <a:ext cx="1008112" cy="237626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9" name="38 Rectángulo"/>
          <p:cNvSpPr/>
          <p:nvPr/>
        </p:nvSpPr>
        <p:spPr>
          <a:xfrm rot="5400000">
            <a:off x="6753708" y="2085764"/>
            <a:ext cx="1008112" cy="237626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0" name="39 Rectángulo"/>
          <p:cNvSpPr/>
          <p:nvPr/>
        </p:nvSpPr>
        <p:spPr>
          <a:xfrm>
            <a:off x="6069632" y="3921968"/>
            <a:ext cx="2376264" cy="1008112"/>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42" name="41 CuadroTexto"/>
          <p:cNvSpPr txBox="1"/>
          <p:nvPr/>
        </p:nvSpPr>
        <p:spPr>
          <a:xfrm>
            <a:off x="7307940" y="753616"/>
            <a:ext cx="1180131" cy="400110"/>
          </a:xfrm>
          <a:prstGeom prst="rect">
            <a:avLst/>
          </a:prstGeom>
          <a:noFill/>
        </p:spPr>
        <p:txBody>
          <a:bodyPr wrap="none" rtlCol="0">
            <a:spAutoFit/>
          </a:bodyPr>
          <a:lstStyle/>
          <a:p>
            <a:r>
              <a:rPr lang="es-MX" dirty="0" smtClean="0"/>
              <a:t>3 :00 hrs</a:t>
            </a:r>
            <a:endParaRPr lang="es-MX" dirty="0"/>
          </a:p>
        </p:txBody>
      </p:sp>
      <p:sp>
        <p:nvSpPr>
          <p:cNvPr id="44" name="43 CuadroTexto"/>
          <p:cNvSpPr txBox="1"/>
          <p:nvPr/>
        </p:nvSpPr>
        <p:spPr>
          <a:xfrm>
            <a:off x="7275112" y="1761728"/>
            <a:ext cx="1109599" cy="400110"/>
          </a:xfrm>
          <a:prstGeom prst="rect">
            <a:avLst/>
          </a:prstGeom>
          <a:noFill/>
        </p:spPr>
        <p:txBody>
          <a:bodyPr wrap="none" rtlCol="0">
            <a:spAutoFit/>
          </a:bodyPr>
          <a:lstStyle/>
          <a:p>
            <a:r>
              <a:rPr lang="es-MX" dirty="0" smtClean="0"/>
              <a:t>3:00 hrs</a:t>
            </a:r>
            <a:endParaRPr lang="es-MX" dirty="0"/>
          </a:p>
        </p:txBody>
      </p:sp>
      <p:sp>
        <p:nvSpPr>
          <p:cNvPr id="45" name="44 CuadroTexto"/>
          <p:cNvSpPr txBox="1"/>
          <p:nvPr/>
        </p:nvSpPr>
        <p:spPr>
          <a:xfrm>
            <a:off x="7348178" y="2985864"/>
            <a:ext cx="1109599" cy="400110"/>
          </a:xfrm>
          <a:prstGeom prst="rect">
            <a:avLst/>
          </a:prstGeom>
          <a:noFill/>
        </p:spPr>
        <p:txBody>
          <a:bodyPr wrap="none" rtlCol="0">
            <a:spAutoFit/>
          </a:bodyPr>
          <a:lstStyle/>
          <a:p>
            <a:r>
              <a:rPr lang="es-MX" dirty="0" smtClean="0"/>
              <a:t>3:00 hrs</a:t>
            </a:r>
            <a:endParaRPr lang="es-MX" dirty="0"/>
          </a:p>
        </p:txBody>
      </p:sp>
      <p:sp>
        <p:nvSpPr>
          <p:cNvPr id="46" name="45 CuadroTexto"/>
          <p:cNvSpPr txBox="1"/>
          <p:nvPr/>
        </p:nvSpPr>
        <p:spPr>
          <a:xfrm>
            <a:off x="7276170" y="4137992"/>
            <a:ext cx="1109599" cy="400110"/>
          </a:xfrm>
          <a:prstGeom prst="rect">
            <a:avLst/>
          </a:prstGeom>
          <a:noFill/>
        </p:spPr>
        <p:txBody>
          <a:bodyPr wrap="none" rtlCol="0">
            <a:spAutoFit/>
          </a:bodyPr>
          <a:lstStyle/>
          <a:p>
            <a:r>
              <a:rPr lang="es-MX" dirty="0" smtClean="0"/>
              <a:t>3:00 hrs</a:t>
            </a:r>
            <a:endParaRPr lang="es-MX" dirty="0"/>
          </a:p>
        </p:txBody>
      </p:sp>
      <p:pic>
        <p:nvPicPr>
          <p:cNvPr id="10242" name="Picture 2" descr="http://www.toolboxpro.org/secure/teachers/3735/100215072529_baseball_field.gif"/>
          <p:cNvPicPr>
            <a:picLocks noChangeAspect="1" noChangeArrowheads="1"/>
          </p:cNvPicPr>
          <p:nvPr/>
        </p:nvPicPr>
        <p:blipFill>
          <a:blip r:embed="rId4" cstate="print"/>
          <a:srcRect/>
          <a:stretch>
            <a:fillRect/>
          </a:stretch>
        </p:blipFill>
        <p:spPr bwMode="auto">
          <a:xfrm rot="5400000">
            <a:off x="591269" y="759371"/>
            <a:ext cx="5052070" cy="5472608"/>
          </a:xfrm>
          <a:prstGeom prst="rect">
            <a:avLst/>
          </a:prstGeom>
          <a:noFill/>
        </p:spPr>
      </p:pic>
      <p:grpSp>
        <p:nvGrpSpPr>
          <p:cNvPr id="122" name="121 Grupo"/>
          <p:cNvGrpSpPr/>
          <p:nvPr/>
        </p:nvGrpSpPr>
        <p:grpSpPr>
          <a:xfrm>
            <a:off x="381000" y="914400"/>
            <a:ext cx="5486400" cy="5140424"/>
            <a:chOff x="381000" y="914400"/>
            <a:chExt cx="5486400" cy="5140424"/>
          </a:xfrm>
        </p:grpSpPr>
        <p:grpSp>
          <p:nvGrpSpPr>
            <p:cNvPr id="47" name="42 Grupo"/>
            <p:cNvGrpSpPr/>
            <p:nvPr/>
          </p:nvGrpSpPr>
          <p:grpSpPr>
            <a:xfrm>
              <a:off x="838200" y="914400"/>
              <a:ext cx="457200" cy="5140424"/>
              <a:chOff x="381000" y="914400"/>
              <a:chExt cx="1219200" cy="5140424"/>
            </a:xfrm>
          </p:grpSpPr>
          <p:sp>
            <p:nvSpPr>
              <p:cNvPr id="48" name="47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3" name="52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58" name="57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3" name="62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71" name="42 Grupo"/>
            <p:cNvGrpSpPr/>
            <p:nvPr/>
          </p:nvGrpSpPr>
          <p:grpSpPr>
            <a:xfrm>
              <a:off x="1752600" y="914400"/>
              <a:ext cx="457200" cy="5140424"/>
              <a:chOff x="381000" y="914400"/>
              <a:chExt cx="1219200" cy="5140424"/>
            </a:xfrm>
          </p:grpSpPr>
          <p:sp>
            <p:nvSpPr>
              <p:cNvPr id="72" name="71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73" name="72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74" name="73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75" name="74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86" name="42 Grupo"/>
            <p:cNvGrpSpPr/>
            <p:nvPr/>
          </p:nvGrpSpPr>
          <p:grpSpPr>
            <a:xfrm>
              <a:off x="3124200" y="914400"/>
              <a:ext cx="457200" cy="5140424"/>
              <a:chOff x="381000" y="914400"/>
              <a:chExt cx="1219200" cy="5140424"/>
            </a:xfrm>
          </p:grpSpPr>
          <p:sp>
            <p:nvSpPr>
              <p:cNvPr id="87" name="86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88" name="87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89" name="88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90" name="89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101" name="42 Grupo"/>
            <p:cNvGrpSpPr/>
            <p:nvPr/>
          </p:nvGrpSpPr>
          <p:grpSpPr>
            <a:xfrm>
              <a:off x="4495800" y="914400"/>
              <a:ext cx="457200" cy="5140424"/>
              <a:chOff x="381000" y="914400"/>
              <a:chExt cx="1219200" cy="5140424"/>
            </a:xfrm>
          </p:grpSpPr>
          <p:sp>
            <p:nvSpPr>
              <p:cNvPr id="102" name="101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03" name="102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04" name="103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05" name="104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8" name="42 Grupo"/>
            <p:cNvGrpSpPr/>
            <p:nvPr/>
          </p:nvGrpSpPr>
          <p:grpSpPr>
            <a:xfrm>
              <a:off x="381000" y="914400"/>
              <a:ext cx="457200" cy="5140424"/>
              <a:chOff x="381000" y="914400"/>
              <a:chExt cx="1219200" cy="5140424"/>
            </a:xfrm>
          </p:grpSpPr>
          <p:sp>
            <p:nvSpPr>
              <p:cNvPr id="21" name="20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2" name="31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dirty="0"/>
              </a:p>
            </p:txBody>
          </p:sp>
          <p:sp>
            <p:nvSpPr>
              <p:cNvPr id="37" name="36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38" name="37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66" name="42 Grupo"/>
            <p:cNvGrpSpPr/>
            <p:nvPr/>
          </p:nvGrpSpPr>
          <p:grpSpPr>
            <a:xfrm>
              <a:off x="1295400" y="914400"/>
              <a:ext cx="457200" cy="5140424"/>
              <a:chOff x="381000" y="914400"/>
              <a:chExt cx="1219200" cy="5140424"/>
            </a:xfrm>
          </p:grpSpPr>
          <p:sp>
            <p:nvSpPr>
              <p:cNvPr id="67" name="66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8" name="67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69" name="68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70" name="69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76" name="42 Grupo"/>
            <p:cNvGrpSpPr/>
            <p:nvPr/>
          </p:nvGrpSpPr>
          <p:grpSpPr>
            <a:xfrm>
              <a:off x="2209800" y="914400"/>
              <a:ext cx="457200" cy="5140424"/>
              <a:chOff x="381000" y="914400"/>
              <a:chExt cx="1219200" cy="5140424"/>
            </a:xfrm>
          </p:grpSpPr>
          <p:sp>
            <p:nvSpPr>
              <p:cNvPr id="77" name="76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78" name="77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79" name="78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80" name="79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81" name="42 Grupo"/>
            <p:cNvGrpSpPr/>
            <p:nvPr/>
          </p:nvGrpSpPr>
          <p:grpSpPr>
            <a:xfrm>
              <a:off x="2667000" y="914400"/>
              <a:ext cx="457200" cy="5140424"/>
              <a:chOff x="381000" y="914400"/>
              <a:chExt cx="1219200" cy="5140424"/>
            </a:xfrm>
          </p:grpSpPr>
          <p:sp>
            <p:nvSpPr>
              <p:cNvPr id="82" name="81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83" name="82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84" name="83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85" name="84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91" name="42 Grupo"/>
            <p:cNvGrpSpPr/>
            <p:nvPr/>
          </p:nvGrpSpPr>
          <p:grpSpPr>
            <a:xfrm>
              <a:off x="3581400" y="914400"/>
              <a:ext cx="457200" cy="5140424"/>
              <a:chOff x="381000" y="914400"/>
              <a:chExt cx="1219200" cy="5140424"/>
            </a:xfrm>
          </p:grpSpPr>
          <p:sp>
            <p:nvSpPr>
              <p:cNvPr id="92" name="91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93" name="92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94" name="93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95" name="94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96" name="42 Grupo"/>
            <p:cNvGrpSpPr/>
            <p:nvPr/>
          </p:nvGrpSpPr>
          <p:grpSpPr>
            <a:xfrm>
              <a:off x="4038600" y="914400"/>
              <a:ext cx="457200" cy="5140424"/>
              <a:chOff x="381000" y="914400"/>
              <a:chExt cx="1219200" cy="5140424"/>
            </a:xfrm>
          </p:grpSpPr>
          <p:sp>
            <p:nvSpPr>
              <p:cNvPr id="97" name="96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98" name="97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99" name="98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00" name="99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106" name="42 Grupo"/>
            <p:cNvGrpSpPr/>
            <p:nvPr/>
          </p:nvGrpSpPr>
          <p:grpSpPr>
            <a:xfrm>
              <a:off x="4953000" y="914400"/>
              <a:ext cx="457200" cy="5140424"/>
              <a:chOff x="381000" y="914400"/>
              <a:chExt cx="1219200" cy="5140424"/>
            </a:xfrm>
          </p:grpSpPr>
          <p:sp>
            <p:nvSpPr>
              <p:cNvPr id="107" name="106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08" name="107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09" name="108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0" name="109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nvGrpSpPr>
            <p:cNvPr id="111" name="42 Grupo"/>
            <p:cNvGrpSpPr/>
            <p:nvPr/>
          </p:nvGrpSpPr>
          <p:grpSpPr>
            <a:xfrm>
              <a:off x="5410200" y="914400"/>
              <a:ext cx="457200" cy="5140424"/>
              <a:chOff x="381000" y="914400"/>
              <a:chExt cx="1219200" cy="5140424"/>
            </a:xfrm>
          </p:grpSpPr>
          <p:sp>
            <p:nvSpPr>
              <p:cNvPr id="112" name="111 Rectángulo"/>
              <p:cNvSpPr/>
              <p:nvPr/>
            </p:nvSpPr>
            <p:spPr>
              <a:xfrm>
                <a:off x="381000" y="914400"/>
                <a:ext cx="304800" cy="5140424"/>
              </a:xfrm>
              <a:prstGeom prst="rect">
                <a:avLst/>
              </a:prstGeom>
              <a:solidFill>
                <a:schemeClr val="bg2">
                  <a:lumMod val="40000"/>
                  <a:lumOff val="60000"/>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3" name="112 Rectángulo"/>
              <p:cNvSpPr/>
              <p:nvPr/>
            </p:nvSpPr>
            <p:spPr>
              <a:xfrm>
                <a:off x="685800" y="914400"/>
                <a:ext cx="304800" cy="5140424"/>
              </a:xfrm>
              <a:prstGeom prst="rect">
                <a:avLst/>
              </a:prstGeom>
              <a:solidFill>
                <a:srgbClr val="92D05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4" name="113 Rectángulo"/>
              <p:cNvSpPr/>
              <p:nvPr/>
            </p:nvSpPr>
            <p:spPr>
              <a:xfrm>
                <a:off x="990600" y="914400"/>
                <a:ext cx="304800" cy="5140424"/>
              </a:xfrm>
              <a:prstGeom prst="rect">
                <a:avLst/>
              </a:prstGeom>
              <a:solidFill>
                <a:srgbClr val="FFFF00">
                  <a:alpha val="41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sp>
            <p:nvSpPr>
              <p:cNvPr id="115" name="114 Rectángulo"/>
              <p:cNvSpPr/>
              <p:nvPr/>
            </p:nvSpPr>
            <p:spPr>
              <a:xfrm>
                <a:off x="1295400" y="914400"/>
                <a:ext cx="304800" cy="5140424"/>
              </a:xfrm>
              <a:prstGeom prst="rect">
                <a:avLst/>
              </a:prstGeom>
              <a:solidFill>
                <a:schemeClr val="accent1">
                  <a:alpha val="41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a:p>
            </p:txBody>
          </p:sp>
        </p:grpSp>
      </p:grpSp>
      <p:sp>
        <p:nvSpPr>
          <p:cNvPr id="65" name="64 CuadroTexto"/>
          <p:cNvSpPr txBox="1"/>
          <p:nvPr/>
        </p:nvSpPr>
        <p:spPr>
          <a:xfrm>
            <a:off x="401268" y="990600"/>
            <a:ext cx="5484194" cy="400110"/>
          </a:xfrm>
          <a:prstGeom prst="rect">
            <a:avLst/>
          </a:prstGeom>
          <a:noFill/>
        </p:spPr>
        <p:txBody>
          <a:bodyPr wrap="none" rtlCol="0">
            <a:spAutoFit/>
          </a:bodyPr>
          <a:lstStyle/>
          <a:p>
            <a:r>
              <a:rPr lang="es-MX" dirty="0" smtClean="0"/>
              <a:t>Dividir el trabajo en tareas  aun más pequeñas</a:t>
            </a:r>
          </a:p>
        </p:txBody>
      </p:sp>
      <p:sp>
        <p:nvSpPr>
          <p:cNvPr id="64" name="63 CuadroTexto"/>
          <p:cNvSpPr txBox="1"/>
          <p:nvPr/>
        </p:nvSpPr>
        <p:spPr>
          <a:xfrm>
            <a:off x="1447800" y="1600200"/>
            <a:ext cx="3962400" cy="1015663"/>
          </a:xfrm>
          <a:prstGeom prst="rect">
            <a:avLst/>
          </a:prstGeom>
          <a:solidFill>
            <a:srgbClr val="FF0000"/>
          </a:solidFill>
        </p:spPr>
        <p:txBody>
          <a:bodyPr wrap="square" rtlCol="0">
            <a:spAutoFit/>
          </a:bodyPr>
          <a:lstStyle/>
          <a:p>
            <a:r>
              <a:rPr lang="es-MX" dirty="0" smtClean="0"/>
              <a:t>¿Cuánto tiempo les tomará ponerse de acuerdo para dividir y asignar el trabajo?</a:t>
            </a:r>
            <a:endParaRPr lang="es-MX" dirty="0"/>
          </a:p>
        </p:txBody>
      </p:sp>
      <p:sp>
        <p:nvSpPr>
          <p:cNvPr id="120" name="119 Rectángulo redondeado"/>
          <p:cNvSpPr/>
          <p:nvPr/>
        </p:nvSpPr>
        <p:spPr bwMode="auto">
          <a:xfrm>
            <a:off x="685800" y="2971800"/>
            <a:ext cx="5105400" cy="2281476"/>
          </a:xfrm>
          <a:prstGeom prst="roundRect">
            <a:avLst/>
          </a:prstGeom>
          <a:solidFill>
            <a:srgbClr val="FF9933"/>
          </a:solidFill>
          <a:ln w="9525"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spAutoFit/>
          </a:bodyPr>
          <a:lstStyle/>
          <a:p>
            <a:r>
              <a:rPr lang="es-MX" sz="2800" b="1" dirty="0" smtClean="0"/>
              <a:t>Granularidad</a:t>
            </a:r>
          </a:p>
          <a:p>
            <a:r>
              <a:rPr lang="es-MX" dirty="0" smtClean="0"/>
              <a:t>Pobremente definido como tasa de computación a sincronización</a:t>
            </a:r>
          </a:p>
          <a:p>
            <a:r>
              <a:rPr lang="es-MX" dirty="0" smtClean="0"/>
              <a:t>Asegurarse que hay suficiente trabajo que merezca cómputo en paralelo</a:t>
            </a:r>
          </a:p>
          <a:p>
            <a:pPr marL="0" marR="0" indent="0" algn="ctr" defTabSz="914400" rtl="0" eaLnBrk="0" fontAlgn="base" latinLnBrk="0" hangingPunct="0">
              <a:lnSpc>
                <a:spcPct val="100000"/>
              </a:lnSpc>
              <a:spcBef>
                <a:spcPct val="0"/>
              </a:spcBef>
              <a:spcAft>
                <a:spcPct val="0"/>
              </a:spcAft>
              <a:buClrTx/>
              <a:buSzTx/>
              <a:buFontTx/>
              <a:buNone/>
              <a:tabLst/>
            </a:pPr>
            <a:endParaRPr kumimoji="0" lang="es-MX" sz="2000" b="0" i="0" u="none" strike="noStrike" cap="none" normalizeH="0" baseline="0" dirty="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wipe(left)">
                                      <p:cBhvr>
                                        <p:cTn id="7" dur="16000"/>
                                        <p:tgtEl>
                                          <p:spTgt spid="122"/>
                                        </p:tgtEl>
                                      </p:cBhvr>
                                    </p:animEffect>
                                  </p:childTnLst>
                                </p:cTn>
                              </p:par>
                            </p:childTnLst>
                          </p:cTn>
                        </p:par>
                        <p:par>
                          <p:cTn id="8" fill="hold">
                            <p:stCondLst>
                              <p:cond delay="16000"/>
                            </p:stCondLst>
                            <p:childTnLst>
                              <p:par>
                                <p:cTn id="9" presetID="1" presetClass="entr" presetSubtype="0" fill="hold" nodeType="afterEffect">
                                  <p:stCondLst>
                                    <p:cond delay="0"/>
                                  </p:stCondLst>
                                  <p:childTnLst>
                                    <p:set>
                                      <p:cBhvr>
                                        <p:cTn id="10" dur="1" fill="hold">
                                          <p:stCondLst>
                                            <p:cond delay="0"/>
                                          </p:stCondLst>
                                        </p:cTn>
                                        <p:tgtEl>
                                          <p:spTgt spid="42"/>
                                        </p:tgtEl>
                                        <p:attrNameLst>
                                          <p:attrName>style.visibility</p:attrName>
                                        </p:attrNameLst>
                                      </p:cBhvr>
                                      <p:to>
                                        <p:strVal val="visible"/>
                                      </p:to>
                                    </p:set>
                                  </p:childTnLst>
                                </p:cTn>
                              </p:par>
                            </p:childTnLst>
                          </p:cTn>
                        </p:par>
                        <p:par>
                          <p:cTn id="11" fill="hold">
                            <p:stCondLst>
                              <p:cond delay="16000"/>
                            </p:stCondLst>
                            <p:childTnLst>
                              <p:par>
                                <p:cTn id="12" presetID="1" presetClass="entr" presetSubtype="0" fill="hold" grpId="0" nodeType="afterEffect">
                                  <p:stCondLst>
                                    <p:cond delay="1000"/>
                                  </p:stCondLst>
                                  <p:childTnLst>
                                    <p:set>
                                      <p:cBhvr>
                                        <p:cTn id="13" dur="1" fill="hold">
                                          <p:stCondLst>
                                            <p:cond delay="0"/>
                                          </p:stCondLst>
                                        </p:cTn>
                                        <p:tgtEl>
                                          <p:spTgt spid="44"/>
                                        </p:tgtEl>
                                        <p:attrNameLst>
                                          <p:attrName>style.visibility</p:attrName>
                                        </p:attrNameLst>
                                      </p:cBhvr>
                                      <p:to>
                                        <p:strVal val="visible"/>
                                      </p:to>
                                    </p:set>
                                  </p:childTnLst>
                                </p:cTn>
                              </p:par>
                            </p:childTnLst>
                          </p:cTn>
                        </p:par>
                        <p:par>
                          <p:cTn id="14" fill="hold">
                            <p:stCondLst>
                              <p:cond delay="17000"/>
                            </p:stCondLst>
                            <p:childTnLst>
                              <p:par>
                                <p:cTn id="15" presetID="1" presetClass="entr" presetSubtype="0" fill="hold" grpId="0" nodeType="afterEffect">
                                  <p:stCondLst>
                                    <p:cond delay="1000"/>
                                  </p:stCondLst>
                                  <p:childTnLst>
                                    <p:set>
                                      <p:cBhvr>
                                        <p:cTn id="16" dur="1" fill="hold">
                                          <p:stCondLst>
                                            <p:cond delay="0"/>
                                          </p:stCondLst>
                                        </p:cTn>
                                        <p:tgtEl>
                                          <p:spTgt spid="45"/>
                                        </p:tgtEl>
                                        <p:attrNameLst>
                                          <p:attrName>style.visibility</p:attrName>
                                        </p:attrNameLst>
                                      </p:cBhvr>
                                      <p:to>
                                        <p:strVal val="visible"/>
                                      </p:to>
                                    </p:set>
                                  </p:childTnLst>
                                </p:cTn>
                              </p:par>
                            </p:childTnLst>
                          </p:cTn>
                        </p:par>
                        <p:par>
                          <p:cTn id="17" fill="hold">
                            <p:stCondLst>
                              <p:cond delay="18000"/>
                            </p:stCondLst>
                            <p:childTnLst>
                              <p:par>
                                <p:cTn id="18" presetID="1" presetClass="entr" presetSubtype="0" fill="hold" grpId="0" nodeType="afterEffect">
                                  <p:stCondLst>
                                    <p:cond delay="1000"/>
                                  </p:stCondLst>
                                  <p:childTnLst>
                                    <p:set>
                                      <p:cBhvr>
                                        <p:cTn id="19" dur="1" fill="hold">
                                          <p:stCondLst>
                                            <p:cond delay="0"/>
                                          </p:stCondLst>
                                        </p:cTn>
                                        <p:tgtEl>
                                          <p:spTgt spid="4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64"/>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64" grpId="0" animBg="1"/>
      <p:bldP spid="120"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2"/>
          <p:cNvSpPr>
            <a:spLocks noGrp="1" noChangeArrowheads="1"/>
          </p:cNvSpPr>
          <p:nvPr>
            <p:ph type="title"/>
          </p:nvPr>
        </p:nvSpPr>
        <p:spPr/>
        <p:txBody>
          <a:bodyPr/>
          <a:lstStyle/>
          <a:p>
            <a:r>
              <a:rPr lang="es-MX"/>
              <a:t>Tipos de Paralelismo</a:t>
            </a:r>
          </a:p>
        </p:txBody>
      </p:sp>
      <p:sp>
        <p:nvSpPr>
          <p:cNvPr id="10" name="4 Marcador de número de diapositiva"/>
          <p:cNvSpPr>
            <a:spLocks noGrp="1"/>
          </p:cNvSpPr>
          <p:nvPr>
            <p:ph type="sldNum" sz="quarter" idx="11"/>
          </p:nvPr>
        </p:nvSpPr>
        <p:spPr/>
        <p:txBody>
          <a:bodyPr/>
          <a:lstStyle/>
          <a:p>
            <a:fld id="{EFEF2CBE-1503-41EF-B924-F520638F52F8}" type="slidenum">
              <a:rPr lang="zh-CN" altLang="en-US"/>
              <a:pPr/>
              <a:t>29</a:t>
            </a:fld>
            <a:endParaRPr lang="en-US" altLang="zh-CN"/>
          </a:p>
        </p:txBody>
      </p:sp>
      <p:sp>
        <p:nvSpPr>
          <p:cNvPr id="57347" name="Text Box 3"/>
          <p:cNvSpPr txBox="1">
            <a:spLocks noChangeArrowheads="1"/>
          </p:cNvSpPr>
          <p:nvPr/>
        </p:nvSpPr>
        <p:spPr bwMode="auto">
          <a:xfrm>
            <a:off x="381000" y="862013"/>
            <a:ext cx="3140075" cy="519112"/>
          </a:xfrm>
          <a:prstGeom prst="rect">
            <a:avLst/>
          </a:prstGeom>
          <a:noFill/>
          <a:ln w="50800" algn="ctr">
            <a:noFill/>
            <a:miter lim="800000"/>
            <a:headEnd/>
            <a:tailEnd/>
          </a:ln>
          <a:effectLst/>
        </p:spPr>
        <p:txBody>
          <a:bodyPr wrap="none">
            <a:spAutoFit/>
          </a:bodyPr>
          <a:lstStyle/>
          <a:p>
            <a:pPr algn="l"/>
            <a:r>
              <a:rPr lang="en-US" i="1">
                <a:effectLst/>
                <a:latin typeface="Verdana" pitchFamily="34" charset="0"/>
              </a:rPr>
              <a:t>por</a:t>
            </a:r>
            <a:r>
              <a:rPr lang="en-US">
                <a:effectLst/>
                <a:latin typeface="Verdana" pitchFamily="34" charset="0"/>
              </a:rPr>
              <a:t> </a:t>
            </a:r>
            <a:r>
              <a:rPr lang="en-US" sz="2800">
                <a:effectLst/>
                <a:latin typeface="Verdana" pitchFamily="34" charset="0"/>
              </a:rPr>
              <a:t>Funcionalidad</a:t>
            </a:r>
          </a:p>
        </p:txBody>
      </p:sp>
      <p:sp>
        <p:nvSpPr>
          <p:cNvPr id="57348" name="Rectangle 4"/>
          <p:cNvSpPr>
            <a:spLocks noChangeArrowheads="1"/>
          </p:cNvSpPr>
          <p:nvPr/>
        </p:nvSpPr>
        <p:spPr bwMode="auto">
          <a:xfrm>
            <a:off x="304800" y="1344613"/>
            <a:ext cx="7874000" cy="396875"/>
          </a:xfrm>
          <a:prstGeom prst="rect">
            <a:avLst/>
          </a:prstGeom>
          <a:noFill/>
          <a:ln w="50800" algn="ctr">
            <a:noFill/>
            <a:miter lim="800000"/>
            <a:headEnd/>
            <a:tailEnd/>
          </a:ln>
          <a:effectLst/>
        </p:spPr>
        <p:txBody>
          <a:bodyPr wrap="none">
            <a:spAutoFit/>
          </a:bodyPr>
          <a:lstStyle/>
          <a:p>
            <a:pPr algn="l"/>
            <a:r>
              <a:rPr lang="en-US">
                <a:effectLst/>
                <a:latin typeface="Verdana" pitchFamily="34" charset="0"/>
              </a:rPr>
              <a:t>Asignar hilos a funciones separadas hechas por la aplicación</a:t>
            </a:r>
          </a:p>
        </p:txBody>
      </p:sp>
      <p:sp>
        <p:nvSpPr>
          <p:cNvPr id="57349" name="Rectangle 5"/>
          <p:cNvSpPr>
            <a:spLocks noChangeArrowheads="1"/>
          </p:cNvSpPr>
          <p:nvPr/>
        </p:nvSpPr>
        <p:spPr bwMode="auto">
          <a:xfrm>
            <a:off x="304800" y="1781175"/>
            <a:ext cx="8534400" cy="1555750"/>
          </a:xfrm>
          <a:prstGeom prst="rect">
            <a:avLst/>
          </a:prstGeom>
          <a:noFill/>
          <a:ln w="50800" algn="ctr">
            <a:noFill/>
            <a:miter lim="800000"/>
            <a:headEnd/>
            <a:tailEnd/>
          </a:ln>
          <a:effectLst/>
        </p:spPr>
        <p:txBody>
          <a:bodyPr>
            <a:spAutoFit/>
          </a:bodyPr>
          <a:lstStyle/>
          <a:p>
            <a:pPr marL="571500" lvl="2" indent="-342900" algn="l">
              <a:buFontTx/>
              <a:buChar char="•"/>
            </a:pPr>
            <a:r>
              <a:rPr lang="en-US" sz="1800">
                <a:effectLst/>
                <a:latin typeface="Verdana" pitchFamily="34" charset="0"/>
              </a:rPr>
              <a:t>El método más fácil desde que sobreponer tareas es obvio (ejemplo esperar actualización de una Interfaz de Usuario)</a:t>
            </a:r>
          </a:p>
          <a:p>
            <a:pPr marL="571500" lvl="2" indent="-342900" algn="l">
              <a:buFontTx/>
              <a:buChar char="•"/>
            </a:pPr>
            <a:r>
              <a:rPr lang="es-MX">
                <a:effectLst/>
              </a:rPr>
              <a:t>Por lo general, mejorar la capacidad de respuesta y funcionalidad</a:t>
            </a:r>
            <a:endParaRPr lang="en-US" sz="1800">
              <a:effectLst/>
              <a:latin typeface="Verdana" pitchFamily="34" charset="0"/>
            </a:endParaRPr>
          </a:p>
          <a:p>
            <a:pPr marL="571500" lvl="2" indent="-342900" algn="l">
              <a:buFontTx/>
              <a:buChar char="•"/>
            </a:pPr>
            <a:r>
              <a:rPr lang="es-MX">
                <a:effectLst/>
              </a:rPr>
              <a:t>A menudo se hace a través de un modelo de programación por descomposición funcional</a:t>
            </a:r>
            <a:endParaRPr lang="en-US">
              <a:effectLst/>
            </a:endParaRPr>
          </a:p>
        </p:txBody>
      </p:sp>
      <p:sp>
        <p:nvSpPr>
          <p:cNvPr id="57350" name="Text Box 6"/>
          <p:cNvSpPr txBox="1">
            <a:spLocks noChangeArrowheads="1"/>
          </p:cNvSpPr>
          <p:nvPr/>
        </p:nvSpPr>
        <p:spPr bwMode="auto">
          <a:xfrm>
            <a:off x="304800" y="3243263"/>
            <a:ext cx="2932113" cy="519112"/>
          </a:xfrm>
          <a:prstGeom prst="rect">
            <a:avLst/>
          </a:prstGeom>
          <a:noFill/>
          <a:ln w="50800" algn="ctr">
            <a:noFill/>
            <a:miter lim="800000"/>
            <a:headEnd/>
            <a:tailEnd/>
          </a:ln>
          <a:effectLst/>
        </p:spPr>
        <p:txBody>
          <a:bodyPr wrap="none">
            <a:spAutoFit/>
          </a:bodyPr>
          <a:lstStyle/>
          <a:p>
            <a:pPr algn="l"/>
            <a:r>
              <a:rPr lang="en-US" i="1">
                <a:effectLst/>
                <a:latin typeface="Verdana" pitchFamily="34" charset="0"/>
              </a:rPr>
              <a:t>por</a:t>
            </a:r>
            <a:r>
              <a:rPr lang="en-US">
                <a:effectLst/>
                <a:latin typeface="Verdana" pitchFamily="34" charset="0"/>
              </a:rPr>
              <a:t> </a:t>
            </a:r>
            <a:r>
              <a:rPr lang="en-US" sz="2800">
                <a:effectLst/>
                <a:latin typeface="Verdana" pitchFamily="34" charset="0"/>
              </a:rPr>
              <a:t>Rendimiento</a:t>
            </a:r>
          </a:p>
        </p:txBody>
      </p:sp>
      <p:sp>
        <p:nvSpPr>
          <p:cNvPr id="57351" name="Rectangle 7"/>
          <p:cNvSpPr>
            <a:spLocks noChangeArrowheads="1"/>
          </p:cNvSpPr>
          <p:nvPr/>
        </p:nvSpPr>
        <p:spPr bwMode="auto">
          <a:xfrm>
            <a:off x="312738" y="3746500"/>
            <a:ext cx="8053387" cy="396875"/>
          </a:xfrm>
          <a:prstGeom prst="rect">
            <a:avLst/>
          </a:prstGeom>
          <a:noFill/>
          <a:ln w="50800" algn="ctr">
            <a:noFill/>
            <a:miter lim="800000"/>
            <a:headEnd/>
            <a:tailEnd/>
          </a:ln>
          <a:effectLst/>
        </p:spPr>
        <p:txBody>
          <a:bodyPr wrap="none">
            <a:spAutoFit/>
          </a:bodyPr>
          <a:lstStyle/>
          <a:p>
            <a:pPr algn="l"/>
            <a:r>
              <a:rPr lang="en-US">
                <a:effectLst/>
                <a:latin typeface="Verdana" pitchFamily="34" charset="0"/>
              </a:rPr>
              <a:t>Paralelizar para mejorar tiempo de retorno o tasa de trabajos</a:t>
            </a:r>
          </a:p>
        </p:txBody>
      </p:sp>
      <p:sp>
        <p:nvSpPr>
          <p:cNvPr id="57352" name="Rectangle 8"/>
          <p:cNvSpPr>
            <a:spLocks noChangeArrowheads="1"/>
          </p:cNvSpPr>
          <p:nvPr/>
        </p:nvSpPr>
        <p:spPr bwMode="auto">
          <a:xfrm>
            <a:off x="304800" y="4219575"/>
            <a:ext cx="8534400" cy="1708150"/>
          </a:xfrm>
          <a:prstGeom prst="rect">
            <a:avLst/>
          </a:prstGeom>
          <a:noFill/>
          <a:ln w="50800" algn="ctr">
            <a:noFill/>
            <a:miter lim="800000"/>
            <a:headEnd/>
            <a:tailEnd/>
          </a:ln>
          <a:effectLst/>
        </p:spPr>
        <p:txBody>
          <a:bodyPr>
            <a:spAutoFit/>
          </a:bodyPr>
          <a:lstStyle/>
          <a:p>
            <a:pPr marL="571500" lvl="2" indent="-342900" algn="l">
              <a:buFontTx/>
              <a:buChar char="•"/>
            </a:pPr>
            <a:r>
              <a:rPr lang="es-MX">
                <a:effectLst/>
              </a:rPr>
              <a:t>Más difícil ya que los desarrolladores necesitan tener un conocimiento profundo de flujo de datos y estructuras de datos</a:t>
            </a:r>
          </a:p>
          <a:p>
            <a:pPr marL="571500" lvl="2" indent="-342900" algn="l">
              <a:buFontTx/>
              <a:buChar char="•"/>
            </a:pPr>
            <a:r>
              <a:rPr lang="es-MX">
                <a:effectLst/>
              </a:rPr>
              <a:t>Por lo general, mejorar el desempeño en general</a:t>
            </a:r>
            <a:endParaRPr lang="en-US" sz="1800">
              <a:effectLst/>
              <a:latin typeface="Verdana" pitchFamily="34" charset="0"/>
            </a:endParaRPr>
          </a:p>
          <a:p>
            <a:pPr marL="571500" lvl="2" indent="-342900" algn="l">
              <a:buFontTx/>
              <a:buChar char="•"/>
            </a:pPr>
            <a:r>
              <a:rPr lang="en-US" sz="1800">
                <a:effectLst/>
                <a:latin typeface="Verdana" pitchFamily="34" charset="0"/>
              </a:rPr>
              <a:t>Usualmente se hace mediante un modelo de programación de descomposición de datos</a:t>
            </a:r>
          </a:p>
          <a:p>
            <a:pPr marL="571500" lvl="2" indent="-342900" algn="l">
              <a:buFontTx/>
              <a:buChar char="•"/>
            </a:pPr>
            <a:endParaRPr lang="en-US" sz="1000">
              <a:effectLst/>
              <a:latin typeface="Verdana"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7347"/>
                                        </p:tgtEl>
                                        <p:attrNameLst>
                                          <p:attrName>style.visibility</p:attrName>
                                        </p:attrNameLst>
                                      </p:cBhvr>
                                      <p:to>
                                        <p:strVal val="visible"/>
                                      </p:to>
                                    </p:set>
                                    <p:animEffect transition="in" filter="fade">
                                      <p:cBhvr>
                                        <p:cTn id="7" dur="500"/>
                                        <p:tgtEl>
                                          <p:spTgt spid="5734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7348"/>
                                        </p:tgtEl>
                                        <p:attrNameLst>
                                          <p:attrName>style.visibility</p:attrName>
                                        </p:attrNameLst>
                                      </p:cBhvr>
                                      <p:to>
                                        <p:strVal val="visible"/>
                                      </p:to>
                                    </p:set>
                                    <p:animEffect transition="in" filter="fade">
                                      <p:cBhvr>
                                        <p:cTn id="11" dur="500"/>
                                        <p:tgtEl>
                                          <p:spTgt spid="5734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7349"/>
                                        </p:tgtEl>
                                        <p:attrNameLst>
                                          <p:attrName>style.visibility</p:attrName>
                                        </p:attrNameLst>
                                      </p:cBhvr>
                                      <p:to>
                                        <p:strVal val="visible"/>
                                      </p:to>
                                    </p:set>
                                    <p:animEffect transition="in" filter="fade">
                                      <p:cBhvr>
                                        <p:cTn id="15" dur="500"/>
                                        <p:tgtEl>
                                          <p:spTgt spid="5734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7350"/>
                                        </p:tgtEl>
                                        <p:attrNameLst>
                                          <p:attrName>style.visibility</p:attrName>
                                        </p:attrNameLst>
                                      </p:cBhvr>
                                      <p:to>
                                        <p:strVal val="visible"/>
                                      </p:to>
                                    </p:set>
                                    <p:animEffect transition="in" filter="fade">
                                      <p:cBhvr>
                                        <p:cTn id="19" dur="500"/>
                                        <p:tgtEl>
                                          <p:spTgt spid="5735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7351"/>
                                        </p:tgtEl>
                                        <p:attrNameLst>
                                          <p:attrName>style.visibility</p:attrName>
                                        </p:attrNameLst>
                                      </p:cBhvr>
                                      <p:to>
                                        <p:strVal val="visible"/>
                                      </p:to>
                                    </p:set>
                                    <p:animEffect transition="in" filter="fade">
                                      <p:cBhvr>
                                        <p:cTn id="23" dur="500"/>
                                        <p:tgtEl>
                                          <p:spTgt spid="57351"/>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57352"/>
                                        </p:tgtEl>
                                        <p:attrNameLst>
                                          <p:attrName>style.visibility</p:attrName>
                                        </p:attrNameLst>
                                      </p:cBhvr>
                                      <p:to>
                                        <p:strVal val="visible"/>
                                      </p:to>
                                    </p:set>
                                    <p:animEffect transition="in" filter="fade">
                                      <p:cBhvr>
                                        <p:cTn id="27" dur="500"/>
                                        <p:tgtEl>
                                          <p:spTgt spid="57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7" grpId="0"/>
      <p:bldP spid="57348" grpId="0"/>
      <p:bldP spid="57349" grpId="0"/>
      <p:bldP spid="57350" grpId="0"/>
      <p:bldP spid="57351" grpId="0"/>
      <p:bldP spid="5735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4 Marcador de número de diapositiva"/>
          <p:cNvSpPr>
            <a:spLocks noGrp="1"/>
          </p:cNvSpPr>
          <p:nvPr>
            <p:ph type="sldNum" sz="quarter" idx="11"/>
          </p:nvPr>
        </p:nvSpPr>
        <p:spPr/>
        <p:txBody>
          <a:bodyPr/>
          <a:lstStyle/>
          <a:p>
            <a:fld id="{DE3A9683-1764-44AA-98EC-37113DE25992}" type="slidenum">
              <a:rPr lang="en-US"/>
              <a:pPr/>
              <a:t>30</a:t>
            </a:fld>
            <a:endParaRPr lang="en-US"/>
          </a:p>
        </p:txBody>
      </p:sp>
      <p:sp>
        <p:nvSpPr>
          <p:cNvPr id="11" name="5 Marcador de pie de página"/>
          <p:cNvSpPr>
            <a:spLocks noGrp="1"/>
          </p:cNvSpPr>
          <p:nvPr>
            <p:ph type="ftr" sz="quarter" idx="12"/>
          </p:nvPr>
        </p:nvSpPr>
        <p:spPr/>
        <p:txBody>
          <a:bodyPr/>
          <a:lstStyle/>
          <a:p>
            <a:r>
              <a:rPr lang="en-US"/>
              <a:t>Multi-core Programming: Basic Concepts</a:t>
            </a:r>
          </a:p>
        </p:txBody>
      </p:sp>
      <p:sp>
        <p:nvSpPr>
          <p:cNvPr id="1591298" name="Rectangle 2"/>
          <p:cNvSpPr>
            <a:spLocks noGrp="1" noChangeArrowheads="1"/>
          </p:cNvSpPr>
          <p:nvPr>
            <p:ph type="title"/>
          </p:nvPr>
        </p:nvSpPr>
        <p:spPr/>
        <p:txBody>
          <a:bodyPr/>
          <a:lstStyle/>
          <a:p>
            <a:r>
              <a:rPr lang="es-MX"/>
              <a:t>Creando hilos por funcionalidad</a:t>
            </a:r>
          </a:p>
        </p:txBody>
      </p:sp>
      <p:sp>
        <p:nvSpPr>
          <p:cNvPr id="1591299" name="Rectangle 3"/>
          <p:cNvSpPr>
            <a:spLocks noGrp="1" noChangeArrowheads="1"/>
          </p:cNvSpPr>
          <p:nvPr>
            <p:ph type="body" idx="1"/>
          </p:nvPr>
        </p:nvSpPr>
        <p:spPr/>
        <p:txBody>
          <a:bodyPr/>
          <a:lstStyle/>
          <a:p>
            <a:r>
              <a:rPr lang="es-MX"/>
              <a:t>Asignar hilos a diferentes funciones de la aplicación</a:t>
            </a:r>
          </a:p>
          <a:p>
            <a:pPr lvl="2"/>
            <a:r>
              <a:rPr lang="es-MX"/>
              <a:t>El método más simple ya que no hay como sobreponer</a:t>
            </a:r>
          </a:p>
          <a:p>
            <a:r>
              <a:rPr lang="es-MX"/>
              <a:t> </a:t>
            </a:r>
            <a:br>
              <a:rPr lang="es-MX"/>
            </a:br>
            <a:r>
              <a:rPr lang="es-MX"/>
              <a:t/>
            </a:r>
            <a:br>
              <a:rPr lang="es-MX"/>
            </a:br>
            <a:r>
              <a:rPr lang="es-MX"/>
              <a:t>Ejemplo:</a:t>
            </a:r>
            <a:r>
              <a:rPr lang="es-MX" i="1"/>
              <a:t> Construyendo una casa</a:t>
            </a:r>
          </a:p>
          <a:p>
            <a:pPr lvl="2">
              <a:buFontTx/>
              <a:buNone/>
            </a:pPr>
            <a:r>
              <a:rPr lang="es-MX"/>
              <a:t>Albañil, carpintero, pintor, plomero,…</a:t>
            </a:r>
          </a:p>
        </p:txBody>
      </p:sp>
      <p:pic>
        <p:nvPicPr>
          <p:cNvPr id="1591300" name="Picture 4" descr="j0198796[1]"/>
          <p:cNvPicPr>
            <a:picLocks noChangeAspect="1" noChangeArrowheads="1"/>
          </p:cNvPicPr>
          <p:nvPr/>
        </p:nvPicPr>
        <p:blipFill>
          <a:blip r:embed="rId3" cstate="print"/>
          <a:srcRect/>
          <a:stretch>
            <a:fillRect/>
          </a:stretch>
        </p:blipFill>
        <p:spPr bwMode="auto">
          <a:xfrm>
            <a:off x="5664200" y="4284663"/>
            <a:ext cx="1308100" cy="1371600"/>
          </a:xfrm>
          <a:prstGeom prst="rect">
            <a:avLst/>
          </a:prstGeom>
          <a:noFill/>
        </p:spPr>
      </p:pic>
      <p:pic>
        <p:nvPicPr>
          <p:cNvPr id="1591301" name="Picture 5" descr="j0233191[1]"/>
          <p:cNvPicPr>
            <a:picLocks noChangeAspect="1" noChangeArrowheads="1"/>
          </p:cNvPicPr>
          <p:nvPr/>
        </p:nvPicPr>
        <p:blipFill>
          <a:blip r:embed="rId4" cstate="print"/>
          <a:srcRect/>
          <a:stretch>
            <a:fillRect/>
          </a:stretch>
        </p:blipFill>
        <p:spPr bwMode="auto">
          <a:xfrm>
            <a:off x="7448550" y="4054475"/>
            <a:ext cx="1147763" cy="1609725"/>
          </a:xfrm>
          <a:prstGeom prst="rect">
            <a:avLst/>
          </a:prstGeom>
          <a:noFill/>
        </p:spPr>
      </p:pic>
      <p:pic>
        <p:nvPicPr>
          <p:cNvPr id="1591302" name="Picture 6" descr="j0228995[1]"/>
          <p:cNvPicPr>
            <a:picLocks noChangeAspect="1" noChangeArrowheads="1"/>
          </p:cNvPicPr>
          <p:nvPr/>
        </p:nvPicPr>
        <p:blipFill>
          <a:blip r:embed="rId5" cstate="print"/>
          <a:srcRect/>
          <a:stretch>
            <a:fillRect/>
          </a:stretch>
        </p:blipFill>
        <p:spPr bwMode="auto">
          <a:xfrm>
            <a:off x="514350" y="4054475"/>
            <a:ext cx="1168400" cy="1441450"/>
          </a:xfrm>
          <a:prstGeom prst="rect">
            <a:avLst/>
          </a:prstGeom>
          <a:noFill/>
        </p:spPr>
      </p:pic>
      <p:pic>
        <p:nvPicPr>
          <p:cNvPr id="1591303" name="Picture 7" descr="j0292332[1]"/>
          <p:cNvPicPr>
            <a:picLocks noChangeAspect="1" noChangeArrowheads="1"/>
          </p:cNvPicPr>
          <p:nvPr/>
        </p:nvPicPr>
        <p:blipFill>
          <a:blip r:embed="rId6" cstate="print"/>
          <a:srcRect/>
          <a:stretch>
            <a:fillRect/>
          </a:stretch>
        </p:blipFill>
        <p:spPr bwMode="auto">
          <a:xfrm>
            <a:off x="1962150" y="4341813"/>
            <a:ext cx="1447800" cy="1274762"/>
          </a:xfrm>
          <a:prstGeom prst="rect">
            <a:avLst/>
          </a:prstGeom>
          <a:noFill/>
        </p:spPr>
      </p:pic>
      <p:pic>
        <p:nvPicPr>
          <p:cNvPr id="1591304" name="Picture 8" descr="j0229015[1]"/>
          <p:cNvPicPr>
            <a:picLocks noChangeAspect="1" noChangeArrowheads="1"/>
          </p:cNvPicPr>
          <p:nvPr/>
        </p:nvPicPr>
        <p:blipFill>
          <a:blip r:embed="rId7" cstate="print"/>
          <a:srcRect/>
          <a:stretch>
            <a:fillRect/>
          </a:stretch>
        </p:blipFill>
        <p:spPr bwMode="auto">
          <a:xfrm>
            <a:off x="4019550" y="4054475"/>
            <a:ext cx="1120775" cy="1593850"/>
          </a:xfrm>
          <a:prstGeom prst="rect">
            <a:avLst/>
          </a:prstGeom>
          <a:noFill/>
        </p:spPr>
      </p:pic>
      <p:sp>
        <p:nvSpPr>
          <p:cNvPr id="1591305" name="Rectangle 9"/>
          <p:cNvSpPr>
            <a:spLocks noChangeArrowheads="1"/>
          </p:cNvSpPr>
          <p:nvPr/>
        </p:nvSpPr>
        <p:spPr bwMode="auto">
          <a:xfrm>
            <a:off x="104775" y="87313"/>
            <a:ext cx="3687763" cy="182562"/>
          </a:xfrm>
          <a:prstGeom prst="rect">
            <a:avLst/>
          </a:prstGeom>
          <a:noFill/>
          <a:ln w="9525">
            <a:noFill/>
            <a:miter lim="800000"/>
            <a:headEnd/>
            <a:tailEnd/>
          </a:ln>
          <a:effectLst/>
        </p:spPr>
        <p:txBody>
          <a:bodyPr lIns="0" tIns="0" rIns="0" bIns="0">
            <a:spAutoFit/>
          </a:bodyPr>
          <a:lstStyle/>
          <a:p>
            <a:pPr eaLnBrk="1" hangingPunct="1">
              <a:spcBef>
                <a:spcPct val="60000"/>
              </a:spcBef>
            </a:pPr>
            <a:r>
              <a:rPr lang="en-US" sz="1200">
                <a:solidFill>
                  <a:srgbClr val="FFFFFF"/>
                </a:solidFill>
                <a:effectLst/>
                <a:latin typeface="Verdana" pitchFamily="34" charset="0"/>
              </a:rPr>
              <a:t>Threading for Functionality or Performance?</a:t>
            </a:r>
          </a:p>
        </p:txBody>
      </p:sp>
    </p:spTree>
  </p:cSld>
  <p:clrMapOvr>
    <a:masterClrMapping/>
  </p:clrMapOvr>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4 Marcador de número de diapositiva"/>
          <p:cNvSpPr>
            <a:spLocks noGrp="1"/>
          </p:cNvSpPr>
          <p:nvPr>
            <p:ph type="sldNum" sz="quarter" idx="11"/>
          </p:nvPr>
        </p:nvSpPr>
        <p:spPr/>
        <p:txBody>
          <a:bodyPr/>
          <a:lstStyle/>
          <a:p>
            <a:fld id="{A3CE28C9-CD56-4994-84C5-4A69EB95427E}" type="slidenum">
              <a:rPr lang="en-US"/>
              <a:pPr/>
              <a:t>31</a:t>
            </a:fld>
            <a:endParaRPr lang="en-US"/>
          </a:p>
        </p:txBody>
      </p:sp>
      <p:sp>
        <p:nvSpPr>
          <p:cNvPr id="61" name="5 Marcador de pie de página"/>
          <p:cNvSpPr>
            <a:spLocks noGrp="1"/>
          </p:cNvSpPr>
          <p:nvPr>
            <p:ph type="ftr" sz="quarter" idx="12"/>
          </p:nvPr>
        </p:nvSpPr>
        <p:spPr/>
        <p:txBody>
          <a:bodyPr/>
          <a:lstStyle/>
          <a:p>
            <a:r>
              <a:rPr lang="en-US"/>
              <a:t>Multi-core Programming: Basic Concepts</a:t>
            </a:r>
          </a:p>
        </p:txBody>
      </p:sp>
      <p:sp>
        <p:nvSpPr>
          <p:cNvPr id="1593346" name="Rectangle 2"/>
          <p:cNvSpPr>
            <a:spLocks noGrp="1" noChangeArrowheads="1"/>
          </p:cNvSpPr>
          <p:nvPr>
            <p:ph type="title"/>
          </p:nvPr>
        </p:nvSpPr>
        <p:spPr/>
        <p:txBody>
          <a:bodyPr/>
          <a:lstStyle/>
          <a:p>
            <a:r>
              <a:rPr lang="es-MX" dirty="0"/>
              <a:t>Descomposición </a:t>
            </a:r>
            <a:r>
              <a:rPr lang="es-MX" dirty="0" smtClean="0"/>
              <a:t>en tareas</a:t>
            </a:r>
            <a:endParaRPr lang="es-MX" dirty="0"/>
          </a:p>
        </p:txBody>
      </p:sp>
      <p:sp>
        <p:nvSpPr>
          <p:cNvPr id="1593347" name="Rectangle 3"/>
          <p:cNvSpPr>
            <a:spLocks noGrp="1" noChangeArrowheads="1"/>
          </p:cNvSpPr>
          <p:nvPr>
            <p:ph type="body" idx="1"/>
          </p:nvPr>
        </p:nvSpPr>
        <p:spPr/>
        <p:txBody>
          <a:bodyPr/>
          <a:lstStyle/>
          <a:p>
            <a:r>
              <a:rPr lang="es-MX"/>
              <a:t>Divide el tiempo de computación basado en un conjunto natural de tareas independientes</a:t>
            </a:r>
          </a:p>
          <a:p>
            <a:pPr lvl="2"/>
            <a:r>
              <a:rPr lang="es-MX"/>
              <a:t>Asignar datos para cada tarea conforme se van necesitando</a:t>
            </a:r>
          </a:p>
          <a:p>
            <a:r>
              <a:rPr lang="es-MX"/>
              <a:t>Ejemplo:</a:t>
            </a:r>
            <a:r>
              <a:rPr lang="es-MX" i="1"/>
              <a:t> Pintar por números</a:t>
            </a:r>
          </a:p>
          <a:p>
            <a:pPr lvl="2"/>
            <a:r>
              <a:rPr lang="es-MX" sz="1600"/>
              <a:t>Pintando un color es una sola tarea</a:t>
            </a:r>
            <a:br>
              <a:rPr lang="es-MX" sz="1600"/>
            </a:br>
            <a:endParaRPr lang="es-MX" sz="1600"/>
          </a:p>
          <a:p>
            <a:pPr lvl="2"/>
            <a:r>
              <a:rPr lang="es-MX" sz="1600"/>
              <a:t>Número de tareas = número de colores</a:t>
            </a:r>
            <a:br>
              <a:rPr lang="es-MX" sz="1600"/>
            </a:br>
            <a:endParaRPr lang="es-MX" sz="1600"/>
          </a:p>
          <a:p>
            <a:pPr lvl="2"/>
            <a:r>
              <a:rPr lang="es-MX" sz="1600"/>
              <a:t>Dos artistas: uno hace los impares y otro los pares</a:t>
            </a:r>
          </a:p>
        </p:txBody>
      </p:sp>
      <p:pic>
        <p:nvPicPr>
          <p:cNvPr id="1593348" name="Picture 4" descr="MCBD07057_0000[1]"/>
          <p:cNvPicPr>
            <a:picLocks noChangeAspect="1" noChangeArrowheads="1"/>
          </p:cNvPicPr>
          <p:nvPr/>
        </p:nvPicPr>
        <p:blipFill>
          <a:blip r:embed="rId3" cstate="print"/>
          <a:srcRect/>
          <a:stretch>
            <a:fillRect/>
          </a:stretch>
        </p:blipFill>
        <p:spPr bwMode="auto">
          <a:xfrm>
            <a:off x="7221538" y="3082925"/>
            <a:ext cx="1679575" cy="1824038"/>
          </a:xfrm>
          <a:prstGeom prst="rect">
            <a:avLst/>
          </a:prstGeom>
          <a:noFill/>
        </p:spPr>
      </p:pic>
      <p:pic>
        <p:nvPicPr>
          <p:cNvPr id="1593349" name="Picture 5" descr="MCBD08150_0000[1]"/>
          <p:cNvPicPr>
            <a:picLocks noChangeAspect="1" noChangeArrowheads="1"/>
          </p:cNvPicPr>
          <p:nvPr/>
        </p:nvPicPr>
        <p:blipFill>
          <a:blip r:embed="rId4" cstate="print"/>
          <a:srcRect/>
          <a:stretch>
            <a:fillRect/>
          </a:stretch>
        </p:blipFill>
        <p:spPr bwMode="auto">
          <a:xfrm>
            <a:off x="2228850" y="4095750"/>
            <a:ext cx="1785938" cy="1825625"/>
          </a:xfrm>
          <a:prstGeom prst="rect">
            <a:avLst/>
          </a:prstGeom>
          <a:noFill/>
        </p:spPr>
      </p:pic>
      <p:grpSp>
        <p:nvGrpSpPr>
          <p:cNvPr id="2" name="Group 6"/>
          <p:cNvGrpSpPr>
            <a:grpSpLocks/>
          </p:cNvGrpSpPr>
          <p:nvPr/>
        </p:nvGrpSpPr>
        <p:grpSpPr bwMode="auto">
          <a:xfrm>
            <a:off x="1403350" y="2046288"/>
            <a:ext cx="5943600" cy="3619500"/>
            <a:chOff x="340" y="999"/>
            <a:chExt cx="3744" cy="2280"/>
          </a:xfrm>
        </p:grpSpPr>
        <p:pic>
          <p:nvPicPr>
            <p:cNvPr id="1593351" name="Picture 7" descr="boatpbn"/>
            <p:cNvPicPr>
              <a:picLocks noChangeAspect="1" noChangeArrowheads="1"/>
            </p:cNvPicPr>
            <p:nvPr/>
          </p:nvPicPr>
          <p:blipFill>
            <a:blip r:embed="rId5" cstate="print"/>
            <a:srcRect/>
            <a:stretch>
              <a:fillRect/>
            </a:stretch>
          </p:blipFill>
          <p:spPr bwMode="auto">
            <a:xfrm>
              <a:off x="340" y="999"/>
              <a:ext cx="3744" cy="2280"/>
            </a:xfrm>
            <a:prstGeom prst="rect">
              <a:avLst/>
            </a:prstGeom>
            <a:noFill/>
          </p:spPr>
        </p:pic>
        <p:sp>
          <p:nvSpPr>
            <p:cNvPr id="1593352" name="Text Box 8"/>
            <p:cNvSpPr txBox="1">
              <a:spLocks noChangeArrowheads="1"/>
            </p:cNvSpPr>
            <p:nvPr/>
          </p:nvSpPr>
          <p:spPr bwMode="auto">
            <a:xfrm>
              <a:off x="3533" y="3103"/>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1</a:t>
              </a:r>
            </a:p>
          </p:txBody>
        </p:sp>
        <p:sp>
          <p:nvSpPr>
            <p:cNvPr id="1593353" name="Text Box 9"/>
            <p:cNvSpPr txBox="1">
              <a:spLocks noChangeArrowheads="1"/>
            </p:cNvSpPr>
            <p:nvPr/>
          </p:nvSpPr>
          <p:spPr bwMode="auto">
            <a:xfrm>
              <a:off x="1066" y="2988"/>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1</a:t>
              </a:r>
            </a:p>
          </p:txBody>
        </p:sp>
        <p:sp>
          <p:nvSpPr>
            <p:cNvPr id="1593354" name="Text Box 10"/>
            <p:cNvSpPr txBox="1">
              <a:spLocks noChangeArrowheads="1"/>
            </p:cNvSpPr>
            <p:nvPr/>
          </p:nvSpPr>
          <p:spPr bwMode="auto">
            <a:xfrm>
              <a:off x="2807" y="2968"/>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1</a:t>
              </a:r>
            </a:p>
          </p:txBody>
        </p:sp>
        <p:sp>
          <p:nvSpPr>
            <p:cNvPr id="1593355" name="Text Box 11"/>
            <p:cNvSpPr txBox="1">
              <a:spLocks noChangeArrowheads="1"/>
            </p:cNvSpPr>
            <p:nvPr/>
          </p:nvSpPr>
          <p:spPr bwMode="auto">
            <a:xfrm>
              <a:off x="3025" y="3031"/>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2</a:t>
              </a:r>
            </a:p>
          </p:txBody>
        </p:sp>
        <p:sp>
          <p:nvSpPr>
            <p:cNvPr id="1593356" name="Text Box 12"/>
            <p:cNvSpPr txBox="1">
              <a:spLocks noChangeArrowheads="1"/>
            </p:cNvSpPr>
            <p:nvPr/>
          </p:nvSpPr>
          <p:spPr bwMode="auto">
            <a:xfrm>
              <a:off x="630" y="3067"/>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2</a:t>
              </a:r>
            </a:p>
          </p:txBody>
        </p:sp>
        <p:sp>
          <p:nvSpPr>
            <p:cNvPr id="1593357" name="Text Box 13"/>
            <p:cNvSpPr txBox="1">
              <a:spLocks noChangeArrowheads="1"/>
            </p:cNvSpPr>
            <p:nvPr/>
          </p:nvSpPr>
          <p:spPr bwMode="auto">
            <a:xfrm>
              <a:off x="2771" y="2559"/>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58" name="Text Box 14"/>
            <p:cNvSpPr txBox="1">
              <a:spLocks noChangeArrowheads="1"/>
            </p:cNvSpPr>
            <p:nvPr/>
          </p:nvSpPr>
          <p:spPr bwMode="auto">
            <a:xfrm>
              <a:off x="2227" y="2668"/>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59" name="Text Box 15"/>
            <p:cNvSpPr txBox="1">
              <a:spLocks noChangeArrowheads="1"/>
            </p:cNvSpPr>
            <p:nvPr/>
          </p:nvSpPr>
          <p:spPr bwMode="auto">
            <a:xfrm>
              <a:off x="3315" y="2632"/>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0" name="Text Box 16"/>
            <p:cNvSpPr txBox="1">
              <a:spLocks noChangeArrowheads="1"/>
            </p:cNvSpPr>
            <p:nvPr/>
          </p:nvSpPr>
          <p:spPr bwMode="auto">
            <a:xfrm>
              <a:off x="449" y="2269"/>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1" name="Text Box 17"/>
            <p:cNvSpPr txBox="1">
              <a:spLocks noChangeArrowheads="1"/>
            </p:cNvSpPr>
            <p:nvPr/>
          </p:nvSpPr>
          <p:spPr bwMode="auto">
            <a:xfrm>
              <a:off x="1283" y="2124"/>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2" name="Text Box 18"/>
            <p:cNvSpPr txBox="1">
              <a:spLocks noChangeArrowheads="1"/>
            </p:cNvSpPr>
            <p:nvPr/>
          </p:nvSpPr>
          <p:spPr bwMode="auto">
            <a:xfrm>
              <a:off x="1755" y="1761"/>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3" name="Text Box 19"/>
            <p:cNvSpPr txBox="1">
              <a:spLocks noChangeArrowheads="1"/>
            </p:cNvSpPr>
            <p:nvPr/>
          </p:nvSpPr>
          <p:spPr bwMode="auto">
            <a:xfrm>
              <a:off x="993" y="1725"/>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4" name="Text Box 20"/>
            <p:cNvSpPr txBox="1">
              <a:spLocks noChangeArrowheads="1"/>
            </p:cNvSpPr>
            <p:nvPr/>
          </p:nvSpPr>
          <p:spPr bwMode="auto">
            <a:xfrm>
              <a:off x="1066" y="2160"/>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5" name="Text Box 21"/>
            <p:cNvSpPr txBox="1">
              <a:spLocks noChangeArrowheads="1"/>
            </p:cNvSpPr>
            <p:nvPr/>
          </p:nvSpPr>
          <p:spPr bwMode="auto">
            <a:xfrm>
              <a:off x="1719" y="2139"/>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6" name="Text Box 22"/>
            <p:cNvSpPr txBox="1">
              <a:spLocks noChangeArrowheads="1"/>
            </p:cNvSpPr>
            <p:nvPr/>
          </p:nvSpPr>
          <p:spPr bwMode="auto">
            <a:xfrm>
              <a:off x="2273" y="1999"/>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67" name="Text Box 23"/>
            <p:cNvSpPr txBox="1">
              <a:spLocks noChangeArrowheads="1"/>
            </p:cNvSpPr>
            <p:nvPr/>
          </p:nvSpPr>
          <p:spPr bwMode="auto">
            <a:xfrm>
              <a:off x="1066" y="2523"/>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4</a:t>
              </a:r>
            </a:p>
          </p:txBody>
        </p:sp>
        <p:sp>
          <p:nvSpPr>
            <p:cNvPr id="1593368" name="Text Box 24"/>
            <p:cNvSpPr txBox="1">
              <a:spLocks noChangeArrowheads="1"/>
            </p:cNvSpPr>
            <p:nvPr/>
          </p:nvSpPr>
          <p:spPr bwMode="auto">
            <a:xfrm>
              <a:off x="2735" y="1725"/>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4</a:t>
              </a:r>
            </a:p>
          </p:txBody>
        </p:sp>
        <p:sp>
          <p:nvSpPr>
            <p:cNvPr id="1593369" name="Text Box 25"/>
            <p:cNvSpPr txBox="1">
              <a:spLocks noChangeArrowheads="1"/>
            </p:cNvSpPr>
            <p:nvPr/>
          </p:nvSpPr>
          <p:spPr bwMode="auto">
            <a:xfrm>
              <a:off x="3642" y="1616"/>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4</a:t>
              </a:r>
            </a:p>
          </p:txBody>
        </p:sp>
        <p:sp>
          <p:nvSpPr>
            <p:cNvPr id="1593370" name="Text Box 26"/>
            <p:cNvSpPr txBox="1">
              <a:spLocks noChangeArrowheads="1"/>
            </p:cNvSpPr>
            <p:nvPr/>
          </p:nvSpPr>
          <p:spPr bwMode="auto">
            <a:xfrm>
              <a:off x="3606" y="1870"/>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4</a:t>
              </a:r>
            </a:p>
          </p:txBody>
        </p:sp>
        <p:sp>
          <p:nvSpPr>
            <p:cNvPr id="1593371" name="Text Box 27"/>
            <p:cNvSpPr txBox="1">
              <a:spLocks noChangeArrowheads="1"/>
            </p:cNvSpPr>
            <p:nvPr/>
          </p:nvSpPr>
          <p:spPr bwMode="auto">
            <a:xfrm>
              <a:off x="521" y="1543"/>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2" name="Text Box 28"/>
            <p:cNvSpPr txBox="1">
              <a:spLocks noChangeArrowheads="1"/>
            </p:cNvSpPr>
            <p:nvPr/>
          </p:nvSpPr>
          <p:spPr bwMode="auto">
            <a:xfrm>
              <a:off x="666" y="1543"/>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3" name="Text Box 29"/>
            <p:cNvSpPr txBox="1">
              <a:spLocks noChangeArrowheads="1"/>
            </p:cNvSpPr>
            <p:nvPr/>
          </p:nvSpPr>
          <p:spPr bwMode="auto">
            <a:xfrm>
              <a:off x="802" y="1533"/>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4" name="Text Box 30"/>
            <p:cNvSpPr txBox="1">
              <a:spLocks noChangeArrowheads="1"/>
            </p:cNvSpPr>
            <p:nvPr/>
          </p:nvSpPr>
          <p:spPr bwMode="auto">
            <a:xfrm>
              <a:off x="957" y="1522"/>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5" name="Text Box 31"/>
            <p:cNvSpPr txBox="1">
              <a:spLocks noChangeArrowheads="1"/>
            </p:cNvSpPr>
            <p:nvPr/>
          </p:nvSpPr>
          <p:spPr bwMode="auto">
            <a:xfrm>
              <a:off x="1102" y="1507"/>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6" name="Text Box 32"/>
            <p:cNvSpPr txBox="1">
              <a:spLocks noChangeArrowheads="1"/>
            </p:cNvSpPr>
            <p:nvPr/>
          </p:nvSpPr>
          <p:spPr bwMode="auto">
            <a:xfrm>
              <a:off x="2953" y="1652"/>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7" name="Text Box 33"/>
            <p:cNvSpPr txBox="1">
              <a:spLocks noChangeArrowheads="1"/>
            </p:cNvSpPr>
            <p:nvPr/>
          </p:nvSpPr>
          <p:spPr bwMode="auto">
            <a:xfrm>
              <a:off x="3098" y="1616"/>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8" name="Text Box 34"/>
            <p:cNvSpPr txBox="1">
              <a:spLocks noChangeArrowheads="1"/>
            </p:cNvSpPr>
            <p:nvPr/>
          </p:nvSpPr>
          <p:spPr bwMode="auto">
            <a:xfrm>
              <a:off x="3678" y="2015"/>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79" name="Text Box 35"/>
            <p:cNvSpPr txBox="1">
              <a:spLocks noChangeArrowheads="1"/>
            </p:cNvSpPr>
            <p:nvPr/>
          </p:nvSpPr>
          <p:spPr bwMode="auto">
            <a:xfrm>
              <a:off x="3668" y="2134"/>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80" name="Text Box 36"/>
            <p:cNvSpPr txBox="1">
              <a:spLocks noChangeArrowheads="1"/>
            </p:cNvSpPr>
            <p:nvPr/>
          </p:nvSpPr>
          <p:spPr bwMode="auto">
            <a:xfrm>
              <a:off x="1356" y="1646"/>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81" name="Text Box 37"/>
            <p:cNvSpPr txBox="1">
              <a:spLocks noChangeArrowheads="1"/>
            </p:cNvSpPr>
            <p:nvPr/>
          </p:nvSpPr>
          <p:spPr bwMode="auto">
            <a:xfrm>
              <a:off x="1516" y="1637"/>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82" name="Text Box 38"/>
            <p:cNvSpPr txBox="1">
              <a:spLocks noChangeArrowheads="1"/>
            </p:cNvSpPr>
            <p:nvPr/>
          </p:nvSpPr>
          <p:spPr bwMode="auto">
            <a:xfrm>
              <a:off x="1631" y="1616"/>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83" name="Text Box 39"/>
            <p:cNvSpPr txBox="1">
              <a:spLocks noChangeArrowheads="1"/>
            </p:cNvSpPr>
            <p:nvPr/>
          </p:nvSpPr>
          <p:spPr bwMode="auto">
            <a:xfrm>
              <a:off x="1760" y="1606"/>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84" name="Text Box 40"/>
            <p:cNvSpPr txBox="1">
              <a:spLocks noChangeArrowheads="1"/>
            </p:cNvSpPr>
            <p:nvPr/>
          </p:nvSpPr>
          <p:spPr bwMode="auto">
            <a:xfrm>
              <a:off x="1885" y="1600"/>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5</a:t>
              </a:r>
            </a:p>
          </p:txBody>
        </p:sp>
        <p:sp>
          <p:nvSpPr>
            <p:cNvPr id="1593385" name="Text Box 41"/>
            <p:cNvSpPr txBox="1">
              <a:spLocks noChangeArrowheads="1"/>
            </p:cNvSpPr>
            <p:nvPr/>
          </p:nvSpPr>
          <p:spPr bwMode="auto">
            <a:xfrm>
              <a:off x="1428" y="1471"/>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86" name="Text Box 42"/>
            <p:cNvSpPr txBox="1">
              <a:spLocks noChangeArrowheads="1"/>
            </p:cNvSpPr>
            <p:nvPr/>
          </p:nvSpPr>
          <p:spPr bwMode="auto">
            <a:xfrm>
              <a:off x="2372" y="1507"/>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6</a:t>
              </a:r>
            </a:p>
          </p:txBody>
        </p:sp>
        <p:sp>
          <p:nvSpPr>
            <p:cNvPr id="1593387" name="Text Box 43"/>
            <p:cNvSpPr txBox="1">
              <a:spLocks noChangeArrowheads="1"/>
            </p:cNvSpPr>
            <p:nvPr/>
          </p:nvSpPr>
          <p:spPr bwMode="auto">
            <a:xfrm>
              <a:off x="812" y="1108"/>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6</a:t>
              </a:r>
            </a:p>
          </p:txBody>
        </p:sp>
        <p:sp>
          <p:nvSpPr>
            <p:cNvPr id="1593388" name="Text Box 44"/>
            <p:cNvSpPr txBox="1">
              <a:spLocks noChangeArrowheads="1"/>
            </p:cNvSpPr>
            <p:nvPr/>
          </p:nvSpPr>
          <p:spPr bwMode="auto">
            <a:xfrm>
              <a:off x="703" y="2595"/>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7</a:t>
              </a:r>
            </a:p>
          </p:txBody>
        </p:sp>
        <p:sp>
          <p:nvSpPr>
            <p:cNvPr id="1593389" name="Text Box 45"/>
            <p:cNvSpPr txBox="1">
              <a:spLocks noChangeArrowheads="1"/>
            </p:cNvSpPr>
            <p:nvPr/>
          </p:nvSpPr>
          <p:spPr bwMode="auto">
            <a:xfrm>
              <a:off x="558" y="2559"/>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9</a:t>
              </a:r>
            </a:p>
          </p:txBody>
        </p:sp>
        <p:sp>
          <p:nvSpPr>
            <p:cNvPr id="1593390" name="Text Box 46"/>
            <p:cNvSpPr txBox="1">
              <a:spLocks noChangeArrowheads="1"/>
            </p:cNvSpPr>
            <p:nvPr/>
          </p:nvSpPr>
          <p:spPr bwMode="auto">
            <a:xfrm>
              <a:off x="521" y="1833"/>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8</a:t>
              </a:r>
            </a:p>
          </p:txBody>
        </p:sp>
        <p:sp>
          <p:nvSpPr>
            <p:cNvPr id="1593391" name="Text Box 47"/>
            <p:cNvSpPr txBox="1">
              <a:spLocks noChangeArrowheads="1"/>
            </p:cNvSpPr>
            <p:nvPr/>
          </p:nvSpPr>
          <p:spPr bwMode="auto">
            <a:xfrm>
              <a:off x="558" y="1325"/>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92" name="Text Box 48"/>
            <p:cNvSpPr txBox="1">
              <a:spLocks noChangeArrowheads="1"/>
            </p:cNvSpPr>
            <p:nvPr/>
          </p:nvSpPr>
          <p:spPr bwMode="auto">
            <a:xfrm>
              <a:off x="1838" y="2777"/>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8</a:t>
              </a:r>
            </a:p>
          </p:txBody>
        </p:sp>
        <p:sp>
          <p:nvSpPr>
            <p:cNvPr id="1593393" name="Text Box 49"/>
            <p:cNvSpPr txBox="1">
              <a:spLocks noChangeArrowheads="1"/>
            </p:cNvSpPr>
            <p:nvPr/>
          </p:nvSpPr>
          <p:spPr bwMode="auto">
            <a:xfrm>
              <a:off x="2045" y="2233"/>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94" name="Text Box 50"/>
            <p:cNvSpPr txBox="1">
              <a:spLocks noChangeArrowheads="1"/>
            </p:cNvSpPr>
            <p:nvPr/>
          </p:nvSpPr>
          <p:spPr bwMode="auto">
            <a:xfrm>
              <a:off x="1428" y="2392"/>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3</a:t>
              </a:r>
            </a:p>
          </p:txBody>
        </p:sp>
        <p:sp>
          <p:nvSpPr>
            <p:cNvPr id="1593395" name="Text Box 51"/>
            <p:cNvSpPr txBox="1">
              <a:spLocks noChangeArrowheads="1"/>
            </p:cNvSpPr>
            <p:nvPr/>
          </p:nvSpPr>
          <p:spPr bwMode="auto">
            <a:xfrm>
              <a:off x="1054" y="2741"/>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8</a:t>
              </a:r>
            </a:p>
          </p:txBody>
        </p:sp>
        <p:sp>
          <p:nvSpPr>
            <p:cNvPr id="1593396" name="Text Box 52"/>
            <p:cNvSpPr txBox="1">
              <a:spLocks noChangeArrowheads="1"/>
            </p:cNvSpPr>
            <p:nvPr/>
          </p:nvSpPr>
          <p:spPr bwMode="auto">
            <a:xfrm>
              <a:off x="932" y="2777"/>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8</a:t>
              </a:r>
            </a:p>
          </p:txBody>
        </p:sp>
        <p:sp>
          <p:nvSpPr>
            <p:cNvPr id="1593397" name="Text Box 53"/>
            <p:cNvSpPr txBox="1">
              <a:spLocks noChangeArrowheads="1"/>
            </p:cNvSpPr>
            <p:nvPr/>
          </p:nvSpPr>
          <p:spPr bwMode="auto">
            <a:xfrm>
              <a:off x="2517" y="2269"/>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9</a:t>
              </a:r>
            </a:p>
          </p:txBody>
        </p:sp>
        <p:sp>
          <p:nvSpPr>
            <p:cNvPr id="1593398" name="Text Box 54"/>
            <p:cNvSpPr txBox="1">
              <a:spLocks noChangeArrowheads="1"/>
            </p:cNvSpPr>
            <p:nvPr/>
          </p:nvSpPr>
          <p:spPr bwMode="auto">
            <a:xfrm>
              <a:off x="3678" y="2741"/>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1</a:t>
              </a:r>
            </a:p>
          </p:txBody>
        </p:sp>
        <p:sp>
          <p:nvSpPr>
            <p:cNvPr id="1593399" name="Text Box 55"/>
            <p:cNvSpPr txBox="1">
              <a:spLocks noChangeArrowheads="1"/>
            </p:cNvSpPr>
            <p:nvPr/>
          </p:nvSpPr>
          <p:spPr bwMode="auto">
            <a:xfrm>
              <a:off x="3225" y="2196"/>
              <a:ext cx="218"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10</a:t>
              </a:r>
            </a:p>
          </p:txBody>
        </p:sp>
        <p:sp>
          <p:nvSpPr>
            <p:cNvPr id="1593400" name="Text Box 56"/>
            <p:cNvSpPr txBox="1">
              <a:spLocks noChangeArrowheads="1"/>
            </p:cNvSpPr>
            <p:nvPr/>
          </p:nvSpPr>
          <p:spPr bwMode="auto">
            <a:xfrm>
              <a:off x="3896" y="2160"/>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7</a:t>
              </a:r>
            </a:p>
          </p:txBody>
        </p:sp>
        <p:sp>
          <p:nvSpPr>
            <p:cNvPr id="1593401" name="Text Box 57"/>
            <p:cNvSpPr txBox="1">
              <a:spLocks noChangeArrowheads="1"/>
            </p:cNvSpPr>
            <p:nvPr/>
          </p:nvSpPr>
          <p:spPr bwMode="auto">
            <a:xfrm>
              <a:off x="3860" y="1144"/>
              <a:ext cx="145"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6</a:t>
              </a:r>
            </a:p>
          </p:txBody>
        </p:sp>
        <p:sp>
          <p:nvSpPr>
            <p:cNvPr id="1593402" name="Text Box 58"/>
            <p:cNvSpPr txBox="1">
              <a:spLocks noChangeArrowheads="1"/>
            </p:cNvSpPr>
            <p:nvPr/>
          </p:nvSpPr>
          <p:spPr bwMode="auto">
            <a:xfrm>
              <a:off x="3533" y="1408"/>
              <a:ext cx="218" cy="135"/>
            </a:xfrm>
            <a:prstGeom prst="rect">
              <a:avLst/>
            </a:prstGeom>
            <a:noFill/>
            <a:ln w="12700">
              <a:noFill/>
              <a:miter lim="800000"/>
              <a:headEnd type="none" w="sm" len="sm"/>
              <a:tailEnd type="none" w="sm" len="sm"/>
            </a:ln>
            <a:effectLst/>
          </p:spPr>
          <p:txBody>
            <a:bodyPr>
              <a:spAutoFit/>
            </a:bodyPr>
            <a:lstStyle/>
            <a:p>
              <a:pPr algn="ctr">
                <a:spcBef>
                  <a:spcPct val="50000"/>
                </a:spcBef>
              </a:pPr>
              <a:r>
                <a:rPr lang="en-US" sz="800" b="1">
                  <a:solidFill>
                    <a:schemeClr val="bg2"/>
                  </a:solidFill>
                  <a:effectLst/>
                  <a:latin typeface="Arial" pitchFamily="34" charset="0"/>
                </a:rPr>
                <a:t>11</a:t>
              </a:r>
            </a:p>
          </p:txBody>
        </p:sp>
      </p:grpSp>
      <p:sp>
        <p:nvSpPr>
          <p:cNvPr id="1593403" name="Rectangle 59"/>
          <p:cNvSpPr>
            <a:spLocks noChangeArrowheads="1"/>
          </p:cNvSpPr>
          <p:nvPr/>
        </p:nvSpPr>
        <p:spPr bwMode="auto">
          <a:xfrm>
            <a:off x="104775" y="87313"/>
            <a:ext cx="1935163" cy="182562"/>
          </a:xfrm>
          <a:prstGeom prst="rect">
            <a:avLst/>
          </a:prstGeom>
          <a:noFill/>
          <a:ln w="9525">
            <a:noFill/>
            <a:miter lim="800000"/>
            <a:headEnd/>
            <a:tailEnd/>
          </a:ln>
          <a:effectLst/>
        </p:spPr>
        <p:txBody>
          <a:bodyPr lIns="0" tIns="0" rIns="0" bIns="0">
            <a:spAutoFit/>
          </a:bodyPr>
          <a:lstStyle/>
          <a:p>
            <a:pPr eaLnBrk="1" hangingPunct="1">
              <a:spcBef>
                <a:spcPct val="60000"/>
              </a:spcBef>
            </a:pPr>
            <a:r>
              <a:rPr lang="en-US" sz="1200">
                <a:solidFill>
                  <a:srgbClr val="FFFFFF"/>
                </a:solidFill>
                <a:effectLst/>
                <a:latin typeface="Verdana" pitchFamily="34" charset="0"/>
              </a:rPr>
              <a:t>Task Decomposition</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93347">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93347">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93347">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53"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Effect transition="in" filter="fade">
                                      <p:cBhvr>
                                        <p:cTn id="19" dur="500"/>
                                        <p:tgtEl>
                                          <p:spTgt spid="2"/>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xit" presetSubtype="0" fill="hold" nodeType="clickEffect">
                                  <p:stCondLst>
                                    <p:cond delay="0"/>
                                  </p:stCondLst>
                                  <p:childTnLst>
                                    <p:anim calcmode="lin" valueType="num">
                                      <p:cBhvr>
                                        <p:cTn id="23" dur="500"/>
                                        <p:tgtEl>
                                          <p:spTgt spid="2"/>
                                        </p:tgtEl>
                                        <p:attrNameLst>
                                          <p:attrName>ppt_w</p:attrName>
                                        </p:attrNameLst>
                                      </p:cBhvr>
                                      <p:tavLst>
                                        <p:tav tm="0">
                                          <p:val>
                                            <p:strVal val="ppt_w"/>
                                          </p:val>
                                        </p:tav>
                                        <p:tav tm="100000">
                                          <p:val>
                                            <p:fltVal val="0"/>
                                          </p:val>
                                        </p:tav>
                                      </p:tavLst>
                                    </p:anim>
                                    <p:anim calcmode="lin" valueType="num">
                                      <p:cBhvr>
                                        <p:cTn id="24" dur="500"/>
                                        <p:tgtEl>
                                          <p:spTgt spid="2"/>
                                        </p:tgtEl>
                                        <p:attrNameLst>
                                          <p:attrName>ppt_h</p:attrName>
                                        </p:attrNameLst>
                                      </p:cBhvr>
                                      <p:tavLst>
                                        <p:tav tm="0">
                                          <p:val>
                                            <p:strVal val="ppt_h"/>
                                          </p:val>
                                        </p:tav>
                                        <p:tav tm="100000">
                                          <p:val>
                                            <p:fltVal val="0"/>
                                          </p:val>
                                        </p:tav>
                                      </p:tavLst>
                                    </p:anim>
                                    <p:animEffect transition="out" filter="fade">
                                      <p:cBhvr>
                                        <p:cTn id="25" dur="500"/>
                                        <p:tgtEl>
                                          <p:spTgt spid="2"/>
                                        </p:tgtEl>
                                      </p:cBhvr>
                                    </p:animEffect>
                                    <p:set>
                                      <p:cBhvr>
                                        <p:cTn id="26" dur="1" fill="hold">
                                          <p:stCondLst>
                                            <p:cond delay="499"/>
                                          </p:stCondLst>
                                        </p:cTn>
                                        <p:tgtEl>
                                          <p:spTgt spid="2"/>
                                        </p:tgtEl>
                                        <p:attrNameLst>
                                          <p:attrName>style.visibility</p:attrName>
                                        </p:attrNameLst>
                                      </p:cBhvr>
                                      <p:to>
                                        <p:strVal val="hidden"/>
                                      </p:to>
                                    </p:set>
                                  </p:childTnLst>
                                </p:cTn>
                              </p:par>
                              <p:par>
                                <p:cTn id="27" presetID="1" presetClass="entr" presetSubtype="0" fill="hold" grpId="0" nodeType="withEffect">
                                  <p:stCondLst>
                                    <p:cond delay="0"/>
                                  </p:stCondLst>
                                  <p:childTnLst>
                                    <p:set>
                                      <p:cBhvr>
                                        <p:cTn id="28" dur="1" fill="hold">
                                          <p:stCondLst>
                                            <p:cond delay="0"/>
                                          </p:stCondLst>
                                        </p:cTn>
                                        <p:tgtEl>
                                          <p:spTgt spid="1593347">
                                            <p:txEl>
                                              <p:pRg st="3" end="3"/>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593347">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593347">
                                            <p:txEl>
                                              <p:pRg st="5" end="5"/>
                                            </p:txEl>
                                          </p:spTgt>
                                        </p:tgtEl>
                                        <p:attrNameLst>
                                          <p:attrName>style.visibility</p:attrName>
                                        </p:attrNameLst>
                                      </p:cBhvr>
                                      <p:to>
                                        <p:strVal val="visible"/>
                                      </p:to>
                                    </p:set>
                                  </p:childTnLst>
                                </p:cTn>
                              </p:par>
                              <p:par>
                                <p:cTn id="33" presetID="22" presetClass="entr" presetSubtype="4" fill="hold" nodeType="withEffect">
                                  <p:stCondLst>
                                    <p:cond delay="1000"/>
                                  </p:stCondLst>
                                  <p:childTnLst>
                                    <p:set>
                                      <p:cBhvr>
                                        <p:cTn id="34" dur="1" fill="hold">
                                          <p:stCondLst>
                                            <p:cond delay="0"/>
                                          </p:stCondLst>
                                        </p:cTn>
                                        <p:tgtEl>
                                          <p:spTgt spid="1593349"/>
                                        </p:tgtEl>
                                        <p:attrNameLst>
                                          <p:attrName>style.visibility</p:attrName>
                                        </p:attrNameLst>
                                      </p:cBhvr>
                                      <p:to>
                                        <p:strVal val="visible"/>
                                      </p:to>
                                    </p:set>
                                    <p:animEffect transition="in" filter="wipe(down)">
                                      <p:cBhvr>
                                        <p:cTn id="35" dur="500"/>
                                        <p:tgtEl>
                                          <p:spTgt spid="1593349"/>
                                        </p:tgtEl>
                                      </p:cBhvr>
                                    </p:animEffect>
                                  </p:childTnLst>
                                </p:cTn>
                              </p:par>
                              <p:par>
                                <p:cTn id="36" presetID="22" presetClass="entr" presetSubtype="4" fill="hold" nodeType="withEffect">
                                  <p:stCondLst>
                                    <p:cond delay="1500"/>
                                  </p:stCondLst>
                                  <p:childTnLst>
                                    <p:set>
                                      <p:cBhvr>
                                        <p:cTn id="37" dur="1" fill="hold">
                                          <p:stCondLst>
                                            <p:cond delay="0"/>
                                          </p:stCondLst>
                                        </p:cTn>
                                        <p:tgtEl>
                                          <p:spTgt spid="1593348"/>
                                        </p:tgtEl>
                                        <p:attrNameLst>
                                          <p:attrName>style.visibility</p:attrName>
                                        </p:attrNameLst>
                                      </p:cBhvr>
                                      <p:to>
                                        <p:strVal val="visible"/>
                                      </p:to>
                                    </p:set>
                                    <p:animEffect transition="in" filter="wipe(down)">
                                      <p:cBhvr>
                                        <p:cTn id="38" dur="500"/>
                                        <p:tgtEl>
                                          <p:spTgt spid="15933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3347" grpId="0" build="p"/>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4 Marcador de número de diapositiva"/>
          <p:cNvSpPr>
            <a:spLocks noGrp="1"/>
          </p:cNvSpPr>
          <p:nvPr>
            <p:ph type="sldNum" sz="quarter" idx="11"/>
          </p:nvPr>
        </p:nvSpPr>
        <p:spPr/>
        <p:txBody>
          <a:bodyPr/>
          <a:lstStyle/>
          <a:p>
            <a:fld id="{A19ACF12-6D18-4155-BD09-F414C4EFAF8D}" type="slidenum">
              <a:rPr lang="en-US"/>
              <a:pPr/>
              <a:t>32</a:t>
            </a:fld>
            <a:endParaRPr lang="en-US"/>
          </a:p>
        </p:txBody>
      </p:sp>
      <p:sp>
        <p:nvSpPr>
          <p:cNvPr id="11" name="5 Marcador de pie de página"/>
          <p:cNvSpPr>
            <a:spLocks noGrp="1"/>
          </p:cNvSpPr>
          <p:nvPr>
            <p:ph type="ftr" sz="quarter" idx="12"/>
          </p:nvPr>
        </p:nvSpPr>
        <p:spPr/>
        <p:txBody>
          <a:bodyPr/>
          <a:lstStyle/>
          <a:p>
            <a:r>
              <a:rPr lang="en-US"/>
              <a:t>Multi-core Programming: Basic Concepts</a:t>
            </a:r>
          </a:p>
        </p:txBody>
      </p:sp>
      <p:sp>
        <p:nvSpPr>
          <p:cNvPr id="1594370" name="Rectangle 2"/>
          <p:cNvSpPr>
            <a:spLocks noGrp="1" noChangeArrowheads="1"/>
          </p:cNvSpPr>
          <p:nvPr>
            <p:ph type="title"/>
          </p:nvPr>
        </p:nvSpPr>
        <p:spPr/>
        <p:txBody>
          <a:bodyPr/>
          <a:lstStyle/>
          <a:p>
            <a:r>
              <a:rPr lang="es-MX"/>
              <a:t>Descomposición de los datos</a:t>
            </a:r>
          </a:p>
        </p:txBody>
      </p:sp>
      <p:sp>
        <p:nvSpPr>
          <p:cNvPr id="1594371" name="Rectangle 3"/>
          <p:cNvSpPr>
            <a:spLocks noGrp="1" noChangeArrowheads="1"/>
          </p:cNvSpPr>
          <p:nvPr>
            <p:ph type="body" idx="1"/>
          </p:nvPr>
        </p:nvSpPr>
        <p:spPr/>
        <p:txBody>
          <a:bodyPr/>
          <a:lstStyle/>
          <a:p>
            <a:r>
              <a:rPr lang="es-MX"/>
              <a:t>Conjuntos de datos grandes cuyos elementos pueden computarse de manera independiente</a:t>
            </a:r>
          </a:p>
          <a:p>
            <a:pPr lvl="2"/>
            <a:r>
              <a:rPr lang="es-MX"/>
              <a:t>Divide datos y asocia la computación entre los hilos</a:t>
            </a:r>
          </a:p>
          <a:p>
            <a:endParaRPr lang="es-MX" i="1"/>
          </a:p>
          <a:p>
            <a:r>
              <a:rPr lang="es-MX" i="1"/>
              <a:t>Ejemplo: Calificar exámenes</a:t>
            </a:r>
          </a:p>
          <a:p>
            <a:pPr lvl="2"/>
            <a:r>
              <a:rPr lang="es-MX"/>
              <a:t>Varios profesores con la misma llave</a:t>
            </a:r>
          </a:p>
          <a:p>
            <a:pPr lvl="2"/>
            <a:endParaRPr lang="es-MX"/>
          </a:p>
          <a:p>
            <a:pPr lvl="1"/>
            <a:endParaRPr lang="es-MX"/>
          </a:p>
          <a:p>
            <a:pPr lvl="1"/>
            <a:endParaRPr lang="es-MX"/>
          </a:p>
          <a:p>
            <a:r>
              <a:rPr lang="es-MX"/>
              <a:t>¿Qué sucede si se necesitan diferentes llaves?</a:t>
            </a:r>
          </a:p>
        </p:txBody>
      </p:sp>
      <p:grpSp>
        <p:nvGrpSpPr>
          <p:cNvPr id="2" name="Group 4"/>
          <p:cNvGrpSpPr>
            <a:grpSpLocks/>
          </p:cNvGrpSpPr>
          <p:nvPr/>
        </p:nvGrpSpPr>
        <p:grpSpPr bwMode="auto">
          <a:xfrm>
            <a:off x="1219200" y="3705225"/>
            <a:ext cx="6248400" cy="1219200"/>
            <a:chOff x="432" y="2976"/>
            <a:chExt cx="5182" cy="932"/>
          </a:xfrm>
        </p:grpSpPr>
        <p:pic>
          <p:nvPicPr>
            <p:cNvPr id="1594373" name="Picture 5" descr="MCj03916760000[1]"/>
            <p:cNvPicPr>
              <a:picLocks noChangeAspect="1" noChangeArrowheads="1"/>
            </p:cNvPicPr>
            <p:nvPr/>
          </p:nvPicPr>
          <p:blipFill>
            <a:blip r:embed="rId3" cstate="print"/>
            <a:srcRect/>
            <a:stretch>
              <a:fillRect/>
            </a:stretch>
          </p:blipFill>
          <p:spPr bwMode="auto">
            <a:xfrm>
              <a:off x="432" y="3024"/>
              <a:ext cx="1150" cy="884"/>
            </a:xfrm>
            <a:prstGeom prst="rect">
              <a:avLst/>
            </a:prstGeom>
            <a:noFill/>
          </p:spPr>
        </p:pic>
        <p:pic>
          <p:nvPicPr>
            <p:cNvPr id="1594374" name="Picture 6" descr="MCj03916760000[1]"/>
            <p:cNvPicPr>
              <a:picLocks noChangeAspect="1" noChangeArrowheads="1"/>
            </p:cNvPicPr>
            <p:nvPr/>
          </p:nvPicPr>
          <p:blipFill>
            <a:blip r:embed="rId3" cstate="print"/>
            <a:srcRect/>
            <a:stretch>
              <a:fillRect/>
            </a:stretch>
          </p:blipFill>
          <p:spPr bwMode="auto">
            <a:xfrm flipH="1">
              <a:off x="4464" y="2976"/>
              <a:ext cx="1150" cy="884"/>
            </a:xfrm>
            <a:prstGeom prst="rect">
              <a:avLst/>
            </a:prstGeom>
            <a:noFill/>
          </p:spPr>
        </p:pic>
        <p:pic>
          <p:nvPicPr>
            <p:cNvPr id="1594375" name="Picture 7" descr="MCj03916760000[1]"/>
            <p:cNvPicPr>
              <a:picLocks noChangeAspect="1" noChangeArrowheads="1"/>
            </p:cNvPicPr>
            <p:nvPr/>
          </p:nvPicPr>
          <p:blipFill>
            <a:blip r:embed="rId3" cstate="print"/>
            <a:srcRect/>
            <a:stretch>
              <a:fillRect/>
            </a:stretch>
          </p:blipFill>
          <p:spPr bwMode="auto">
            <a:xfrm>
              <a:off x="3120" y="3024"/>
              <a:ext cx="1150" cy="884"/>
            </a:xfrm>
            <a:prstGeom prst="rect">
              <a:avLst/>
            </a:prstGeom>
            <a:noFill/>
          </p:spPr>
        </p:pic>
        <p:pic>
          <p:nvPicPr>
            <p:cNvPr id="1594376" name="Picture 8" descr="MCj03916760000[1]"/>
            <p:cNvPicPr>
              <a:picLocks noChangeAspect="1" noChangeArrowheads="1"/>
            </p:cNvPicPr>
            <p:nvPr/>
          </p:nvPicPr>
          <p:blipFill>
            <a:blip r:embed="rId3" cstate="print"/>
            <a:srcRect/>
            <a:stretch>
              <a:fillRect/>
            </a:stretch>
          </p:blipFill>
          <p:spPr bwMode="auto">
            <a:xfrm flipH="1">
              <a:off x="1728" y="3024"/>
              <a:ext cx="1150" cy="884"/>
            </a:xfrm>
            <a:prstGeom prst="rect">
              <a:avLst/>
            </a:prstGeom>
            <a:noFill/>
          </p:spPr>
        </p:pic>
      </p:grpSp>
      <p:sp>
        <p:nvSpPr>
          <p:cNvPr id="1594377" name="Rectangle 9"/>
          <p:cNvSpPr>
            <a:spLocks noChangeArrowheads="1"/>
          </p:cNvSpPr>
          <p:nvPr/>
        </p:nvSpPr>
        <p:spPr bwMode="auto">
          <a:xfrm>
            <a:off x="104775" y="87313"/>
            <a:ext cx="1935163" cy="182562"/>
          </a:xfrm>
          <a:prstGeom prst="rect">
            <a:avLst/>
          </a:prstGeom>
          <a:noFill/>
          <a:ln w="9525">
            <a:noFill/>
            <a:miter lim="800000"/>
            <a:headEnd/>
            <a:tailEnd/>
          </a:ln>
          <a:effectLst/>
        </p:spPr>
        <p:txBody>
          <a:bodyPr lIns="0" tIns="0" rIns="0" bIns="0">
            <a:spAutoFit/>
          </a:bodyPr>
          <a:lstStyle/>
          <a:p>
            <a:pPr eaLnBrk="1" hangingPunct="1">
              <a:spcBef>
                <a:spcPct val="60000"/>
              </a:spcBef>
            </a:pPr>
            <a:r>
              <a:rPr lang="en-US" sz="1200">
                <a:solidFill>
                  <a:srgbClr val="FFFFFF"/>
                </a:solidFill>
                <a:effectLst/>
                <a:latin typeface="Verdana" pitchFamily="34" charset="0"/>
              </a:rPr>
              <a:t>Data Decomposition</a:t>
            </a:r>
          </a:p>
        </p:txBody>
      </p:sp>
    </p:spTree>
  </p:cSld>
  <p:clrMapOvr>
    <a:masterClrMapping/>
  </p:clrMapOv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Grp="1" noChangeArrowheads="1"/>
          </p:cNvSpPr>
          <p:nvPr>
            <p:ph type="title"/>
          </p:nvPr>
        </p:nvSpPr>
        <p:spPr>
          <a:xfrm>
            <a:off x="455613" y="273050"/>
            <a:ext cx="8237537" cy="671513"/>
          </a:xfrm>
        </p:spPr>
        <p:txBody>
          <a:bodyPr/>
          <a:lstStyle/>
          <a:p>
            <a:r>
              <a:rPr lang="es-MX" dirty="0"/>
              <a:t>Flujo de Tráfico en una Autopista</a:t>
            </a:r>
            <a:br>
              <a:rPr lang="es-MX" dirty="0"/>
            </a:br>
            <a:r>
              <a:rPr lang="es-MX" sz="1800" b="0" i="1" dirty="0" smtClean="0"/>
              <a:t>Otra </a:t>
            </a:r>
            <a:r>
              <a:rPr lang="es-MX" sz="1800" b="0" i="1" dirty="0"/>
              <a:t>Analogía</a:t>
            </a:r>
          </a:p>
        </p:txBody>
      </p:sp>
      <p:sp>
        <p:nvSpPr>
          <p:cNvPr id="59395" name="Rectangle 3"/>
          <p:cNvSpPr>
            <a:spLocks noGrp="1" noChangeArrowheads="1"/>
          </p:cNvSpPr>
          <p:nvPr>
            <p:ph idx="1"/>
          </p:nvPr>
        </p:nvSpPr>
        <p:spPr>
          <a:xfrm>
            <a:off x="381000" y="2133600"/>
            <a:ext cx="8763000" cy="3435350"/>
          </a:xfrm>
        </p:spPr>
        <p:txBody>
          <a:bodyPr/>
          <a:lstStyle/>
          <a:p>
            <a:r>
              <a:rPr lang="es-MX" sz="2800" dirty="0"/>
              <a:t>Una </a:t>
            </a:r>
            <a:r>
              <a:rPr lang="es-MX" sz="2800" dirty="0">
                <a:solidFill>
                  <a:schemeClr val="tx2"/>
                </a:solidFill>
              </a:rPr>
              <a:t>Autopista</a:t>
            </a:r>
            <a:r>
              <a:rPr lang="es-MX" sz="2800" dirty="0"/>
              <a:t> </a:t>
            </a:r>
            <a:r>
              <a:rPr lang="es-MX" sz="2800" dirty="0">
                <a:sym typeface="Wingdings" pitchFamily="2" charset="2"/>
              </a:rPr>
              <a:t> Procesador </a:t>
            </a:r>
            <a:r>
              <a:rPr lang="es-MX" sz="2800" dirty="0" err="1">
                <a:sym typeface="Wingdings" pitchFamily="2" charset="2"/>
              </a:rPr>
              <a:t>Multi</a:t>
            </a:r>
            <a:r>
              <a:rPr lang="es-MX" sz="2800" dirty="0">
                <a:sym typeface="Wingdings" pitchFamily="2" charset="2"/>
              </a:rPr>
              <a:t> </a:t>
            </a:r>
            <a:r>
              <a:rPr lang="es-MX" sz="2800" dirty="0" err="1">
                <a:sym typeface="Wingdings" pitchFamily="2" charset="2"/>
              </a:rPr>
              <a:t>Core</a:t>
            </a:r>
            <a:endParaRPr lang="es-MX" sz="2800" dirty="0">
              <a:sym typeface="Wingdings" pitchFamily="2" charset="2"/>
            </a:endParaRPr>
          </a:p>
          <a:p>
            <a:r>
              <a:rPr lang="es-MX" sz="2800" dirty="0">
                <a:sym typeface="Wingdings" pitchFamily="2" charset="2"/>
              </a:rPr>
              <a:t>Con Muchos </a:t>
            </a:r>
            <a:r>
              <a:rPr lang="es-MX" sz="2800" dirty="0">
                <a:solidFill>
                  <a:schemeClr val="tx2"/>
                </a:solidFill>
                <a:sym typeface="Wingdings" pitchFamily="2" charset="2"/>
              </a:rPr>
              <a:t>Carriles</a:t>
            </a:r>
            <a:r>
              <a:rPr lang="es-MX" sz="2800" dirty="0">
                <a:sym typeface="Wingdings" pitchFamily="2" charset="2"/>
              </a:rPr>
              <a:t>  Núcleo</a:t>
            </a:r>
          </a:p>
          <a:p>
            <a:r>
              <a:rPr lang="es-MX" sz="2800" dirty="0">
                <a:sym typeface="Wingdings" pitchFamily="2" charset="2"/>
              </a:rPr>
              <a:t>Donde los </a:t>
            </a:r>
            <a:r>
              <a:rPr lang="es-MX" sz="2800" dirty="0">
                <a:solidFill>
                  <a:schemeClr val="tx2"/>
                </a:solidFill>
                <a:sym typeface="Wingdings" pitchFamily="2" charset="2"/>
              </a:rPr>
              <a:t>Vehículos</a:t>
            </a:r>
            <a:r>
              <a:rPr lang="es-MX" sz="2800" dirty="0">
                <a:sym typeface="Wingdings" pitchFamily="2" charset="2"/>
              </a:rPr>
              <a:t> son Hilos de una Aplicación</a:t>
            </a:r>
          </a:p>
          <a:p>
            <a:r>
              <a:rPr lang="es-MX" sz="2800" dirty="0">
                <a:sym typeface="Wingdings" pitchFamily="2" charset="2"/>
              </a:rPr>
              <a:t>Y la </a:t>
            </a:r>
            <a:r>
              <a:rPr lang="es-MX" sz="2800" dirty="0">
                <a:solidFill>
                  <a:schemeClr val="tx2"/>
                </a:solidFill>
                <a:sym typeface="Wingdings" pitchFamily="2" charset="2"/>
              </a:rPr>
              <a:t>Longitud de un Vehículo</a:t>
            </a:r>
            <a:r>
              <a:rPr lang="es-MX" sz="2800" dirty="0">
                <a:sym typeface="Wingdings" pitchFamily="2" charset="2"/>
              </a:rPr>
              <a:t> es el Tiempo de  Ejecución de un Hilo</a:t>
            </a:r>
          </a:p>
          <a:p>
            <a:r>
              <a:rPr lang="es-MX" sz="2800" dirty="0">
                <a:sym typeface="Wingdings" pitchFamily="2" charset="2"/>
              </a:rPr>
              <a:t>Y todo el </a:t>
            </a:r>
            <a:r>
              <a:rPr lang="es-MX" sz="2800" dirty="0">
                <a:solidFill>
                  <a:schemeClr val="tx2"/>
                </a:solidFill>
                <a:sym typeface="Wingdings" pitchFamily="2" charset="2"/>
              </a:rPr>
              <a:t>Flujo de Tráfico</a:t>
            </a:r>
            <a:r>
              <a:rPr lang="es-MX" sz="2800" dirty="0">
                <a:sym typeface="Wingdings" pitchFamily="2" charset="2"/>
              </a:rPr>
              <a:t> es la Ejecución del Procesador</a:t>
            </a:r>
            <a:endParaRPr lang="es-MX" sz="2800" dirty="0"/>
          </a:p>
        </p:txBody>
      </p:sp>
      <p:sp>
        <p:nvSpPr>
          <p:cNvPr id="6" name="4 Marcador de número de diapositiva"/>
          <p:cNvSpPr>
            <a:spLocks noGrp="1"/>
          </p:cNvSpPr>
          <p:nvPr>
            <p:ph type="sldNum" sz="quarter" idx="11"/>
          </p:nvPr>
        </p:nvSpPr>
        <p:spPr/>
        <p:txBody>
          <a:bodyPr/>
          <a:lstStyle/>
          <a:p>
            <a:fld id="{26EC2D02-F0DA-49AA-9E84-A7FA7488D14F}" type="slidenum">
              <a:rPr lang="zh-CN" altLang="en-US"/>
              <a:pPr/>
              <a:t>33</a:t>
            </a:fld>
            <a:endParaRPr lang="en-US" altLang="zh-CN"/>
          </a:p>
        </p:txBody>
      </p:sp>
      <p:sp>
        <p:nvSpPr>
          <p:cNvPr id="59396" name="Text Box 4"/>
          <p:cNvSpPr txBox="1">
            <a:spLocks noChangeArrowheads="1"/>
          </p:cNvSpPr>
          <p:nvPr/>
        </p:nvSpPr>
        <p:spPr bwMode="auto">
          <a:xfrm>
            <a:off x="366713" y="1295400"/>
            <a:ext cx="1943100" cy="519113"/>
          </a:xfrm>
          <a:prstGeom prst="rect">
            <a:avLst/>
          </a:prstGeom>
          <a:noFill/>
          <a:ln w="50800" algn="ctr">
            <a:noFill/>
            <a:miter lim="800000"/>
            <a:headEnd/>
            <a:tailEnd/>
          </a:ln>
          <a:effectLst/>
        </p:spPr>
        <p:txBody>
          <a:bodyPr wrap="none">
            <a:spAutoFit/>
          </a:bodyPr>
          <a:lstStyle/>
          <a:p>
            <a:pPr algn="l"/>
            <a:r>
              <a:rPr lang="es-MX" sz="2800">
                <a:effectLst/>
                <a:latin typeface="Verdana" pitchFamily="34" charset="0"/>
              </a:rPr>
              <a:t>Imagina…</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9396"/>
                                        </p:tgtEl>
                                        <p:attrNameLst>
                                          <p:attrName>style.visibility</p:attrName>
                                        </p:attrNameLst>
                                      </p:cBhvr>
                                      <p:to>
                                        <p:strVal val="visible"/>
                                      </p:to>
                                    </p:set>
                                    <p:animEffect transition="in" filter="fade">
                                      <p:cBhvr>
                                        <p:cTn id="7" dur="2000"/>
                                        <p:tgtEl>
                                          <p:spTgt spid="59396"/>
                                        </p:tgtEl>
                                      </p:cBhvr>
                                    </p:animEffect>
                                  </p:childTnLst>
                                </p:cTn>
                              </p:par>
                              <p:par>
                                <p:cTn id="8" presetID="63" presetClass="path" presetSubtype="0" accel="50000" decel="50000" fill="hold" grpId="1" nodeType="withEffect">
                                  <p:stCondLst>
                                    <p:cond delay="0"/>
                                  </p:stCondLst>
                                  <p:childTnLst>
                                    <p:animMotion origin="layout" path="M -5.55556E-7 -5.78035E-8 L 0.07882 -5.78035E-8 " pathEditMode="relative" rAng="0" ptsTypes="AA">
                                      <p:cBhvr>
                                        <p:cTn id="9" dur="5000" fill="hold"/>
                                        <p:tgtEl>
                                          <p:spTgt spid="59396"/>
                                        </p:tgtEl>
                                        <p:attrNameLst>
                                          <p:attrName>ppt_x</p:attrName>
                                          <p:attrName>ppt_y</p:attrName>
                                        </p:attrNameLst>
                                      </p:cBhvr>
                                      <p:rCtr x="39" y="0"/>
                                    </p:animMotion>
                                  </p:childTnLst>
                                </p:cTn>
                              </p:par>
                              <p:par>
                                <p:cTn id="10" presetID="10" presetClass="entr" presetSubtype="0" fill="hold" grpId="0" nodeType="withEffect">
                                  <p:stCondLst>
                                    <p:cond delay="500"/>
                                  </p:stCondLst>
                                  <p:childTnLst>
                                    <p:set>
                                      <p:cBhvr>
                                        <p:cTn id="11" dur="1" fill="hold">
                                          <p:stCondLst>
                                            <p:cond delay="0"/>
                                          </p:stCondLst>
                                        </p:cTn>
                                        <p:tgtEl>
                                          <p:spTgt spid="59395">
                                            <p:txEl>
                                              <p:pRg st="0" end="0"/>
                                            </p:txEl>
                                          </p:spTgt>
                                        </p:tgtEl>
                                        <p:attrNameLst>
                                          <p:attrName>style.visibility</p:attrName>
                                        </p:attrNameLst>
                                      </p:cBhvr>
                                      <p:to>
                                        <p:strVal val="visible"/>
                                      </p:to>
                                    </p:set>
                                    <p:animEffect transition="in" filter="fade">
                                      <p:cBhvr>
                                        <p:cTn id="12" dur="2000"/>
                                        <p:tgtEl>
                                          <p:spTgt spid="59395">
                                            <p:txEl>
                                              <p:pRg st="0" end="0"/>
                                            </p:txEl>
                                          </p:spTgt>
                                        </p:tgtEl>
                                      </p:cBhvr>
                                    </p:animEffect>
                                  </p:childTnLst>
                                </p:cTn>
                              </p:par>
                              <p:par>
                                <p:cTn id="13" presetID="10" presetClass="entr" presetSubtype="0" fill="hold" grpId="0" nodeType="withEffect">
                                  <p:stCondLst>
                                    <p:cond delay="700"/>
                                  </p:stCondLst>
                                  <p:childTnLst>
                                    <p:set>
                                      <p:cBhvr>
                                        <p:cTn id="14" dur="1" fill="hold">
                                          <p:stCondLst>
                                            <p:cond delay="0"/>
                                          </p:stCondLst>
                                        </p:cTn>
                                        <p:tgtEl>
                                          <p:spTgt spid="59395">
                                            <p:txEl>
                                              <p:pRg st="1" end="1"/>
                                            </p:txEl>
                                          </p:spTgt>
                                        </p:tgtEl>
                                        <p:attrNameLst>
                                          <p:attrName>style.visibility</p:attrName>
                                        </p:attrNameLst>
                                      </p:cBhvr>
                                      <p:to>
                                        <p:strVal val="visible"/>
                                      </p:to>
                                    </p:set>
                                    <p:animEffect transition="in" filter="fade">
                                      <p:cBhvr>
                                        <p:cTn id="15" dur="2000"/>
                                        <p:tgtEl>
                                          <p:spTgt spid="59395">
                                            <p:txEl>
                                              <p:pRg st="1" end="1"/>
                                            </p:txEl>
                                          </p:spTgt>
                                        </p:tgtEl>
                                      </p:cBhvr>
                                    </p:animEffect>
                                  </p:childTnLst>
                                </p:cTn>
                              </p:par>
                              <p:par>
                                <p:cTn id="16" presetID="10" presetClass="entr" presetSubtype="0" fill="hold" grpId="0" nodeType="withEffect">
                                  <p:stCondLst>
                                    <p:cond delay="800"/>
                                  </p:stCondLst>
                                  <p:childTnLst>
                                    <p:set>
                                      <p:cBhvr>
                                        <p:cTn id="17" dur="1" fill="hold">
                                          <p:stCondLst>
                                            <p:cond delay="0"/>
                                          </p:stCondLst>
                                        </p:cTn>
                                        <p:tgtEl>
                                          <p:spTgt spid="59395">
                                            <p:txEl>
                                              <p:pRg st="2" end="2"/>
                                            </p:txEl>
                                          </p:spTgt>
                                        </p:tgtEl>
                                        <p:attrNameLst>
                                          <p:attrName>style.visibility</p:attrName>
                                        </p:attrNameLst>
                                      </p:cBhvr>
                                      <p:to>
                                        <p:strVal val="visible"/>
                                      </p:to>
                                    </p:set>
                                    <p:animEffect transition="in" filter="fade">
                                      <p:cBhvr>
                                        <p:cTn id="18" dur="2000"/>
                                        <p:tgtEl>
                                          <p:spTgt spid="59395">
                                            <p:txEl>
                                              <p:pRg st="2" end="2"/>
                                            </p:txEl>
                                          </p:spTgt>
                                        </p:tgtEl>
                                      </p:cBhvr>
                                    </p:animEffect>
                                  </p:childTnLst>
                                </p:cTn>
                              </p:par>
                              <p:par>
                                <p:cTn id="19" presetID="10" presetClass="entr" presetSubtype="0" fill="hold" grpId="0" nodeType="withEffect">
                                  <p:stCondLst>
                                    <p:cond delay="1000"/>
                                  </p:stCondLst>
                                  <p:childTnLst>
                                    <p:set>
                                      <p:cBhvr>
                                        <p:cTn id="20" dur="1" fill="hold">
                                          <p:stCondLst>
                                            <p:cond delay="0"/>
                                          </p:stCondLst>
                                        </p:cTn>
                                        <p:tgtEl>
                                          <p:spTgt spid="59395">
                                            <p:txEl>
                                              <p:pRg st="3" end="3"/>
                                            </p:txEl>
                                          </p:spTgt>
                                        </p:tgtEl>
                                        <p:attrNameLst>
                                          <p:attrName>style.visibility</p:attrName>
                                        </p:attrNameLst>
                                      </p:cBhvr>
                                      <p:to>
                                        <p:strVal val="visible"/>
                                      </p:to>
                                    </p:set>
                                    <p:animEffect transition="in" filter="fade">
                                      <p:cBhvr>
                                        <p:cTn id="21" dur="2000"/>
                                        <p:tgtEl>
                                          <p:spTgt spid="59395">
                                            <p:txEl>
                                              <p:pRg st="3" end="3"/>
                                            </p:txEl>
                                          </p:spTgt>
                                        </p:tgtEl>
                                      </p:cBhvr>
                                    </p:animEffect>
                                  </p:childTnLst>
                                </p:cTn>
                              </p:par>
                              <p:par>
                                <p:cTn id="22" presetID="10" presetClass="entr" presetSubtype="0" fill="hold" grpId="0" nodeType="withEffect">
                                  <p:stCondLst>
                                    <p:cond delay="1100"/>
                                  </p:stCondLst>
                                  <p:childTnLst>
                                    <p:set>
                                      <p:cBhvr>
                                        <p:cTn id="23" dur="1" fill="hold">
                                          <p:stCondLst>
                                            <p:cond delay="0"/>
                                          </p:stCondLst>
                                        </p:cTn>
                                        <p:tgtEl>
                                          <p:spTgt spid="59395">
                                            <p:txEl>
                                              <p:pRg st="4" end="4"/>
                                            </p:txEl>
                                          </p:spTgt>
                                        </p:tgtEl>
                                        <p:attrNameLst>
                                          <p:attrName>style.visibility</p:attrName>
                                        </p:attrNameLst>
                                      </p:cBhvr>
                                      <p:to>
                                        <p:strVal val="visible"/>
                                      </p:to>
                                    </p:set>
                                    <p:animEffect transition="in" filter="fade">
                                      <p:cBhvr>
                                        <p:cTn id="24" dur="2000"/>
                                        <p:tgtEl>
                                          <p:spTgt spid="5939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5" grpId="0" build="p"/>
      <p:bldP spid="59396" grpId="0"/>
      <p:bldP spid="59396" grpId="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9" name="Rectangle 9"/>
          <p:cNvSpPr>
            <a:spLocks noGrp="1" noChangeArrowheads="1"/>
          </p:cNvSpPr>
          <p:nvPr>
            <p:ph type="title"/>
          </p:nvPr>
        </p:nvSpPr>
        <p:spPr>
          <a:xfrm>
            <a:off x="455613" y="273050"/>
            <a:ext cx="8237537" cy="671513"/>
          </a:xfrm>
        </p:spPr>
        <p:txBody>
          <a:bodyPr/>
          <a:lstStyle/>
          <a:p>
            <a:r>
              <a:rPr lang="es-MX"/>
              <a:t>Flujo de Tráfico en una Autopista</a:t>
            </a:r>
            <a:br>
              <a:rPr lang="es-MX"/>
            </a:br>
            <a:r>
              <a:rPr lang="es-MX" sz="1800" b="0" i="1"/>
              <a:t>La Analogía</a:t>
            </a:r>
          </a:p>
        </p:txBody>
      </p:sp>
      <p:sp>
        <p:nvSpPr>
          <p:cNvPr id="803" name="4 Marcador de número de diapositiva"/>
          <p:cNvSpPr>
            <a:spLocks noGrp="1"/>
          </p:cNvSpPr>
          <p:nvPr>
            <p:ph type="sldNum" sz="quarter" idx="11"/>
          </p:nvPr>
        </p:nvSpPr>
        <p:spPr/>
        <p:txBody>
          <a:bodyPr/>
          <a:lstStyle/>
          <a:p>
            <a:fld id="{E6A414CD-1B45-4046-BF50-57A15343157C}" type="slidenum">
              <a:rPr lang="zh-CN" altLang="en-US"/>
              <a:pPr/>
              <a:t>34</a:t>
            </a:fld>
            <a:endParaRPr lang="en-US" altLang="zh-CN"/>
          </a:p>
        </p:txBody>
      </p:sp>
      <p:grpSp>
        <p:nvGrpSpPr>
          <p:cNvPr id="61442" name="Group 2"/>
          <p:cNvGrpSpPr>
            <a:grpSpLocks/>
          </p:cNvGrpSpPr>
          <p:nvPr/>
        </p:nvGrpSpPr>
        <p:grpSpPr bwMode="auto">
          <a:xfrm>
            <a:off x="1219200" y="2971800"/>
            <a:ext cx="2286000" cy="2590800"/>
            <a:chOff x="192" y="2688"/>
            <a:chExt cx="5760" cy="1632"/>
          </a:xfrm>
        </p:grpSpPr>
        <p:sp>
          <p:nvSpPr>
            <p:cNvPr id="61443" name="Rectangle 3"/>
            <p:cNvSpPr>
              <a:spLocks noChangeArrowheads="1"/>
            </p:cNvSpPr>
            <p:nvPr/>
          </p:nvSpPr>
          <p:spPr bwMode="auto">
            <a:xfrm>
              <a:off x="192" y="2688"/>
              <a:ext cx="5760" cy="1632"/>
            </a:xfrm>
            <a:prstGeom prst="rect">
              <a:avLst/>
            </a:prstGeom>
            <a:solidFill>
              <a:srgbClr val="4D4D4D"/>
            </a:solidFill>
            <a:ln w="50800" algn="ctr">
              <a:noFill/>
              <a:miter lim="800000"/>
              <a:headEnd/>
              <a:tailEnd/>
            </a:ln>
            <a:effectLst/>
          </p:spPr>
          <p:txBody>
            <a:bodyPr wrap="none" anchor="ctr"/>
            <a:lstStyle/>
            <a:p>
              <a:endParaRPr lang="es-MX"/>
            </a:p>
          </p:txBody>
        </p:sp>
        <p:sp>
          <p:nvSpPr>
            <p:cNvPr id="61444" name="Line 4"/>
            <p:cNvSpPr>
              <a:spLocks noChangeShapeType="1"/>
            </p:cNvSpPr>
            <p:nvPr/>
          </p:nvSpPr>
          <p:spPr bwMode="auto">
            <a:xfrm>
              <a:off x="192" y="2832"/>
              <a:ext cx="5760" cy="0"/>
            </a:xfrm>
            <a:prstGeom prst="line">
              <a:avLst/>
            </a:prstGeom>
            <a:noFill/>
            <a:ln w="50800">
              <a:solidFill>
                <a:schemeClr val="bg1"/>
              </a:solidFill>
              <a:round/>
              <a:headEnd/>
              <a:tailEnd/>
            </a:ln>
            <a:effectLst/>
          </p:spPr>
          <p:txBody>
            <a:bodyPr wrap="none" anchor="ctr"/>
            <a:lstStyle/>
            <a:p>
              <a:endParaRPr lang="es-MX"/>
            </a:p>
          </p:txBody>
        </p:sp>
        <p:sp>
          <p:nvSpPr>
            <p:cNvPr id="61445" name="Line 5"/>
            <p:cNvSpPr>
              <a:spLocks noChangeShapeType="1"/>
            </p:cNvSpPr>
            <p:nvPr/>
          </p:nvSpPr>
          <p:spPr bwMode="auto">
            <a:xfrm>
              <a:off x="192" y="3168"/>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1446" name="Line 6"/>
            <p:cNvSpPr>
              <a:spLocks noChangeShapeType="1"/>
            </p:cNvSpPr>
            <p:nvPr/>
          </p:nvSpPr>
          <p:spPr bwMode="auto">
            <a:xfrm>
              <a:off x="192" y="3504"/>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1447" name="Line 7"/>
            <p:cNvSpPr>
              <a:spLocks noChangeShapeType="1"/>
            </p:cNvSpPr>
            <p:nvPr/>
          </p:nvSpPr>
          <p:spPr bwMode="auto">
            <a:xfrm>
              <a:off x="192" y="3840"/>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1448" name="Line 8"/>
            <p:cNvSpPr>
              <a:spLocks noChangeShapeType="1"/>
            </p:cNvSpPr>
            <p:nvPr/>
          </p:nvSpPr>
          <p:spPr bwMode="auto">
            <a:xfrm>
              <a:off x="192" y="4176"/>
              <a:ext cx="5760" cy="0"/>
            </a:xfrm>
            <a:prstGeom prst="line">
              <a:avLst/>
            </a:prstGeom>
            <a:noFill/>
            <a:ln w="50800">
              <a:solidFill>
                <a:schemeClr val="bg1"/>
              </a:solidFill>
              <a:round/>
              <a:headEnd/>
              <a:tailEnd/>
            </a:ln>
            <a:effectLst/>
          </p:spPr>
          <p:txBody>
            <a:bodyPr wrap="none" anchor="ctr"/>
            <a:lstStyle/>
            <a:p>
              <a:endParaRPr lang="es-MX"/>
            </a:p>
          </p:txBody>
        </p:sp>
      </p:grpSp>
      <p:sp>
        <p:nvSpPr>
          <p:cNvPr id="61450" name="Line 10"/>
          <p:cNvSpPr>
            <a:spLocks noChangeShapeType="1"/>
          </p:cNvSpPr>
          <p:nvPr/>
        </p:nvSpPr>
        <p:spPr bwMode="auto">
          <a:xfrm>
            <a:off x="1143000" y="1447800"/>
            <a:ext cx="2362200" cy="1524000"/>
          </a:xfrm>
          <a:prstGeom prst="line">
            <a:avLst/>
          </a:prstGeom>
          <a:noFill/>
          <a:ln w="50800">
            <a:solidFill>
              <a:schemeClr val="tx1"/>
            </a:solidFill>
            <a:round/>
            <a:headEnd/>
            <a:tailEnd/>
          </a:ln>
          <a:effectLst/>
        </p:spPr>
        <p:txBody>
          <a:bodyPr wrap="none" anchor="ctr"/>
          <a:lstStyle/>
          <a:p>
            <a:endParaRPr lang="es-MX"/>
          </a:p>
        </p:txBody>
      </p:sp>
      <p:grpSp>
        <p:nvGrpSpPr>
          <p:cNvPr id="61451" name="Group 11"/>
          <p:cNvGrpSpPr>
            <a:grpSpLocks/>
          </p:cNvGrpSpPr>
          <p:nvPr/>
        </p:nvGrpSpPr>
        <p:grpSpPr bwMode="auto">
          <a:xfrm>
            <a:off x="-533400" y="4876800"/>
            <a:ext cx="3962400" cy="387350"/>
            <a:chOff x="-336" y="3072"/>
            <a:chExt cx="2496" cy="244"/>
          </a:xfrm>
        </p:grpSpPr>
        <p:grpSp>
          <p:nvGrpSpPr>
            <p:cNvPr id="61452" name="Group 12"/>
            <p:cNvGrpSpPr>
              <a:grpSpLocks/>
            </p:cNvGrpSpPr>
            <p:nvPr/>
          </p:nvGrpSpPr>
          <p:grpSpPr bwMode="auto">
            <a:xfrm flipH="1">
              <a:off x="1200" y="3120"/>
              <a:ext cx="336" cy="196"/>
              <a:chOff x="2784" y="2650"/>
              <a:chExt cx="570" cy="332"/>
            </a:xfrm>
          </p:grpSpPr>
          <p:sp>
            <p:nvSpPr>
              <p:cNvPr id="61453" name="Freeform 13"/>
              <p:cNvSpPr>
                <a:spLocks/>
              </p:cNvSpPr>
              <p:nvPr/>
            </p:nvSpPr>
            <p:spPr bwMode="auto">
              <a:xfrm>
                <a:off x="2784" y="2650"/>
                <a:ext cx="570" cy="332"/>
              </a:xfrm>
              <a:custGeom>
                <a:avLst/>
                <a:gdLst/>
                <a:ahLst/>
                <a:cxnLst>
                  <a:cxn ang="0">
                    <a:pos x="1136" y="413"/>
                  </a:cxn>
                  <a:cxn ang="0">
                    <a:pos x="1125" y="393"/>
                  </a:cxn>
                  <a:cxn ang="0">
                    <a:pos x="1105" y="373"/>
                  </a:cxn>
                  <a:cxn ang="0">
                    <a:pos x="1105" y="245"/>
                  </a:cxn>
                  <a:cxn ang="0">
                    <a:pos x="1059" y="67"/>
                  </a:cxn>
                  <a:cxn ang="0">
                    <a:pos x="1039" y="30"/>
                  </a:cxn>
                  <a:cxn ang="0">
                    <a:pos x="1004" y="5"/>
                  </a:cxn>
                  <a:cxn ang="0">
                    <a:pos x="967" y="0"/>
                  </a:cxn>
                  <a:cxn ang="0">
                    <a:pos x="895" y="0"/>
                  </a:cxn>
                  <a:cxn ang="0">
                    <a:pos x="770" y="0"/>
                  </a:cxn>
                  <a:cxn ang="0">
                    <a:pos x="633" y="0"/>
                  </a:cxn>
                  <a:cxn ang="0">
                    <a:pos x="521" y="0"/>
                  </a:cxn>
                  <a:cxn ang="0">
                    <a:pos x="475" y="0"/>
                  </a:cxn>
                  <a:cxn ang="0">
                    <a:pos x="411" y="13"/>
                  </a:cxn>
                  <a:cxn ang="0">
                    <a:pos x="374" y="36"/>
                  </a:cxn>
                  <a:cxn ang="0">
                    <a:pos x="364" y="45"/>
                  </a:cxn>
                  <a:cxn ang="0">
                    <a:pos x="365" y="45"/>
                  </a:cxn>
                  <a:cxn ang="0">
                    <a:pos x="361" y="49"/>
                  </a:cxn>
                  <a:cxn ang="0">
                    <a:pos x="341" y="69"/>
                  </a:cxn>
                  <a:cxn ang="0">
                    <a:pos x="280" y="132"/>
                  </a:cxn>
                  <a:cxn ang="0">
                    <a:pos x="239" y="177"/>
                  </a:cxn>
                  <a:cxn ang="0">
                    <a:pos x="194" y="192"/>
                  </a:cxn>
                  <a:cxn ang="0">
                    <a:pos x="131" y="212"/>
                  </a:cxn>
                  <a:cxn ang="0">
                    <a:pos x="112" y="219"/>
                  </a:cxn>
                  <a:cxn ang="0">
                    <a:pos x="63" y="257"/>
                  </a:cxn>
                  <a:cxn ang="0">
                    <a:pos x="40" y="305"/>
                  </a:cxn>
                  <a:cxn ang="0">
                    <a:pos x="37" y="337"/>
                  </a:cxn>
                  <a:cxn ang="0">
                    <a:pos x="37" y="340"/>
                  </a:cxn>
                  <a:cxn ang="0">
                    <a:pos x="37" y="356"/>
                  </a:cxn>
                  <a:cxn ang="0">
                    <a:pos x="22" y="376"/>
                  </a:cxn>
                  <a:cxn ang="0">
                    <a:pos x="8" y="397"/>
                  </a:cxn>
                  <a:cxn ang="0">
                    <a:pos x="1" y="418"/>
                  </a:cxn>
                  <a:cxn ang="0">
                    <a:pos x="0" y="421"/>
                  </a:cxn>
                  <a:cxn ang="0">
                    <a:pos x="0" y="486"/>
                  </a:cxn>
                  <a:cxn ang="0">
                    <a:pos x="14" y="530"/>
                  </a:cxn>
                  <a:cxn ang="0">
                    <a:pos x="45" y="560"/>
                  </a:cxn>
                  <a:cxn ang="0">
                    <a:pos x="70" y="570"/>
                  </a:cxn>
                  <a:cxn ang="0">
                    <a:pos x="77" y="572"/>
                  </a:cxn>
                  <a:cxn ang="0">
                    <a:pos x="101" y="577"/>
                  </a:cxn>
                  <a:cxn ang="0">
                    <a:pos x="128" y="581"/>
                  </a:cxn>
                  <a:cxn ang="0">
                    <a:pos x="168" y="629"/>
                  </a:cxn>
                  <a:cxn ang="0">
                    <a:pos x="222" y="657"/>
                  </a:cxn>
                  <a:cxn ang="0">
                    <a:pos x="285" y="662"/>
                  </a:cxn>
                  <a:cxn ang="0">
                    <a:pos x="340" y="644"/>
                  </a:cxn>
                  <a:cxn ang="0">
                    <a:pos x="384" y="607"/>
                  </a:cxn>
                  <a:cxn ang="0">
                    <a:pos x="417" y="591"/>
                  </a:cxn>
                  <a:cxn ang="0">
                    <a:pos x="479" y="591"/>
                  </a:cxn>
                  <a:cxn ang="0">
                    <a:pos x="561" y="591"/>
                  </a:cxn>
                  <a:cxn ang="0">
                    <a:pos x="642" y="591"/>
                  </a:cxn>
                  <a:cxn ang="0">
                    <a:pos x="704" y="591"/>
                  </a:cxn>
                  <a:cxn ang="0">
                    <a:pos x="737" y="607"/>
                  </a:cxn>
                  <a:cxn ang="0">
                    <a:pos x="781" y="644"/>
                  </a:cxn>
                  <a:cxn ang="0">
                    <a:pos x="838" y="662"/>
                  </a:cxn>
                  <a:cxn ang="0">
                    <a:pos x="899" y="657"/>
                  </a:cxn>
                  <a:cxn ang="0">
                    <a:pos x="954" y="629"/>
                  </a:cxn>
                  <a:cxn ang="0">
                    <a:pos x="994" y="580"/>
                  </a:cxn>
                  <a:cxn ang="0">
                    <a:pos x="1031" y="575"/>
                  </a:cxn>
                  <a:cxn ang="0">
                    <a:pos x="1068" y="569"/>
                  </a:cxn>
                  <a:cxn ang="0">
                    <a:pos x="1089" y="565"/>
                  </a:cxn>
                  <a:cxn ang="0">
                    <a:pos x="1120" y="545"/>
                  </a:cxn>
                  <a:cxn ang="0">
                    <a:pos x="1138" y="508"/>
                  </a:cxn>
                  <a:cxn ang="0">
                    <a:pos x="1140" y="427"/>
                  </a:cxn>
                </a:cxnLst>
                <a:rect l="0" t="0" r="r" b="b"/>
                <a:pathLst>
                  <a:path w="1141" h="663">
                    <a:moveTo>
                      <a:pt x="1140" y="427"/>
                    </a:moveTo>
                    <a:lnTo>
                      <a:pt x="1138" y="420"/>
                    </a:lnTo>
                    <a:lnTo>
                      <a:pt x="1136" y="413"/>
                    </a:lnTo>
                    <a:lnTo>
                      <a:pt x="1133" y="406"/>
                    </a:lnTo>
                    <a:lnTo>
                      <a:pt x="1129" y="400"/>
                    </a:lnTo>
                    <a:lnTo>
                      <a:pt x="1125" y="393"/>
                    </a:lnTo>
                    <a:lnTo>
                      <a:pt x="1119" y="386"/>
                    </a:lnTo>
                    <a:lnTo>
                      <a:pt x="1112" y="379"/>
                    </a:lnTo>
                    <a:lnTo>
                      <a:pt x="1105" y="373"/>
                    </a:lnTo>
                    <a:lnTo>
                      <a:pt x="1105" y="338"/>
                    </a:lnTo>
                    <a:lnTo>
                      <a:pt x="1105" y="289"/>
                    </a:lnTo>
                    <a:lnTo>
                      <a:pt x="1105" y="245"/>
                    </a:lnTo>
                    <a:lnTo>
                      <a:pt x="1105" y="227"/>
                    </a:lnTo>
                    <a:lnTo>
                      <a:pt x="1059" y="67"/>
                    </a:lnTo>
                    <a:lnTo>
                      <a:pt x="1059" y="67"/>
                    </a:lnTo>
                    <a:lnTo>
                      <a:pt x="1054" y="54"/>
                    </a:lnTo>
                    <a:lnTo>
                      <a:pt x="1047" y="41"/>
                    </a:lnTo>
                    <a:lnTo>
                      <a:pt x="1039" y="30"/>
                    </a:lnTo>
                    <a:lnTo>
                      <a:pt x="1029" y="19"/>
                    </a:lnTo>
                    <a:lnTo>
                      <a:pt x="1016" y="11"/>
                    </a:lnTo>
                    <a:lnTo>
                      <a:pt x="1004" y="5"/>
                    </a:lnTo>
                    <a:lnTo>
                      <a:pt x="989" y="1"/>
                    </a:lnTo>
                    <a:lnTo>
                      <a:pt x="972" y="0"/>
                    </a:lnTo>
                    <a:lnTo>
                      <a:pt x="967" y="0"/>
                    </a:lnTo>
                    <a:lnTo>
                      <a:pt x="951" y="0"/>
                    </a:lnTo>
                    <a:lnTo>
                      <a:pt x="926" y="0"/>
                    </a:lnTo>
                    <a:lnTo>
                      <a:pt x="895" y="0"/>
                    </a:lnTo>
                    <a:lnTo>
                      <a:pt x="857" y="0"/>
                    </a:lnTo>
                    <a:lnTo>
                      <a:pt x="815" y="0"/>
                    </a:lnTo>
                    <a:lnTo>
                      <a:pt x="770" y="0"/>
                    </a:lnTo>
                    <a:lnTo>
                      <a:pt x="724" y="0"/>
                    </a:lnTo>
                    <a:lnTo>
                      <a:pt x="678" y="0"/>
                    </a:lnTo>
                    <a:lnTo>
                      <a:pt x="633" y="0"/>
                    </a:lnTo>
                    <a:lnTo>
                      <a:pt x="590" y="0"/>
                    </a:lnTo>
                    <a:lnTo>
                      <a:pt x="553" y="0"/>
                    </a:lnTo>
                    <a:lnTo>
                      <a:pt x="521" y="0"/>
                    </a:lnTo>
                    <a:lnTo>
                      <a:pt x="497" y="0"/>
                    </a:lnTo>
                    <a:lnTo>
                      <a:pt x="480" y="0"/>
                    </a:lnTo>
                    <a:lnTo>
                      <a:pt x="475" y="0"/>
                    </a:lnTo>
                    <a:lnTo>
                      <a:pt x="451" y="1"/>
                    </a:lnTo>
                    <a:lnTo>
                      <a:pt x="430" y="6"/>
                    </a:lnTo>
                    <a:lnTo>
                      <a:pt x="411" y="13"/>
                    </a:lnTo>
                    <a:lnTo>
                      <a:pt x="396" y="21"/>
                    </a:lnTo>
                    <a:lnTo>
                      <a:pt x="384" y="29"/>
                    </a:lnTo>
                    <a:lnTo>
                      <a:pt x="374" y="36"/>
                    </a:lnTo>
                    <a:lnTo>
                      <a:pt x="368" y="41"/>
                    </a:lnTo>
                    <a:lnTo>
                      <a:pt x="364" y="45"/>
                    </a:lnTo>
                    <a:lnTo>
                      <a:pt x="364" y="45"/>
                    </a:lnTo>
                    <a:lnTo>
                      <a:pt x="365" y="45"/>
                    </a:lnTo>
                    <a:lnTo>
                      <a:pt x="365" y="45"/>
                    </a:lnTo>
                    <a:lnTo>
                      <a:pt x="365" y="45"/>
                    </a:lnTo>
                    <a:lnTo>
                      <a:pt x="364" y="46"/>
                    </a:lnTo>
                    <a:lnTo>
                      <a:pt x="362" y="47"/>
                    </a:lnTo>
                    <a:lnTo>
                      <a:pt x="361" y="49"/>
                    </a:lnTo>
                    <a:lnTo>
                      <a:pt x="358" y="51"/>
                    </a:lnTo>
                    <a:lnTo>
                      <a:pt x="354" y="55"/>
                    </a:lnTo>
                    <a:lnTo>
                      <a:pt x="341" y="69"/>
                    </a:lnTo>
                    <a:lnTo>
                      <a:pt x="323" y="87"/>
                    </a:lnTo>
                    <a:lnTo>
                      <a:pt x="302" y="110"/>
                    </a:lnTo>
                    <a:lnTo>
                      <a:pt x="280" y="132"/>
                    </a:lnTo>
                    <a:lnTo>
                      <a:pt x="262" y="153"/>
                    </a:lnTo>
                    <a:lnTo>
                      <a:pt x="247" y="169"/>
                    </a:lnTo>
                    <a:lnTo>
                      <a:pt x="239" y="177"/>
                    </a:lnTo>
                    <a:lnTo>
                      <a:pt x="229" y="181"/>
                    </a:lnTo>
                    <a:lnTo>
                      <a:pt x="213" y="185"/>
                    </a:lnTo>
                    <a:lnTo>
                      <a:pt x="194" y="192"/>
                    </a:lnTo>
                    <a:lnTo>
                      <a:pt x="172" y="199"/>
                    </a:lnTo>
                    <a:lnTo>
                      <a:pt x="150" y="206"/>
                    </a:lnTo>
                    <a:lnTo>
                      <a:pt x="131" y="212"/>
                    </a:lnTo>
                    <a:lnTo>
                      <a:pt x="119" y="216"/>
                    </a:lnTo>
                    <a:lnTo>
                      <a:pt x="114" y="218"/>
                    </a:lnTo>
                    <a:lnTo>
                      <a:pt x="112" y="219"/>
                    </a:lnTo>
                    <a:lnTo>
                      <a:pt x="92" y="229"/>
                    </a:lnTo>
                    <a:lnTo>
                      <a:pt x="77" y="242"/>
                    </a:lnTo>
                    <a:lnTo>
                      <a:pt x="63" y="257"/>
                    </a:lnTo>
                    <a:lnTo>
                      <a:pt x="54" y="272"/>
                    </a:lnTo>
                    <a:lnTo>
                      <a:pt x="46" y="288"/>
                    </a:lnTo>
                    <a:lnTo>
                      <a:pt x="40" y="305"/>
                    </a:lnTo>
                    <a:lnTo>
                      <a:pt x="38" y="321"/>
                    </a:lnTo>
                    <a:lnTo>
                      <a:pt x="37" y="337"/>
                    </a:lnTo>
                    <a:lnTo>
                      <a:pt x="37" y="337"/>
                    </a:lnTo>
                    <a:lnTo>
                      <a:pt x="37" y="338"/>
                    </a:lnTo>
                    <a:lnTo>
                      <a:pt x="37" y="338"/>
                    </a:lnTo>
                    <a:lnTo>
                      <a:pt x="37" y="340"/>
                    </a:lnTo>
                    <a:lnTo>
                      <a:pt x="37" y="342"/>
                    </a:lnTo>
                    <a:lnTo>
                      <a:pt x="37" y="348"/>
                    </a:lnTo>
                    <a:lnTo>
                      <a:pt x="37" y="356"/>
                    </a:lnTo>
                    <a:lnTo>
                      <a:pt x="37" y="366"/>
                    </a:lnTo>
                    <a:lnTo>
                      <a:pt x="29" y="371"/>
                    </a:lnTo>
                    <a:lnTo>
                      <a:pt x="22" y="376"/>
                    </a:lnTo>
                    <a:lnTo>
                      <a:pt x="16" y="383"/>
                    </a:lnTo>
                    <a:lnTo>
                      <a:pt x="12" y="390"/>
                    </a:lnTo>
                    <a:lnTo>
                      <a:pt x="8" y="397"/>
                    </a:lnTo>
                    <a:lnTo>
                      <a:pt x="5" y="404"/>
                    </a:lnTo>
                    <a:lnTo>
                      <a:pt x="2" y="411"/>
                    </a:lnTo>
                    <a:lnTo>
                      <a:pt x="1" y="418"/>
                    </a:lnTo>
                    <a:lnTo>
                      <a:pt x="1" y="418"/>
                    </a:lnTo>
                    <a:lnTo>
                      <a:pt x="1" y="419"/>
                    </a:lnTo>
                    <a:lnTo>
                      <a:pt x="0" y="421"/>
                    </a:lnTo>
                    <a:lnTo>
                      <a:pt x="0" y="421"/>
                    </a:lnTo>
                    <a:lnTo>
                      <a:pt x="0" y="485"/>
                    </a:lnTo>
                    <a:lnTo>
                      <a:pt x="0" y="486"/>
                    </a:lnTo>
                    <a:lnTo>
                      <a:pt x="2" y="502"/>
                    </a:lnTo>
                    <a:lnTo>
                      <a:pt x="7" y="517"/>
                    </a:lnTo>
                    <a:lnTo>
                      <a:pt x="14" y="530"/>
                    </a:lnTo>
                    <a:lnTo>
                      <a:pt x="23" y="541"/>
                    </a:lnTo>
                    <a:lnTo>
                      <a:pt x="33" y="552"/>
                    </a:lnTo>
                    <a:lnTo>
                      <a:pt x="45" y="560"/>
                    </a:lnTo>
                    <a:lnTo>
                      <a:pt x="56" y="565"/>
                    </a:lnTo>
                    <a:lnTo>
                      <a:pt x="69" y="570"/>
                    </a:lnTo>
                    <a:lnTo>
                      <a:pt x="70" y="570"/>
                    </a:lnTo>
                    <a:lnTo>
                      <a:pt x="71" y="571"/>
                    </a:lnTo>
                    <a:lnTo>
                      <a:pt x="73" y="571"/>
                    </a:lnTo>
                    <a:lnTo>
                      <a:pt x="77" y="572"/>
                    </a:lnTo>
                    <a:lnTo>
                      <a:pt x="84" y="573"/>
                    </a:lnTo>
                    <a:lnTo>
                      <a:pt x="92" y="575"/>
                    </a:lnTo>
                    <a:lnTo>
                      <a:pt x="101" y="577"/>
                    </a:lnTo>
                    <a:lnTo>
                      <a:pt x="111" y="578"/>
                    </a:lnTo>
                    <a:lnTo>
                      <a:pt x="120" y="580"/>
                    </a:lnTo>
                    <a:lnTo>
                      <a:pt x="128" y="581"/>
                    </a:lnTo>
                    <a:lnTo>
                      <a:pt x="139" y="599"/>
                    </a:lnTo>
                    <a:lnTo>
                      <a:pt x="153" y="615"/>
                    </a:lnTo>
                    <a:lnTo>
                      <a:pt x="168" y="629"/>
                    </a:lnTo>
                    <a:lnTo>
                      <a:pt x="184" y="641"/>
                    </a:lnTo>
                    <a:lnTo>
                      <a:pt x="203" y="651"/>
                    </a:lnTo>
                    <a:lnTo>
                      <a:pt x="222" y="657"/>
                    </a:lnTo>
                    <a:lnTo>
                      <a:pt x="243" y="662"/>
                    </a:lnTo>
                    <a:lnTo>
                      <a:pt x="265" y="663"/>
                    </a:lnTo>
                    <a:lnTo>
                      <a:pt x="285" y="662"/>
                    </a:lnTo>
                    <a:lnTo>
                      <a:pt x="304" y="659"/>
                    </a:lnTo>
                    <a:lnTo>
                      <a:pt x="323" y="652"/>
                    </a:lnTo>
                    <a:lnTo>
                      <a:pt x="340" y="644"/>
                    </a:lnTo>
                    <a:lnTo>
                      <a:pt x="356" y="633"/>
                    </a:lnTo>
                    <a:lnTo>
                      <a:pt x="371" y="621"/>
                    </a:lnTo>
                    <a:lnTo>
                      <a:pt x="384" y="607"/>
                    </a:lnTo>
                    <a:lnTo>
                      <a:pt x="395" y="591"/>
                    </a:lnTo>
                    <a:lnTo>
                      <a:pt x="404" y="591"/>
                    </a:lnTo>
                    <a:lnTo>
                      <a:pt x="417" y="591"/>
                    </a:lnTo>
                    <a:lnTo>
                      <a:pt x="434" y="591"/>
                    </a:lnTo>
                    <a:lnTo>
                      <a:pt x="456" y="591"/>
                    </a:lnTo>
                    <a:lnTo>
                      <a:pt x="479" y="591"/>
                    </a:lnTo>
                    <a:lnTo>
                      <a:pt x="506" y="591"/>
                    </a:lnTo>
                    <a:lnTo>
                      <a:pt x="532" y="591"/>
                    </a:lnTo>
                    <a:lnTo>
                      <a:pt x="561" y="591"/>
                    </a:lnTo>
                    <a:lnTo>
                      <a:pt x="589" y="591"/>
                    </a:lnTo>
                    <a:lnTo>
                      <a:pt x="615" y="591"/>
                    </a:lnTo>
                    <a:lnTo>
                      <a:pt x="642" y="591"/>
                    </a:lnTo>
                    <a:lnTo>
                      <a:pt x="665" y="591"/>
                    </a:lnTo>
                    <a:lnTo>
                      <a:pt x="687" y="591"/>
                    </a:lnTo>
                    <a:lnTo>
                      <a:pt x="704" y="591"/>
                    </a:lnTo>
                    <a:lnTo>
                      <a:pt x="717" y="591"/>
                    </a:lnTo>
                    <a:lnTo>
                      <a:pt x="726" y="591"/>
                    </a:lnTo>
                    <a:lnTo>
                      <a:pt x="737" y="607"/>
                    </a:lnTo>
                    <a:lnTo>
                      <a:pt x="750" y="621"/>
                    </a:lnTo>
                    <a:lnTo>
                      <a:pt x="765" y="633"/>
                    </a:lnTo>
                    <a:lnTo>
                      <a:pt x="781" y="644"/>
                    </a:lnTo>
                    <a:lnTo>
                      <a:pt x="800" y="652"/>
                    </a:lnTo>
                    <a:lnTo>
                      <a:pt x="818" y="659"/>
                    </a:lnTo>
                    <a:lnTo>
                      <a:pt x="838" y="662"/>
                    </a:lnTo>
                    <a:lnTo>
                      <a:pt x="857" y="663"/>
                    </a:lnTo>
                    <a:lnTo>
                      <a:pt x="878" y="662"/>
                    </a:lnTo>
                    <a:lnTo>
                      <a:pt x="899" y="657"/>
                    </a:lnTo>
                    <a:lnTo>
                      <a:pt x="918" y="651"/>
                    </a:lnTo>
                    <a:lnTo>
                      <a:pt x="937" y="640"/>
                    </a:lnTo>
                    <a:lnTo>
                      <a:pt x="954" y="629"/>
                    </a:lnTo>
                    <a:lnTo>
                      <a:pt x="969" y="614"/>
                    </a:lnTo>
                    <a:lnTo>
                      <a:pt x="983" y="598"/>
                    </a:lnTo>
                    <a:lnTo>
                      <a:pt x="994" y="580"/>
                    </a:lnTo>
                    <a:lnTo>
                      <a:pt x="1005" y="579"/>
                    </a:lnTo>
                    <a:lnTo>
                      <a:pt x="1017" y="577"/>
                    </a:lnTo>
                    <a:lnTo>
                      <a:pt x="1031" y="575"/>
                    </a:lnTo>
                    <a:lnTo>
                      <a:pt x="1045" y="572"/>
                    </a:lnTo>
                    <a:lnTo>
                      <a:pt x="1057" y="571"/>
                    </a:lnTo>
                    <a:lnTo>
                      <a:pt x="1068" y="569"/>
                    </a:lnTo>
                    <a:lnTo>
                      <a:pt x="1075" y="568"/>
                    </a:lnTo>
                    <a:lnTo>
                      <a:pt x="1077" y="568"/>
                    </a:lnTo>
                    <a:lnTo>
                      <a:pt x="1089" y="565"/>
                    </a:lnTo>
                    <a:lnTo>
                      <a:pt x="1100" y="560"/>
                    </a:lnTo>
                    <a:lnTo>
                      <a:pt x="1111" y="554"/>
                    </a:lnTo>
                    <a:lnTo>
                      <a:pt x="1120" y="545"/>
                    </a:lnTo>
                    <a:lnTo>
                      <a:pt x="1128" y="534"/>
                    </a:lnTo>
                    <a:lnTo>
                      <a:pt x="1135" y="522"/>
                    </a:lnTo>
                    <a:lnTo>
                      <a:pt x="1138" y="508"/>
                    </a:lnTo>
                    <a:lnTo>
                      <a:pt x="1141" y="492"/>
                    </a:lnTo>
                    <a:lnTo>
                      <a:pt x="1141" y="432"/>
                    </a:lnTo>
                    <a:lnTo>
                      <a:pt x="1140" y="427"/>
                    </a:lnTo>
                    <a:close/>
                  </a:path>
                </a:pathLst>
              </a:custGeom>
              <a:solidFill>
                <a:srgbClr val="FFFFFF"/>
              </a:solidFill>
              <a:ln w="9525">
                <a:noFill/>
                <a:round/>
                <a:headEnd/>
                <a:tailEnd/>
              </a:ln>
            </p:spPr>
            <p:txBody>
              <a:bodyPr/>
              <a:lstStyle/>
              <a:p>
                <a:endParaRPr lang="es-MX"/>
              </a:p>
            </p:txBody>
          </p:sp>
          <p:sp>
            <p:nvSpPr>
              <p:cNvPr id="61454" name="Freeform 14"/>
              <p:cNvSpPr>
                <a:spLocks noEditPoints="1"/>
              </p:cNvSpPr>
              <p:nvPr/>
            </p:nvSpPr>
            <p:spPr bwMode="auto">
              <a:xfrm>
                <a:off x="2800" y="2666"/>
                <a:ext cx="538" cy="300"/>
              </a:xfrm>
              <a:custGeom>
                <a:avLst/>
                <a:gdLst/>
                <a:ahLst/>
                <a:cxnLst>
                  <a:cxn ang="0">
                    <a:pos x="1061" y="374"/>
                  </a:cxn>
                  <a:cxn ang="0">
                    <a:pos x="1041" y="221"/>
                  </a:cxn>
                  <a:cxn ang="0">
                    <a:pos x="980" y="15"/>
                  </a:cxn>
                  <a:cxn ang="0">
                    <a:pos x="423" y="1"/>
                  </a:cxn>
                  <a:cxn ang="0">
                    <a:pos x="357" y="32"/>
                  </a:cxn>
                  <a:cxn ang="0">
                    <a:pos x="273" y="120"/>
                  </a:cxn>
                  <a:cxn ang="0">
                    <a:pos x="180" y="188"/>
                  </a:cxn>
                  <a:cxn ang="0">
                    <a:pos x="94" y="216"/>
                  </a:cxn>
                  <a:cxn ang="0">
                    <a:pos x="37" y="289"/>
                  </a:cxn>
                  <a:cxn ang="0">
                    <a:pos x="36" y="308"/>
                  </a:cxn>
                  <a:cxn ang="0">
                    <a:pos x="21" y="362"/>
                  </a:cxn>
                  <a:cxn ang="0">
                    <a:pos x="0" y="391"/>
                  </a:cxn>
                  <a:cxn ang="0">
                    <a:pos x="18" y="491"/>
                  </a:cxn>
                  <a:cxn ang="0">
                    <a:pos x="118" y="521"/>
                  </a:cxn>
                  <a:cxn ang="0">
                    <a:pos x="195" y="593"/>
                  </a:cxn>
                  <a:cxn ang="0">
                    <a:pos x="300" y="578"/>
                  </a:cxn>
                  <a:cxn ang="0">
                    <a:pos x="720" y="541"/>
                  </a:cxn>
                  <a:cxn ang="0">
                    <a:pos x="807" y="598"/>
                  </a:cxn>
                  <a:cxn ang="0">
                    <a:pos x="911" y="564"/>
                  </a:cxn>
                  <a:cxn ang="0">
                    <a:pos x="1051" y="501"/>
                  </a:cxn>
                  <a:cxn ang="0">
                    <a:pos x="1076" y="460"/>
                  </a:cxn>
                  <a:cxn ang="0">
                    <a:pos x="68" y="305"/>
                  </a:cxn>
                  <a:cxn ang="0">
                    <a:pos x="79" y="268"/>
                  </a:cxn>
                  <a:cxn ang="0">
                    <a:pos x="150" y="230"/>
                  </a:cxn>
                  <a:cxn ang="0">
                    <a:pos x="379" y="57"/>
                  </a:cxn>
                  <a:cxn ang="0">
                    <a:pos x="416" y="36"/>
                  </a:cxn>
                  <a:cxn ang="0">
                    <a:pos x="965" y="50"/>
                  </a:cxn>
                  <a:cxn ang="0">
                    <a:pos x="993" y="149"/>
                  </a:cxn>
                  <a:cxn ang="0">
                    <a:pos x="1008" y="325"/>
                  </a:cxn>
                  <a:cxn ang="0">
                    <a:pos x="858" y="356"/>
                  </a:cxn>
                  <a:cxn ang="0">
                    <a:pos x="808" y="353"/>
                  </a:cxn>
                  <a:cxn ang="0">
                    <a:pos x="763" y="368"/>
                  </a:cxn>
                  <a:cxn ang="0">
                    <a:pos x="257" y="354"/>
                  </a:cxn>
                  <a:cxn ang="0">
                    <a:pos x="208" y="354"/>
                  </a:cxn>
                  <a:cxn ang="0">
                    <a:pos x="68" y="368"/>
                  </a:cxn>
                  <a:cxn ang="0">
                    <a:pos x="82" y="482"/>
                  </a:cxn>
                  <a:cxn ang="0">
                    <a:pos x="49" y="475"/>
                  </a:cxn>
                  <a:cxn ang="0">
                    <a:pos x="33" y="406"/>
                  </a:cxn>
                  <a:cxn ang="0">
                    <a:pos x="58" y="384"/>
                  </a:cxn>
                  <a:cxn ang="0">
                    <a:pos x="119" y="424"/>
                  </a:cxn>
                  <a:cxn ang="0">
                    <a:pos x="109" y="480"/>
                  </a:cxn>
                  <a:cxn ang="0">
                    <a:pos x="181" y="551"/>
                  </a:cxn>
                  <a:cxn ang="0">
                    <a:pos x="142" y="457"/>
                  </a:cxn>
                  <a:cxn ang="0">
                    <a:pos x="204" y="387"/>
                  </a:cxn>
                  <a:cxn ang="0">
                    <a:pos x="301" y="414"/>
                  </a:cxn>
                  <a:cxn ang="0">
                    <a:pos x="317" y="510"/>
                  </a:cxn>
                  <a:cxn ang="0">
                    <a:pos x="233" y="567"/>
                  </a:cxn>
                  <a:cxn ang="0">
                    <a:pos x="356" y="475"/>
                  </a:cxn>
                  <a:cxn ang="0">
                    <a:pos x="333" y="402"/>
                  </a:cxn>
                  <a:cxn ang="0">
                    <a:pos x="717" y="414"/>
                  </a:cxn>
                  <a:cxn ang="0">
                    <a:pos x="701" y="479"/>
                  </a:cxn>
                  <a:cxn ang="0">
                    <a:pos x="790" y="560"/>
                  </a:cxn>
                  <a:cxn ang="0">
                    <a:pos x="733" y="475"/>
                  </a:cxn>
                  <a:cxn ang="0">
                    <a:pos x="781" y="394"/>
                  </a:cxn>
                  <a:cxn ang="0">
                    <a:pos x="882" y="403"/>
                  </a:cxn>
                  <a:cxn ang="0">
                    <a:pos x="914" y="493"/>
                  </a:cxn>
                  <a:cxn ang="0">
                    <a:pos x="844" y="564"/>
                  </a:cxn>
                  <a:cxn ang="0">
                    <a:pos x="1036" y="472"/>
                  </a:cxn>
                  <a:cxn ang="0">
                    <a:pos x="975" y="482"/>
                  </a:cxn>
                  <a:cxn ang="0">
                    <a:pos x="949" y="475"/>
                  </a:cxn>
                  <a:cxn ang="0">
                    <a:pos x="926" y="402"/>
                  </a:cxn>
                  <a:cxn ang="0">
                    <a:pos x="1040" y="396"/>
                  </a:cxn>
                  <a:cxn ang="0">
                    <a:pos x="1044" y="460"/>
                  </a:cxn>
                </a:cxnLst>
                <a:rect l="0" t="0" r="r" b="b"/>
                <a:pathLst>
                  <a:path w="1076" h="599">
                    <a:moveTo>
                      <a:pt x="1076" y="401"/>
                    </a:moveTo>
                    <a:lnTo>
                      <a:pt x="1075" y="396"/>
                    </a:lnTo>
                    <a:lnTo>
                      <a:pt x="1073" y="391"/>
                    </a:lnTo>
                    <a:lnTo>
                      <a:pt x="1071" y="386"/>
                    </a:lnTo>
                    <a:lnTo>
                      <a:pt x="1066" y="380"/>
                    </a:lnTo>
                    <a:lnTo>
                      <a:pt x="1061" y="374"/>
                    </a:lnTo>
                    <a:lnTo>
                      <a:pt x="1056" y="369"/>
                    </a:lnTo>
                    <a:lnTo>
                      <a:pt x="1049" y="364"/>
                    </a:lnTo>
                    <a:lnTo>
                      <a:pt x="1041" y="359"/>
                    </a:lnTo>
                    <a:lnTo>
                      <a:pt x="1041" y="326"/>
                    </a:lnTo>
                    <a:lnTo>
                      <a:pt x="1041" y="272"/>
                    </a:lnTo>
                    <a:lnTo>
                      <a:pt x="1041" y="221"/>
                    </a:lnTo>
                    <a:lnTo>
                      <a:pt x="1041" y="199"/>
                    </a:lnTo>
                    <a:lnTo>
                      <a:pt x="997" y="44"/>
                    </a:lnTo>
                    <a:lnTo>
                      <a:pt x="995" y="37"/>
                    </a:lnTo>
                    <a:lnTo>
                      <a:pt x="990" y="30"/>
                    </a:lnTo>
                    <a:lnTo>
                      <a:pt x="985" y="22"/>
                    </a:lnTo>
                    <a:lnTo>
                      <a:pt x="980" y="15"/>
                    </a:lnTo>
                    <a:lnTo>
                      <a:pt x="972" y="9"/>
                    </a:lnTo>
                    <a:lnTo>
                      <a:pt x="962" y="4"/>
                    </a:lnTo>
                    <a:lnTo>
                      <a:pt x="952" y="1"/>
                    </a:lnTo>
                    <a:lnTo>
                      <a:pt x="940" y="0"/>
                    </a:lnTo>
                    <a:lnTo>
                      <a:pt x="443" y="0"/>
                    </a:lnTo>
                    <a:lnTo>
                      <a:pt x="423" y="1"/>
                    </a:lnTo>
                    <a:lnTo>
                      <a:pt x="407" y="5"/>
                    </a:lnTo>
                    <a:lnTo>
                      <a:pt x="392" y="11"/>
                    </a:lnTo>
                    <a:lnTo>
                      <a:pt x="379" y="16"/>
                    </a:lnTo>
                    <a:lnTo>
                      <a:pt x="370" y="22"/>
                    </a:lnTo>
                    <a:lnTo>
                      <a:pt x="362" y="28"/>
                    </a:lnTo>
                    <a:lnTo>
                      <a:pt x="357" y="32"/>
                    </a:lnTo>
                    <a:lnTo>
                      <a:pt x="355" y="35"/>
                    </a:lnTo>
                    <a:lnTo>
                      <a:pt x="351" y="39"/>
                    </a:lnTo>
                    <a:lnTo>
                      <a:pt x="338" y="53"/>
                    </a:lnTo>
                    <a:lnTo>
                      <a:pt x="319" y="73"/>
                    </a:lnTo>
                    <a:lnTo>
                      <a:pt x="296" y="96"/>
                    </a:lnTo>
                    <a:lnTo>
                      <a:pt x="273" y="120"/>
                    </a:lnTo>
                    <a:lnTo>
                      <a:pt x="253" y="143"/>
                    </a:lnTo>
                    <a:lnTo>
                      <a:pt x="235" y="161"/>
                    </a:lnTo>
                    <a:lnTo>
                      <a:pt x="224" y="173"/>
                    </a:lnTo>
                    <a:lnTo>
                      <a:pt x="216" y="175"/>
                    </a:lnTo>
                    <a:lnTo>
                      <a:pt x="201" y="181"/>
                    </a:lnTo>
                    <a:lnTo>
                      <a:pt x="180" y="188"/>
                    </a:lnTo>
                    <a:lnTo>
                      <a:pt x="156" y="195"/>
                    </a:lnTo>
                    <a:lnTo>
                      <a:pt x="133" y="203"/>
                    </a:lnTo>
                    <a:lnTo>
                      <a:pt x="113" y="209"/>
                    </a:lnTo>
                    <a:lnTo>
                      <a:pt x="99" y="213"/>
                    </a:lnTo>
                    <a:lnTo>
                      <a:pt x="94" y="216"/>
                    </a:lnTo>
                    <a:lnTo>
                      <a:pt x="94" y="216"/>
                    </a:lnTo>
                    <a:lnTo>
                      <a:pt x="76" y="226"/>
                    </a:lnTo>
                    <a:lnTo>
                      <a:pt x="62" y="237"/>
                    </a:lnTo>
                    <a:lnTo>
                      <a:pt x="52" y="251"/>
                    </a:lnTo>
                    <a:lnTo>
                      <a:pt x="45" y="264"/>
                    </a:lnTo>
                    <a:lnTo>
                      <a:pt x="41" y="278"/>
                    </a:lnTo>
                    <a:lnTo>
                      <a:pt x="37" y="289"/>
                    </a:lnTo>
                    <a:lnTo>
                      <a:pt x="36" y="298"/>
                    </a:lnTo>
                    <a:lnTo>
                      <a:pt x="36" y="305"/>
                    </a:lnTo>
                    <a:lnTo>
                      <a:pt x="36" y="306"/>
                    </a:lnTo>
                    <a:lnTo>
                      <a:pt x="36" y="306"/>
                    </a:lnTo>
                    <a:lnTo>
                      <a:pt x="36" y="306"/>
                    </a:lnTo>
                    <a:lnTo>
                      <a:pt x="36" y="308"/>
                    </a:lnTo>
                    <a:lnTo>
                      <a:pt x="36" y="315"/>
                    </a:lnTo>
                    <a:lnTo>
                      <a:pt x="36" y="326"/>
                    </a:lnTo>
                    <a:lnTo>
                      <a:pt x="36" y="341"/>
                    </a:lnTo>
                    <a:lnTo>
                      <a:pt x="36" y="355"/>
                    </a:lnTo>
                    <a:lnTo>
                      <a:pt x="28" y="357"/>
                    </a:lnTo>
                    <a:lnTo>
                      <a:pt x="21" y="362"/>
                    </a:lnTo>
                    <a:lnTo>
                      <a:pt x="14" y="366"/>
                    </a:lnTo>
                    <a:lnTo>
                      <a:pt x="9" y="371"/>
                    </a:lnTo>
                    <a:lnTo>
                      <a:pt x="6" y="377"/>
                    </a:lnTo>
                    <a:lnTo>
                      <a:pt x="4" y="381"/>
                    </a:lnTo>
                    <a:lnTo>
                      <a:pt x="1" y="386"/>
                    </a:lnTo>
                    <a:lnTo>
                      <a:pt x="0" y="391"/>
                    </a:lnTo>
                    <a:lnTo>
                      <a:pt x="0" y="392"/>
                    </a:lnTo>
                    <a:lnTo>
                      <a:pt x="0" y="453"/>
                    </a:lnTo>
                    <a:lnTo>
                      <a:pt x="1" y="464"/>
                    </a:lnTo>
                    <a:lnTo>
                      <a:pt x="6" y="475"/>
                    </a:lnTo>
                    <a:lnTo>
                      <a:pt x="11" y="484"/>
                    </a:lnTo>
                    <a:lnTo>
                      <a:pt x="18" y="491"/>
                    </a:lnTo>
                    <a:lnTo>
                      <a:pt x="24" y="497"/>
                    </a:lnTo>
                    <a:lnTo>
                      <a:pt x="31" y="501"/>
                    </a:lnTo>
                    <a:lnTo>
                      <a:pt x="38" y="505"/>
                    </a:lnTo>
                    <a:lnTo>
                      <a:pt x="45" y="507"/>
                    </a:lnTo>
                    <a:lnTo>
                      <a:pt x="46" y="508"/>
                    </a:lnTo>
                    <a:lnTo>
                      <a:pt x="118" y="521"/>
                    </a:lnTo>
                    <a:lnTo>
                      <a:pt x="126" y="537"/>
                    </a:lnTo>
                    <a:lnTo>
                      <a:pt x="136" y="552"/>
                    </a:lnTo>
                    <a:lnTo>
                      <a:pt x="149" y="566"/>
                    </a:lnTo>
                    <a:lnTo>
                      <a:pt x="163" y="577"/>
                    </a:lnTo>
                    <a:lnTo>
                      <a:pt x="178" y="586"/>
                    </a:lnTo>
                    <a:lnTo>
                      <a:pt x="195" y="593"/>
                    </a:lnTo>
                    <a:lnTo>
                      <a:pt x="213" y="598"/>
                    </a:lnTo>
                    <a:lnTo>
                      <a:pt x="233" y="599"/>
                    </a:lnTo>
                    <a:lnTo>
                      <a:pt x="251" y="598"/>
                    </a:lnTo>
                    <a:lnTo>
                      <a:pt x="269" y="593"/>
                    </a:lnTo>
                    <a:lnTo>
                      <a:pt x="285" y="587"/>
                    </a:lnTo>
                    <a:lnTo>
                      <a:pt x="300" y="578"/>
                    </a:lnTo>
                    <a:lnTo>
                      <a:pt x="314" y="568"/>
                    </a:lnTo>
                    <a:lnTo>
                      <a:pt x="326" y="555"/>
                    </a:lnTo>
                    <a:lnTo>
                      <a:pt x="337" y="541"/>
                    </a:lnTo>
                    <a:lnTo>
                      <a:pt x="345" y="526"/>
                    </a:lnTo>
                    <a:lnTo>
                      <a:pt x="712" y="526"/>
                    </a:lnTo>
                    <a:lnTo>
                      <a:pt x="720" y="541"/>
                    </a:lnTo>
                    <a:lnTo>
                      <a:pt x="731" y="555"/>
                    </a:lnTo>
                    <a:lnTo>
                      <a:pt x="743" y="568"/>
                    </a:lnTo>
                    <a:lnTo>
                      <a:pt x="757" y="578"/>
                    </a:lnTo>
                    <a:lnTo>
                      <a:pt x="772" y="587"/>
                    </a:lnTo>
                    <a:lnTo>
                      <a:pt x="790" y="593"/>
                    </a:lnTo>
                    <a:lnTo>
                      <a:pt x="807" y="598"/>
                    </a:lnTo>
                    <a:lnTo>
                      <a:pt x="825" y="599"/>
                    </a:lnTo>
                    <a:lnTo>
                      <a:pt x="845" y="598"/>
                    </a:lnTo>
                    <a:lnTo>
                      <a:pt x="863" y="593"/>
                    </a:lnTo>
                    <a:lnTo>
                      <a:pt x="879" y="586"/>
                    </a:lnTo>
                    <a:lnTo>
                      <a:pt x="896" y="576"/>
                    </a:lnTo>
                    <a:lnTo>
                      <a:pt x="911" y="564"/>
                    </a:lnTo>
                    <a:lnTo>
                      <a:pt x="922" y="551"/>
                    </a:lnTo>
                    <a:lnTo>
                      <a:pt x="932" y="536"/>
                    </a:lnTo>
                    <a:lnTo>
                      <a:pt x="940" y="518"/>
                    </a:lnTo>
                    <a:lnTo>
                      <a:pt x="1041" y="505"/>
                    </a:lnTo>
                    <a:lnTo>
                      <a:pt x="1045" y="503"/>
                    </a:lnTo>
                    <a:lnTo>
                      <a:pt x="1051" y="501"/>
                    </a:lnTo>
                    <a:lnTo>
                      <a:pt x="1058" y="498"/>
                    </a:lnTo>
                    <a:lnTo>
                      <a:pt x="1064" y="493"/>
                    </a:lnTo>
                    <a:lnTo>
                      <a:pt x="1068" y="487"/>
                    </a:lnTo>
                    <a:lnTo>
                      <a:pt x="1073" y="479"/>
                    </a:lnTo>
                    <a:lnTo>
                      <a:pt x="1075" y="470"/>
                    </a:lnTo>
                    <a:lnTo>
                      <a:pt x="1076" y="460"/>
                    </a:lnTo>
                    <a:lnTo>
                      <a:pt x="1076" y="402"/>
                    </a:lnTo>
                    <a:lnTo>
                      <a:pt x="1076" y="401"/>
                    </a:lnTo>
                    <a:close/>
                    <a:moveTo>
                      <a:pt x="68" y="306"/>
                    </a:moveTo>
                    <a:lnTo>
                      <a:pt x="68" y="306"/>
                    </a:lnTo>
                    <a:lnTo>
                      <a:pt x="68" y="305"/>
                    </a:lnTo>
                    <a:lnTo>
                      <a:pt x="68" y="305"/>
                    </a:lnTo>
                    <a:lnTo>
                      <a:pt x="68" y="304"/>
                    </a:lnTo>
                    <a:lnTo>
                      <a:pt x="68" y="300"/>
                    </a:lnTo>
                    <a:lnTo>
                      <a:pt x="69" y="294"/>
                    </a:lnTo>
                    <a:lnTo>
                      <a:pt x="71" y="286"/>
                    </a:lnTo>
                    <a:lnTo>
                      <a:pt x="74" y="278"/>
                    </a:lnTo>
                    <a:lnTo>
                      <a:pt x="79" y="268"/>
                    </a:lnTo>
                    <a:lnTo>
                      <a:pt x="86" y="259"/>
                    </a:lnTo>
                    <a:lnTo>
                      <a:pt x="95" y="251"/>
                    </a:lnTo>
                    <a:lnTo>
                      <a:pt x="106" y="244"/>
                    </a:lnTo>
                    <a:lnTo>
                      <a:pt x="113" y="242"/>
                    </a:lnTo>
                    <a:lnTo>
                      <a:pt x="128" y="237"/>
                    </a:lnTo>
                    <a:lnTo>
                      <a:pt x="150" y="230"/>
                    </a:lnTo>
                    <a:lnTo>
                      <a:pt x="174" y="222"/>
                    </a:lnTo>
                    <a:lnTo>
                      <a:pt x="200" y="214"/>
                    </a:lnTo>
                    <a:lnTo>
                      <a:pt x="220" y="207"/>
                    </a:lnTo>
                    <a:lnTo>
                      <a:pt x="235" y="203"/>
                    </a:lnTo>
                    <a:lnTo>
                      <a:pt x="241" y="201"/>
                    </a:lnTo>
                    <a:lnTo>
                      <a:pt x="379" y="57"/>
                    </a:lnTo>
                    <a:lnTo>
                      <a:pt x="381" y="55"/>
                    </a:lnTo>
                    <a:lnTo>
                      <a:pt x="384" y="52"/>
                    </a:lnTo>
                    <a:lnTo>
                      <a:pt x="390" y="49"/>
                    </a:lnTo>
                    <a:lnTo>
                      <a:pt x="397" y="44"/>
                    </a:lnTo>
                    <a:lnTo>
                      <a:pt x="406" y="39"/>
                    </a:lnTo>
                    <a:lnTo>
                      <a:pt x="416" y="36"/>
                    </a:lnTo>
                    <a:lnTo>
                      <a:pt x="429" y="34"/>
                    </a:lnTo>
                    <a:lnTo>
                      <a:pt x="443" y="32"/>
                    </a:lnTo>
                    <a:lnTo>
                      <a:pt x="942" y="32"/>
                    </a:lnTo>
                    <a:lnTo>
                      <a:pt x="953" y="35"/>
                    </a:lnTo>
                    <a:lnTo>
                      <a:pt x="960" y="43"/>
                    </a:lnTo>
                    <a:lnTo>
                      <a:pt x="965" y="50"/>
                    </a:lnTo>
                    <a:lnTo>
                      <a:pt x="966" y="53"/>
                    </a:lnTo>
                    <a:lnTo>
                      <a:pt x="967" y="59"/>
                    </a:lnTo>
                    <a:lnTo>
                      <a:pt x="972" y="74"/>
                    </a:lnTo>
                    <a:lnTo>
                      <a:pt x="979" y="96"/>
                    </a:lnTo>
                    <a:lnTo>
                      <a:pt x="985" y="121"/>
                    </a:lnTo>
                    <a:lnTo>
                      <a:pt x="993" y="149"/>
                    </a:lnTo>
                    <a:lnTo>
                      <a:pt x="1000" y="173"/>
                    </a:lnTo>
                    <a:lnTo>
                      <a:pt x="1005" y="192"/>
                    </a:lnTo>
                    <a:lnTo>
                      <a:pt x="1008" y="204"/>
                    </a:lnTo>
                    <a:lnTo>
                      <a:pt x="1008" y="225"/>
                    </a:lnTo>
                    <a:lnTo>
                      <a:pt x="1008" y="272"/>
                    </a:lnTo>
                    <a:lnTo>
                      <a:pt x="1008" y="325"/>
                    </a:lnTo>
                    <a:lnTo>
                      <a:pt x="1008" y="368"/>
                    </a:lnTo>
                    <a:lnTo>
                      <a:pt x="886" y="368"/>
                    </a:lnTo>
                    <a:lnTo>
                      <a:pt x="879" y="364"/>
                    </a:lnTo>
                    <a:lnTo>
                      <a:pt x="873" y="361"/>
                    </a:lnTo>
                    <a:lnTo>
                      <a:pt x="866" y="358"/>
                    </a:lnTo>
                    <a:lnTo>
                      <a:pt x="858" y="356"/>
                    </a:lnTo>
                    <a:lnTo>
                      <a:pt x="849" y="354"/>
                    </a:lnTo>
                    <a:lnTo>
                      <a:pt x="841" y="353"/>
                    </a:lnTo>
                    <a:lnTo>
                      <a:pt x="833" y="351"/>
                    </a:lnTo>
                    <a:lnTo>
                      <a:pt x="825" y="351"/>
                    </a:lnTo>
                    <a:lnTo>
                      <a:pt x="817" y="351"/>
                    </a:lnTo>
                    <a:lnTo>
                      <a:pt x="808" y="353"/>
                    </a:lnTo>
                    <a:lnTo>
                      <a:pt x="800" y="354"/>
                    </a:lnTo>
                    <a:lnTo>
                      <a:pt x="792" y="356"/>
                    </a:lnTo>
                    <a:lnTo>
                      <a:pt x="784" y="358"/>
                    </a:lnTo>
                    <a:lnTo>
                      <a:pt x="777" y="361"/>
                    </a:lnTo>
                    <a:lnTo>
                      <a:pt x="770" y="364"/>
                    </a:lnTo>
                    <a:lnTo>
                      <a:pt x="763" y="368"/>
                    </a:lnTo>
                    <a:lnTo>
                      <a:pt x="294" y="368"/>
                    </a:lnTo>
                    <a:lnTo>
                      <a:pt x="287" y="364"/>
                    </a:lnTo>
                    <a:lnTo>
                      <a:pt x="280" y="361"/>
                    </a:lnTo>
                    <a:lnTo>
                      <a:pt x="273" y="358"/>
                    </a:lnTo>
                    <a:lnTo>
                      <a:pt x="265" y="356"/>
                    </a:lnTo>
                    <a:lnTo>
                      <a:pt x="257" y="354"/>
                    </a:lnTo>
                    <a:lnTo>
                      <a:pt x="249" y="353"/>
                    </a:lnTo>
                    <a:lnTo>
                      <a:pt x="241" y="351"/>
                    </a:lnTo>
                    <a:lnTo>
                      <a:pt x="233" y="351"/>
                    </a:lnTo>
                    <a:lnTo>
                      <a:pt x="225" y="351"/>
                    </a:lnTo>
                    <a:lnTo>
                      <a:pt x="216" y="353"/>
                    </a:lnTo>
                    <a:lnTo>
                      <a:pt x="208" y="354"/>
                    </a:lnTo>
                    <a:lnTo>
                      <a:pt x="200" y="356"/>
                    </a:lnTo>
                    <a:lnTo>
                      <a:pt x="192" y="358"/>
                    </a:lnTo>
                    <a:lnTo>
                      <a:pt x="185" y="361"/>
                    </a:lnTo>
                    <a:lnTo>
                      <a:pt x="178" y="364"/>
                    </a:lnTo>
                    <a:lnTo>
                      <a:pt x="171" y="368"/>
                    </a:lnTo>
                    <a:lnTo>
                      <a:pt x="68" y="368"/>
                    </a:lnTo>
                    <a:lnTo>
                      <a:pt x="68" y="306"/>
                    </a:lnTo>
                    <a:lnTo>
                      <a:pt x="68" y="306"/>
                    </a:lnTo>
                    <a:close/>
                    <a:moveTo>
                      <a:pt x="109" y="487"/>
                    </a:moveTo>
                    <a:lnTo>
                      <a:pt x="101" y="485"/>
                    </a:lnTo>
                    <a:lnTo>
                      <a:pt x="91" y="484"/>
                    </a:lnTo>
                    <a:lnTo>
                      <a:pt x="82" y="482"/>
                    </a:lnTo>
                    <a:lnTo>
                      <a:pt x="74" y="480"/>
                    </a:lnTo>
                    <a:lnTo>
                      <a:pt x="66" y="479"/>
                    </a:lnTo>
                    <a:lnTo>
                      <a:pt x="59" y="477"/>
                    </a:lnTo>
                    <a:lnTo>
                      <a:pt x="56" y="477"/>
                    </a:lnTo>
                    <a:lnTo>
                      <a:pt x="53" y="476"/>
                    </a:lnTo>
                    <a:lnTo>
                      <a:pt x="49" y="475"/>
                    </a:lnTo>
                    <a:lnTo>
                      <a:pt x="42" y="470"/>
                    </a:lnTo>
                    <a:lnTo>
                      <a:pt x="36" y="463"/>
                    </a:lnTo>
                    <a:lnTo>
                      <a:pt x="33" y="452"/>
                    </a:lnTo>
                    <a:lnTo>
                      <a:pt x="33" y="444"/>
                    </a:lnTo>
                    <a:lnTo>
                      <a:pt x="33" y="425"/>
                    </a:lnTo>
                    <a:lnTo>
                      <a:pt x="33" y="406"/>
                    </a:lnTo>
                    <a:lnTo>
                      <a:pt x="33" y="395"/>
                    </a:lnTo>
                    <a:lnTo>
                      <a:pt x="34" y="392"/>
                    </a:lnTo>
                    <a:lnTo>
                      <a:pt x="37" y="388"/>
                    </a:lnTo>
                    <a:lnTo>
                      <a:pt x="43" y="386"/>
                    </a:lnTo>
                    <a:lnTo>
                      <a:pt x="53" y="384"/>
                    </a:lnTo>
                    <a:lnTo>
                      <a:pt x="58" y="384"/>
                    </a:lnTo>
                    <a:lnTo>
                      <a:pt x="58" y="384"/>
                    </a:lnTo>
                    <a:lnTo>
                      <a:pt x="149" y="384"/>
                    </a:lnTo>
                    <a:lnTo>
                      <a:pt x="140" y="393"/>
                    </a:lnTo>
                    <a:lnTo>
                      <a:pt x="132" y="402"/>
                    </a:lnTo>
                    <a:lnTo>
                      <a:pt x="125" y="414"/>
                    </a:lnTo>
                    <a:lnTo>
                      <a:pt x="119" y="424"/>
                    </a:lnTo>
                    <a:lnTo>
                      <a:pt x="114" y="437"/>
                    </a:lnTo>
                    <a:lnTo>
                      <a:pt x="111" y="448"/>
                    </a:lnTo>
                    <a:lnTo>
                      <a:pt x="110" y="462"/>
                    </a:lnTo>
                    <a:lnTo>
                      <a:pt x="109" y="475"/>
                    </a:lnTo>
                    <a:lnTo>
                      <a:pt x="109" y="478"/>
                    </a:lnTo>
                    <a:lnTo>
                      <a:pt x="109" y="480"/>
                    </a:lnTo>
                    <a:lnTo>
                      <a:pt x="109" y="484"/>
                    </a:lnTo>
                    <a:lnTo>
                      <a:pt x="109" y="487"/>
                    </a:lnTo>
                    <a:close/>
                    <a:moveTo>
                      <a:pt x="233" y="567"/>
                    </a:moveTo>
                    <a:lnTo>
                      <a:pt x="215" y="564"/>
                    </a:lnTo>
                    <a:lnTo>
                      <a:pt x="197" y="560"/>
                    </a:lnTo>
                    <a:lnTo>
                      <a:pt x="181" y="551"/>
                    </a:lnTo>
                    <a:lnTo>
                      <a:pt x="167" y="539"/>
                    </a:lnTo>
                    <a:lnTo>
                      <a:pt x="156" y="526"/>
                    </a:lnTo>
                    <a:lnTo>
                      <a:pt x="148" y="510"/>
                    </a:lnTo>
                    <a:lnTo>
                      <a:pt x="143" y="493"/>
                    </a:lnTo>
                    <a:lnTo>
                      <a:pt x="141" y="475"/>
                    </a:lnTo>
                    <a:lnTo>
                      <a:pt x="142" y="457"/>
                    </a:lnTo>
                    <a:lnTo>
                      <a:pt x="147" y="441"/>
                    </a:lnTo>
                    <a:lnTo>
                      <a:pt x="155" y="427"/>
                    </a:lnTo>
                    <a:lnTo>
                      <a:pt x="164" y="414"/>
                    </a:lnTo>
                    <a:lnTo>
                      <a:pt x="175" y="403"/>
                    </a:lnTo>
                    <a:lnTo>
                      <a:pt x="189" y="394"/>
                    </a:lnTo>
                    <a:lnTo>
                      <a:pt x="204" y="387"/>
                    </a:lnTo>
                    <a:lnTo>
                      <a:pt x="220" y="384"/>
                    </a:lnTo>
                    <a:lnTo>
                      <a:pt x="245" y="384"/>
                    </a:lnTo>
                    <a:lnTo>
                      <a:pt x="261" y="387"/>
                    </a:lnTo>
                    <a:lnTo>
                      <a:pt x="276" y="394"/>
                    </a:lnTo>
                    <a:lnTo>
                      <a:pt x="289" y="403"/>
                    </a:lnTo>
                    <a:lnTo>
                      <a:pt x="301" y="414"/>
                    </a:lnTo>
                    <a:lnTo>
                      <a:pt x="310" y="427"/>
                    </a:lnTo>
                    <a:lnTo>
                      <a:pt x="318" y="441"/>
                    </a:lnTo>
                    <a:lnTo>
                      <a:pt x="323" y="457"/>
                    </a:lnTo>
                    <a:lnTo>
                      <a:pt x="324" y="475"/>
                    </a:lnTo>
                    <a:lnTo>
                      <a:pt x="322" y="493"/>
                    </a:lnTo>
                    <a:lnTo>
                      <a:pt x="317" y="510"/>
                    </a:lnTo>
                    <a:lnTo>
                      <a:pt x="309" y="526"/>
                    </a:lnTo>
                    <a:lnTo>
                      <a:pt x="298" y="539"/>
                    </a:lnTo>
                    <a:lnTo>
                      <a:pt x="284" y="551"/>
                    </a:lnTo>
                    <a:lnTo>
                      <a:pt x="269" y="560"/>
                    </a:lnTo>
                    <a:lnTo>
                      <a:pt x="251" y="564"/>
                    </a:lnTo>
                    <a:lnTo>
                      <a:pt x="233" y="567"/>
                    </a:lnTo>
                    <a:close/>
                    <a:moveTo>
                      <a:pt x="702" y="495"/>
                    </a:moveTo>
                    <a:lnTo>
                      <a:pt x="355" y="495"/>
                    </a:lnTo>
                    <a:lnTo>
                      <a:pt x="356" y="490"/>
                    </a:lnTo>
                    <a:lnTo>
                      <a:pt x="356" y="485"/>
                    </a:lnTo>
                    <a:lnTo>
                      <a:pt x="356" y="479"/>
                    </a:lnTo>
                    <a:lnTo>
                      <a:pt x="356" y="475"/>
                    </a:lnTo>
                    <a:lnTo>
                      <a:pt x="355" y="462"/>
                    </a:lnTo>
                    <a:lnTo>
                      <a:pt x="354" y="448"/>
                    </a:lnTo>
                    <a:lnTo>
                      <a:pt x="351" y="437"/>
                    </a:lnTo>
                    <a:lnTo>
                      <a:pt x="346" y="424"/>
                    </a:lnTo>
                    <a:lnTo>
                      <a:pt x="340" y="414"/>
                    </a:lnTo>
                    <a:lnTo>
                      <a:pt x="333" y="402"/>
                    </a:lnTo>
                    <a:lnTo>
                      <a:pt x="325" y="393"/>
                    </a:lnTo>
                    <a:lnTo>
                      <a:pt x="316" y="384"/>
                    </a:lnTo>
                    <a:lnTo>
                      <a:pt x="741" y="384"/>
                    </a:lnTo>
                    <a:lnTo>
                      <a:pt x="732" y="393"/>
                    </a:lnTo>
                    <a:lnTo>
                      <a:pt x="724" y="402"/>
                    </a:lnTo>
                    <a:lnTo>
                      <a:pt x="717" y="414"/>
                    </a:lnTo>
                    <a:lnTo>
                      <a:pt x="711" y="424"/>
                    </a:lnTo>
                    <a:lnTo>
                      <a:pt x="707" y="437"/>
                    </a:lnTo>
                    <a:lnTo>
                      <a:pt x="703" y="448"/>
                    </a:lnTo>
                    <a:lnTo>
                      <a:pt x="702" y="462"/>
                    </a:lnTo>
                    <a:lnTo>
                      <a:pt x="701" y="475"/>
                    </a:lnTo>
                    <a:lnTo>
                      <a:pt x="701" y="479"/>
                    </a:lnTo>
                    <a:lnTo>
                      <a:pt x="701" y="485"/>
                    </a:lnTo>
                    <a:lnTo>
                      <a:pt x="701" y="490"/>
                    </a:lnTo>
                    <a:lnTo>
                      <a:pt x="702" y="495"/>
                    </a:lnTo>
                    <a:close/>
                    <a:moveTo>
                      <a:pt x="825" y="567"/>
                    </a:moveTo>
                    <a:lnTo>
                      <a:pt x="807" y="564"/>
                    </a:lnTo>
                    <a:lnTo>
                      <a:pt x="790" y="560"/>
                    </a:lnTo>
                    <a:lnTo>
                      <a:pt x="773" y="551"/>
                    </a:lnTo>
                    <a:lnTo>
                      <a:pt x="760" y="539"/>
                    </a:lnTo>
                    <a:lnTo>
                      <a:pt x="748" y="526"/>
                    </a:lnTo>
                    <a:lnTo>
                      <a:pt x="740" y="510"/>
                    </a:lnTo>
                    <a:lnTo>
                      <a:pt x="735" y="493"/>
                    </a:lnTo>
                    <a:lnTo>
                      <a:pt x="733" y="475"/>
                    </a:lnTo>
                    <a:lnTo>
                      <a:pt x="734" y="457"/>
                    </a:lnTo>
                    <a:lnTo>
                      <a:pt x="739" y="441"/>
                    </a:lnTo>
                    <a:lnTo>
                      <a:pt x="747" y="427"/>
                    </a:lnTo>
                    <a:lnTo>
                      <a:pt x="756" y="414"/>
                    </a:lnTo>
                    <a:lnTo>
                      <a:pt x="768" y="403"/>
                    </a:lnTo>
                    <a:lnTo>
                      <a:pt x="781" y="394"/>
                    </a:lnTo>
                    <a:lnTo>
                      <a:pt x="796" y="387"/>
                    </a:lnTo>
                    <a:lnTo>
                      <a:pt x="813" y="384"/>
                    </a:lnTo>
                    <a:lnTo>
                      <a:pt x="837" y="384"/>
                    </a:lnTo>
                    <a:lnTo>
                      <a:pt x="853" y="387"/>
                    </a:lnTo>
                    <a:lnTo>
                      <a:pt x="868" y="394"/>
                    </a:lnTo>
                    <a:lnTo>
                      <a:pt x="882" y="403"/>
                    </a:lnTo>
                    <a:lnTo>
                      <a:pt x="893" y="414"/>
                    </a:lnTo>
                    <a:lnTo>
                      <a:pt x="902" y="427"/>
                    </a:lnTo>
                    <a:lnTo>
                      <a:pt x="911" y="441"/>
                    </a:lnTo>
                    <a:lnTo>
                      <a:pt x="915" y="457"/>
                    </a:lnTo>
                    <a:lnTo>
                      <a:pt x="916" y="475"/>
                    </a:lnTo>
                    <a:lnTo>
                      <a:pt x="914" y="493"/>
                    </a:lnTo>
                    <a:lnTo>
                      <a:pt x="909" y="510"/>
                    </a:lnTo>
                    <a:lnTo>
                      <a:pt x="901" y="526"/>
                    </a:lnTo>
                    <a:lnTo>
                      <a:pt x="890" y="539"/>
                    </a:lnTo>
                    <a:lnTo>
                      <a:pt x="876" y="551"/>
                    </a:lnTo>
                    <a:lnTo>
                      <a:pt x="861" y="560"/>
                    </a:lnTo>
                    <a:lnTo>
                      <a:pt x="844" y="564"/>
                    </a:lnTo>
                    <a:lnTo>
                      <a:pt x="825" y="567"/>
                    </a:lnTo>
                    <a:close/>
                    <a:moveTo>
                      <a:pt x="1044" y="460"/>
                    </a:moveTo>
                    <a:lnTo>
                      <a:pt x="1043" y="465"/>
                    </a:lnTo>
                    <a:lnTo>
                      <a:pt x="1042" y="469"/>
                    </a:lnTo>
                    <a:lnTo>
                      <a:pt x="1038" y="471"/>
                    </a:lnTo>
                    <a:lnTo>
                      <a:pt x="1036" y="472"/>
                    </a:lnTo>
                    <a:lnTo>
                      <a:pt x="1034" y="472"/>
                    </a:lnTo>
                    <a:lnTo>
                      <a:pt x="1027" y="473"/>
                    </a:lnTo>
                    <a:lnTo>
                      <a:pt x="1017" y="475"/>
                    </a:lnTo>
                    <a:lnTo>
                      <a:pt x="1004" y="477"/>
                    </a:lnTo>
                    <a:lnTo>
                      <a:pt x="990" y="479"/>
                    </a:lnTo>
                    <a:lnTo>
                      <a:pt x="975" y="482"/>
                    </a:lnTo>
                    <a:lnTo>
                      <a:pt x="961" y="483"/>
                    </a:lnTo>
                    <a:lnTo>
                      <a:pt x="949" y="485"/>
                    </a:lnTo>
                    <a:lnTo>
                      <a:pt x="949" y="483"/>
                    </a:lnTo>
                    <a:lnTo>
                      <a:pt x="949" y="479"/>
                    </a:lnTo>
                    <a:lnTo>
                      <a:pt x="949" y="477"/>
                    </a:lnTo>
                    <a:lnTo>
                      <a:pt x="949" y="475"/>
                    </a:lnTo>
                    <a:lnTo>
                      <a:pt x="947" y="462"/>
                    </a:lnTo>
                    <a:lnTo>
                      <a:pt x="946" y="448"/>
                    </a:lnTo>
                    <a:lnTo>
                      <a:pt x="943" y="437"/>
                    </a:lnTo>
                    <a:lnTo>
                      <a:pt x="938" y="424"/>
                    </a:lnTo>
                    <a:lnTo>
                      <a:pt x="932" y="414"/>
                    </a:lnTo>
                    <a:lnTo>
                      <a:pt x="926" y="402"/>
                    </a:lnTo>
                    <a:lnTo>
                      <a:pt x="917" y="393"/>
                    </a:lnTo>
                    <a:lnTo>
                      <a:pt x="908" y="384"/>
                    </a:lnTo>
                    <a:lnTo>
                      <a:pt x="1013" y="384"/>
                    </a:lnTo>
                    <a:lnTo>
                      <a:pt x="1021" y="386"/>
                    </a:lnTo>
                    <a:lnTo>
                      <a:pt x="1033" y="391"/>
                    </a:lnTo>
                    <a:lnTo>
                      <a:pt x="1040" y="396"/>
                    </a:lnTo>
                    <a:lnTo>
                      <a:pt x="1043" y="402"/>
                    </a:lnTo>
                    <a:lnTo>
                      <a:pt x="1044" y="407"/>
                    </a:lnTo>
                    <a:lnTo>
                      <a:pt x="1044" y="416"/>
                    </a:lnTo>
                    <a:lnTo>
                      <a:pt x="1044" y="434"/>
                    </a:lnTo>
                    <a:lnTo>
                      <a:pt x="1044" y="452"/>
                    </a:lnTo>
                    <a:lnTo>
                      <a:pt x="1044" y="460"/>
                    </a:lnTo>
                    <a:close/>
                  </a:path>
                </a:pathLst>
              </a:custGeom>
              <a:solidFill>
                <a:srgbClr val="000000"/>
              </a:solidFill>
              <a:ln w="9525">
                <a:noFill/>
                <a:round/>
                <a:headEnd/>
                <a:tailEnd/>
              </a:ln>
            </p:spPr>
            <p:txBody>
              <a:bodyPr/>
              <a:lstStyle/>
              <a:p>
                <a:endParaRPr lang="es-MX"/>
              </a:p>
            </p:txBody>
          </p:sp>
          <p:sp>
            <p:nvSpPr>
              <p:cNvPr id="61455" name="Freeform 15"/>
              <p:cNvSpPr>
                <a:spLocks/>
              </p:cNvSpPr>
              <p:nvPr/>
            </p:nvSpPr>
            <p:spPr bwMode="auto">
              <a:xfrm>
                <a:off x="2870" y="2858"/>
                <a:ext cx="92" cy="91"/>
              </a:xfrm>
              <a:custGeom>
                <a:avLst/>
                <a:gdLst/>
                <a:ahLst/>
                <a:cxnLst>
                  <a:cxn ang="0">
                    <a:pos x="104" y="0"/>
                  </a:cxn>
                  <a:cxn ang="0">
                    <a:pos x="79" y="0"/>
                  </a:cxn>
                  <a:cxn ang="0">
                    <a:pos x="63" y="3"/>
                  </a:cxn>
                  <a:cxn ang="0">
                    <a:pos x="48" y="10"/>
                  </a:cxn>
                  <a:cxn ang="0">
                    <a:pos x="34" y="19"/>
                  </a:cxn>
                  <a:cxn ang="0">
                    <a:pos x="23" y="30"/>
                  </a:cxn>
                  <a:cxn ang="0">
                    <a:pos x="14" y="43"/>
                  </a:cxn>
                  <a:cxn ang="0">
                    <a:pos x="6" y="57"/>
                  </a:cxn>
                  <a:cxn ang="0">
                    <a:pos x="1" y="73"/>
                  </a:cxn>
                  <a:cxn ang="0">
                    <a:pos x="0" y="91"/>
                  </a:cxn>
                  <a:cxn ang="0">
                    <a:pos x="2" y="109"/>
                  </a:cxn>
                  <a:cxn ang="0">
                    <a:pos x="7" y="126"/>
                  </a:cxn>
                  <a:cxn ang="0">
                    <a:pos x="15" y="142"/>
                  </a:cxn>
                  <a:cxn ang="0">
                    <a:pos x="26" y="155"/>
                  </a:cxn>
                  <a:cxn ang="0">
                    <a:pos x="40" y="167"/>
                  </a:cxn>
                  <a:cxn ang="0">
                    <a:pos x="56" y="176"/>
                  </a:cxn>
                  <a:cxn ang="0">
                    <a:pos x="74" y="180"/>
                  </a:cxn>
                  <a:cxn ang="0">
                    <a:pos x="92" y="183"/>
                  </a:cxn>
                  <a:cxn ang="0">
                    <a:pos x="110" y="180"/>
                  </a:cxn>
                  <a:cxn ang="0">
                    <a:pos x="128" y="176"/>
                  </a:cxn>
                  <a:cxn ang="0">
                    <a:pos x="143" y="167"/>
                  </a:cxn>
                  <a:cxn ang="0">
                    <a:pos x="157" y="155"/>
                  </a:cxn>
                  <a:cxn ang="0">
                    <a:pos x="168" y="142"/>
                  </a:cxn>
                  <a:cxn ang="0">
                    <a:pos x="176" y="126"/>
                  </a:cxn>
                  <a:cxn ang="0">
                    <a:pos x="181" y="109"/>
                  </a:cxn>
                  <a:cxn ang="0">
                    <a:pos x="183" y="91"/>
                  </a:cxn>
                  <a:cxn ang="0">
                    <a:pos x="182" y="73"/>
                  </a:cxn>
                  <a:cxn ang="0">
                    <a:pos x="177" y="57"/>
                  </a:cxn>
                  <a:cxn ang="0">
                    <a:pos x="169" y="43"/>
                  </a:cxn>
                  <a:cxn ang="0">
                    <a:pos x="160" y="30"/>
                  </a:cxn>
                  <a:cxn ang="0">
                    <a:pos x="148" y="19"/>
                  </a:cxn>
                  <a:cxn ang="0">
                    <a:pos x="135" y="10"/>
                  </a:cxn>
                  <a:cxn ang="0">
                    <a:pos x="120" y="3"/>
                  </a:cxn>
                  <a:cxn ang="0">
                    <a:pos x="104" y="0"/>
                  </a:cxn>
                </a:cxnLst>
                <a:rect l="0" t="0" r="r" b="b"/>
                <a:pathLst>
                  <a:path w="183" h="183">
                    <a:moveTo>
                      <a:pt x="104" y="0"/>
                    </a:moveTo>
                    <a:lnTo>
                      <a:pt x="79" y="0"/>
                    </a:lnTo>
                    <a:lnTo>
                      <a:pt x="63" y="3"/>
                    </a:lnTo>
                    <a:lnTo>
                      <a:pt x="48" y="10"/>
                    </a:lnTo>
                    <a:lnTo>
                      <a:pt x="34" y="19"/>
                    </a:lnTo>
                    <a:lnTo>
                      <a:pt x="23" y="30"/>
                    </a:lnTo>
                    <a:lnTo>
                      <a:pt x="14" y="43"/>
                    </a:lnTo>
                    <a:lnTo>
                      <a:pt x="6" y="57"/>
                    </a:lnTo>
                    <a:lnTo>
                      <a:pt x="1" y="73"/>
                    </a:lnTo>
                    <a:lnTo>
                      <a:pt x="0" y="91"/>
                    </a:lnTo>
                    <a:lnTo>
                      <a:pt x="2" y="109"/>
                    </a:lnTo>
                    <a:lnTo>
                      <a:pt x="7" y="126"/>
                    </a:lnTo>
                    <a:lnTo>
                      <a:pt x="15" y="142"/>
                    </a:lnTo>
                    <a:lnTo>
                      <a:pt x="26" y="155"/>
                    </a:lnTo>
                    <a:lnTo>
                      <a:pt x="40" y="167"/>
                    </a:lnTo>
                    <a:lnTo>
                      <a:pt x="56" y="176"/>
                    </a:lnTo>
                    <a:lnTo>
                      <a:pt x="74" y="180"/>
                    </a:lnTo>
                    <a:lnTo>
                      <a:pt x="92" y="183"/>
                    </a:lnTo>
                    <a:lnTo>
                      <a:pt x="110" y="180"/>
                    </a:lnTo>
                    <a:lnTo>
                      <a:pt x="128" y="176"/>
                    </a:lnTo>
                    <a:lnTo>
                      <a:pt x="143" y="167"/>
                    </a:lnTo>
                    <a:lnTo>
                      <a:pt x="157" y="155"/>
                    </a:lnTo>
                    <a:lnTo>
                      <a:pt x="168" y="142"/>
                    </a:lnTo>
                    <a:lnTo>
                      <a:pt x="176" y="126"/>
                    </a:lnTo>
                    <a:lnTo>
                      <a:pt x="181" y="109"/>
                    </a:lnTo>
                    <a:lnTo>
                      <a:pt x="183" y="91"/>
                    </a:lnTo>
                    <a:lnTo>
                      <a:pt x="182" y="73"/>
                    </a:lnTo>
                    <a:lnTo>
                      <a:pt x="177" y="57"/>
                    </a:lnTo>
                    <a:lnTo>
                      <a:pt x="169" y="43"/>
                    </a:lnTo>
                    <a:lnTo>
                      <a:pt x="160" y="30"/>
                    </a:lnTo>
                    <a:lnTo>
                      <a:pt x="148" y="19"/>
                    </a:lnTo>
                    <a:lnTo>
                      <a:pt x="135" y="10"/>
                    </a:lnTo>
                    <a:lnTo>
                      <a:pt x="120" y="3"/>
                    </a:lnTo>
                    <a:lnTo>
                      <a:pt x="104" y="0"/>
                    </a:lnTo>
                    <a:close/>
                  </a:path>
                </a:pathLst>
              </a:custGeom>
              <a:solidFill>
                <a:srgbClr val="3F9EFF"/>
              </a:solidFill>
              <a:ln w="9525">
                <a:noFill/>
                <a:round/>
                <a:headEnd/>
                <a:tailEnd/>
              </a:ln>
            </p:spPr>
            <p:txBody>
              <a:bodyPr/>
              <a:lstStyle/>
              <a:p>
                <a:endParaRPr lang="es-MX"/>
              </a:p>
            </p:txBody>
          </p:sp>
          <p:sp>
            <p:nvSpPr>
              <p:cNvPr id="61456" name="Freeform 16"/>
              <p:cNvSpPr>
                <a:spLocks/>
              </p:cNvSpPr>
              <p:nvPr/>
            </p:nvSpPr>
            <p:spPr bwMode="auto">
              <a:xfrm>
                <a:off x="2816" y="2858"/>
                <a:ext cx="58" cy="52"/>
              </a:xfrm>
              <a:custGeom>
                <a:avLst/>
                <a:gdLst/>
                <a:ahLst/>
                <a:cxnLst>
                  <a:cxn ang="0">
                    <a:pos x="25" y="0"/>
                  </a:cxn>
                  <a:cxn ang="0">
                    <a:pos x="25" y="0"/>
                  </a:cxn>
                  <a:cxn ang="0">
                    <a:pos x="20" y="0"/>
                  </a:cxn>
                  <a:cxn ang="0">
                    <a:pos x="10" y="2"/>
                  </a:cxn>
                  <a:cxn ang="0">
                    <a:pos x="4" y="4"/>
                  </a:cxn>
                  <a:cxn ang="0">
                    <a:pos x="1" y="8"/>
                  </a:cxn>
                  <a:cxn ang="0">
                    <a:pos x="0" y="11"/>
                  </a:cxn>
                  <a:cxn ang="0">
                    <a:pos x="0" y="22"/>
                  </a:cxn>
                  <a:cxn ang="0">
                    <a:pos x="0" y="41"/>
                  </a:cxn>
                  <a:cxn ang="0">
                    <a:pos x="0" y="60"/>
                  </a:cxn>
                  <a:cxn ang="0">
                    <a:pos x="0" y="68"/>
                  </a:cxn>
                  <a:cxn ang="0">
                    <a:pos x="3" y="79"/>
                  </a:cxn>
                  <a:cxn ang="0">
                    <a:pos x="9" y="86"/>
                  </a:cxn>
                  <a:cxn ang="0">
                    <a:pos x="16" y="91"/>
                  </a:cxn>
                  <a:cxn ang="0">
                    <a:pos x="20" y="92"/>
                  </a:cxn>
                  <a:cxn ang="0">
                    <a:pos x="23" y="93"/>
                  </a:cxn>
                  <a:cxn ang="0">
                    <a:pos x="26" y="93"/>
                  </a:cxn>
                  <a:cxn ang="0">
                    <a:pos x="33" y="95"/>
                  </a:cxn>
                  <a:cxn ang="0">
                    <a:pos x="41" y="96"/>
                  </a:cxn>
                  <a:cxn ang="0">
                    <a:pos x="49" y="98"/>
                  </a:cxn>
                  <a:cxn ang="0">
                    <a:pos x="58" y="100"/>
                  </a:cxn>
                  <a:cxn ang="0">
                    <a:pos x="68" y="101"/>
                  </a:cxn>
                  <a:cxn ang="0">
                    <a:pos x="76" y="103"/>
                  </a:cxn>
                  <a:cxn ang="0">
                    <a:pos x="76" y="100"/>
                  </a:cxn>
                  <a:cxn ang="0">
                    <a:pos x="76" y="96"/>
                  </a:cxn>
                  <a:cxn ang="0">
                    <a:pos x="76" y="94"/>
                  </a:cxn>
                  <a:cxn ang="0">
                    <a:pos x="76" y="91"/>
                  </a:cxn>
                  <a:cxn ang="0">
                    <a:pos x="77" y="78"/>
                  </a:cxn>
                  <a:cxn ang="0">
                    <a:pos x="78" y="64"/>
                  </a:cxn>
                  <a:cxn ang="0">
                    <a:pos x="81" y="53"/>
                  </a:cxn>
                  <a:cxn ang="0">
                    <a:pos x="86" y="40"/>
                  </a:cxn>
                  <a:cxn ang="0">
                    <a:pos x="92" y="30"/>
                  </a:cxn>
                  <a:cxn ang="0">
                    <a:pos x="99" y="18"/>
                  </a:cxn>
                  <a:cxn ang="0">
                    <a:pos x="107" y="9"/>
                  </a:cxn>
                  <a:cxn ang="0">
                    <a:pos x="116" y="0"/>
                  </a:cxn>
                  <a:cxn ang="0">
                    <a:pos x="25" y="0"/>
                  </a:cxn>
                </a:cxnLst>
                <a:rect l="0" t="0" r="r" b="b"/>
                <a:pathLst>
                  <a:path w="116" h="103">
                    <a:moveTo>
                      <a:pt x="25" y="0"/>
                    </a:moveTo>
                    <a:lnTo>
                      <a:pt x="25" y="0"/>
                    </a:lnTo>
                    <a:lnTo>
                      <a:pt x="20" y="0"/>
                    </a:lnTo>
                    <a:lnTo>
                      <a:pt x="10" y="2"/>
                    </a:lnTo>
                    <a:lnTo>
                      <a:pt x="4" y="4"/>
                    </a:lnTo>
                    <a:lnTo>
                      <a:pt x="1" y="8"/>
                    </a:lnTo>
                    <a:lnTo>
                      <a:pt x="0" y="11"/>
                    </a:lnTo>
                    <a:lnTo>
                      <a:pt x="0" y="22"/>
                    </a:lnTo>
                    <a:lnTo>
                      <a:pt x="0" y="41"/>
                    </a:lnTo>
                    <a:lnTo>
                      <a:pt x="0" y="60"/>
                    </a:lnTo>
                    <a:lnTo>
                      <a:pt x="0" y="68"/>
                    </a:lnTo>
                    <a:lnTo>
                      <a:pt x="3" y="79"/>
                    </a:lnTo>
                    <a:lnTo>
                      <a:pt x="9" y="86"/>
                    </a:lnTo>
                    <a:lnTo>
                      <a:pt x="16" y="91"/>
                    </a:lnTo>
                    <a:lnTo>
                      <a:pt x="20" y="92"/>
                    </a:lnTo>
                    <a:lnTo>
                      <a:pt x="23" y="93"/>
                    </a:lnTo>
                    <a:lnTo>
                      <a:pt x="26" y="93"/>
                    </a:lnTo>
                    <a:lnTo>
                      <a:pt x="33" y="95"/>
                    </a:lnTo>
                    <a:lnTo>
                      <a:pt x="41" y="96"/>
                    </a:lnTo>
                    <a:lnTo>
                      <a:pt x="49" y="98"/>
                    </a:lnTo>
                    <a:lnTo>
                      <a:pt x="58" y="100"/>
                    </a:lnTo>
                    <a:lnTo>
                      <a:pt x="68" y="101"/>
                    </a:lnTo>
                    <a:lnTo>
                      <a:pt x="76" y="103"/>
                    </a:lnTo>
                    <a:lnTo>
                      <a:pt x="76" y="100"/>
                    </a:lnTo>
                    <a:lnTo>
                      <a:pt x="76" y="96"/>
                    </a:lnTo>
                    <a:lnTo>
                      <a:pt x="76" y="94"/>
                    </a:lnTo>
                    <a:lnTo>
                      <a:pt x="76" y="91"/>
                    </a:lnTo>
                    <a:lnTo>
                      <a:pt x="77" y="78"/>
                    </a:lnTo>
                    <a:lnTo>
                      <a:pt x="78" y="64"/>
                    </a:lnTo>
                    <a:lnTo>
                      <a:pt x="81" y="53"/>
                    </a:lnTo>
                    <a:lnTo>
                      <a:pt x="86" y="40"/>
                    </a:lnTo>
                    <a:lnTo>
                      <a:pt x="92" y="30"/>
                    </a:lnTo>
                    <a:lnTo>
                      <a:pt x="99" y="18"/>
                    </a:lnTo>
                    <a:lnTo>
                      <a:pt x="107" y="9"/>
                    </a:lnTo>
                    <a:lnTo>
                      <a:pt x="116" y="0"/>
                    </a:lnTo>
                    <a:lnTo>
                      <a:pt x="25" y="0"/>
                    </a:lnTo>
                    <a:close/>
                  </a:path>
                </a:pathLst>
              </a:custGeom>
              <a:solidFill>
                <a:srgbClr val="BFDDFF"/>
              </a:solidFill>
              <a:ln w="9525">
                <a:noFill/>
                <a:round/>
                <a:headEnd/>
                <a:tailEnd/>
              </a:ln>
            </p:spPr>
            <p:txBody>
              <a:bodyPr/>
              <a:lstStyle/>
              <a:p>
                <a:endParaRPr lang="es-MX"/>
              </a:p>
            </p:txBody>
          </p:sp>
          <p:sp>
            <p:nvSpPr>
              <p:cNvPr id="61457" name="Freeform 17"/>
              <p:cNvSpPr>
                <a:spLocks/>
              </p:cNvSpPr>
              <p:nvPr/>
            </p:nvSpPr>
            <p:spPr bwMode="auto">
              <a:xfrm>
                <a:off x="2834" y="2682"/>
                <a:ext cx="470" cy="168"/>
              </a:xfrm>
              <a:custGeom>
                <a:avLst/>
                <a:gdLst/>
                <a:ahLst/>
                <a:cxnLst>
                  <a:cxn ang="0">
                    <a:pos x="110" y="332"/>
                  </a:cxn>
                  <a:cxn ang="0">
                    <a:pos x="124" y="326"/>
                  </a:cxn>
                  <a:cxn ang="0">
                    <a:pos x="140" y="322"/>
                  </a:cxn>
                  <a:cxn ang="0">
                    <a:pos x="157" y="319"/>
                  </a:cxn>
                  <a:cxn ang="0">
                    <a:pos x="173" y="319"/>
                  </a:cxn>
                  <a:cxn ang="0">
                    <a:pos x="189" y="322"/>
                  </a:cxn>
                  <a:cxn ang="0">
                    <a:pos x="205" y="326"/>
                  </a:cxn>
                  <a:cxn ang="0">
                    <a:pos x="219" y="332"/>
                  </a:cxn>
                  <a:cxn ang="0">
                    <a:pos x="695" y="336"/>
                  </a:cxn>
                  <a:cxn ang="0">
                    <a:pos x="709" y="329"/>
                  </a:cxn>
                  <a:cxn ang="0">
                    <a:pos x="724" y="324"/>
                  </a:cxn>
                  <a:cxn ang="0">
                    <a:pos x="740" y="321"/>
                  </a:cxn>
                  <a:cxn ang="0">
                    <a:pos x="757" y="319"/>
                  </a:cxn>
                  <a:cxn ang="0">
                    <a:pos x="773" y="321"/>
                  </a:cxn>
                  <a:cxn ang="0">
                    <a:pos x="790" y="324"/>
                  </a:cxn>
                  <a:cxn ang="0">
                    <a:pos x="805" y="329"/>
                  </a:cxn>
                  <a:cxn ang="0">
                    <a:pos x="818" y="336"/>
                  </a:cxn>
                  <a:cxn ang="0">
                    <a:pos x="940" y="293"/>
                  </a:cxn>
                  <a:cxn ang="0">
                    <a:pos x="940" y="193"/>
                  </a:cxn>
                  <a:cxn ang="0">
                    <a:pos x="937" y="160"/>
                  </a:cxn>
                  <a:cxn ang="0">
                    <a:pos x="925" y="117"/>
                  </a:cxn>
                  <a:cxn ang="0">
                    <a:pos x="911" y="64"/>
                  </a:cxn>
                  <a:cxn ang="0">
                    <a:pos x="899" y="27"/>
                  </a:cxn>
                  <a:cxn ang="0">
                    <a:pos x="897" y="18"/>
                  </a:cxn>
                  <a:cxn ang="0">
                    <a:pos x="885" y="3"/>
                  </a:cxn>
                  <a:cxn ang="0">
                    <a:pos x="375" y="0"/>
                  </a:cxn>
                  <a:cxn ang="0">
                    <a:pos x="348" y="4"/>
                  </a:cxn>
                  <a:cxn ang="0">
                    <a:pos x="329" y="12"/>
                  </a:cxn>
                  <a:cxn ang="0">
                    <a:pos x="316" y="20"/>
                  </a:cxn>
                  <a:cxn ang="0">
                    <a:pos x="311" y="25"/>
                  </a:cxn>
                  <a:cxn ang="0">
                    <a:pos x="167" y="171"/>
                  </a:cxn>
                  <a:cxn ang="0">
                    <a:pos x="132" y="182"/>
                  </a:cxn>
                  <a:cxn ang="0">
                    <a:pos x="82" y="198"/>
                  </a:cxn>
                  <a:cxn ang="0">
                    <a:pos x="45" y="210"/>
                  </a:cxn>
                  <a:cxn ang="0">
                    <a:pos x="27" y="219"/>
                  </a:cxn>
                  <a:cxn ang="0">
                    <a:pos x="11" y="236"/>
                  </a:cxn>
                  <a:cxn ang="0">
                    <a:pos x="3" y="254"/>
                  </a:cxn>
                  <a:cxn ang="0">
                    <a:pos x="0" y="268"/>
                  </a:cxn>
                  <a:cxn ang="0">
                    <a:pos x="0" y="273"/>
                  </a:cxn>
                  <a:cxn ang="0">
                    <a:pos x="0" y="274"/>
                  </a:cxn>
                  <a:cxn ang="0">
                    <a:pos x="0" y="274"/>
                  </a:cxn>
                  <a:cxn ang="0">
                    <a:pos x="103" y="336"/>
                  </a:cxn>
                </a:cxnLst>
                <a:rect l="0" t="0" r="r" b="b"/>
                <a:pathLst>
                  <a:path w="940" h="336">
                    <a:moveTo>
                      <a:pt x="103" y="336"/>
                    </a:moveTo>
                    <a:lnTo>
                      <a:pt x="110" y="332"/>
                    </a:lnTo>
                    <a:lnTo>
                      <a:pt x="117" y="329"/>
                    </a:lnTo>
                    <a:lnTo>
                      <a:pt x="124" y="326"/>
                    </a:lnTo>
                    <a:lnTo>
                      <a:pt x="132" y="324"/>
                    </a:lnTo>
                    <a:lnTo>
                      <a:pt x="140" y="322"/>
                    </a:lnTo>
                    <a:lnTo>
                      <a:pt x="148" y="321"/>
                    </a:lnTo>
                    <a:lnTo>
                      <a:pt x="157" y="319"/>
                    </a:lnTo>
                    <a:lnTo>
                      <a:pt x="165" y="319"/>
                    </a:lnTo>
                    <a:lnTo>
                      <a:pt x="173" y="319"/>
                    </a:lnTo>
                    <a:lnTo>
                      <a:pt x="181" y="321"/>
                    </a:lnTo>
                    <a:lnTo>
                      <a:pt x="189" y="322"/>
                    </a:lnTo>
                    <a:lnTo>
                      <a:pt x="197" y="324"/>
                    </a:lnTo>
                    <a:lnTo>
                      <a:pt x="205" y="326"/>
                    </a:lnTo>
                    <a:lnTo>
                      <a:pt x="212" y="329"/>
                    </a:lnTo>
                    <a:lnTo>
                      <a:pt x="219" y="332"/>
                    </a:lnTo>
                    <a:lnTo>
                      <a:pt x="226" y="336"/>
                    </a:lnTo>
                    <a:lnTo>
                      <a:pt x="695" y="336"/>
                    </a:lnTo>
                    <a:lnTo>
                      <a:pt x="702" y="332"/>
                    </a:lnTo>
                    <a:lnTo>
                      <a:pt x="709" y="329"/>
                    </a:lnTo>
                    <a:lnTo>
                      <a:pt x="716" y="326"/>
                    </a:lnTo>
                    <a:lnTo>
                      <a:pt x="724" y="324"/>
                    </a:lnTo>
                    <a:lnTo>
                      <a:pt x="732" y="322"/>
                    </a:lnTo>
                    <a:lnTo>
                      <a:pt x="740" y="321"/>
                    </a:lnTo>
                    <a:lnTo>
                      <a:pt x="749" y="319"/>
                    </a:lnTo>
                    <a:lnTo>
                      <a:pt x="757" y="319"/>
                    </a:lnTo>
                    <a:lnTo>
                      <a:pt x="765" y="319"/>
                    </a:lnTo>
                    <a:lnTo>
                      <a:pt x="773" y="321"/>
                    </a:lnTo>
                    <a:lnTo>
                      <a:pt x="781" y="322"/>
                    </a:lnTo>
                    <a:lnTo>
                      <a:pt x="790" y="324"/>
                    </a:lnTo>
                    <a:lnTo>
                      <a:pt x="798" y="326"/>
                    </a:lnTo>
                    <a:lnTo>
                      <a:pt x="805" y="329"/>
                    </a:lnTo>
                    <a:lnTo>
                      <a:pt x="811" y="332"/>
                    </a:lnTo>
                    <a:lnTo>
                      <a:pt x="818" y="336"/>
                    </a:lnTo>
                    <a:lnTo>
                      <a:pt x="940" y="336"/>
                    </a:lnTo>
                    <a:lnTo>
                      <a:pt x="940" y="293"/>
                    </a:lnTo>
                    <a:lnTo>
                      <a:pt x="940" y="240"/>
                    </a:lnTo>
                    <a:lnTo>
                      <a:pt x="940" y="193"/>
                    </a:lnTo>
                    <a:lnTo>
                      <a:pt x="940" y="172"/>
                    </a:lnTo>
                    <a:lnTo>
                      <a:pt x="937" y="160"/>
                    </a:lnTo>
                    <a:lnTo>
                      <a:pt x="932" y="141"/>
                    </a:lnTo>
                    <a:lnTo>
                      <a:pt x="925" y="117"/>
                    </a:lnTo>
                    <a:lnTo>
                      <a:pt x="917" y="89"/>
                    </a:lnTo>
                    <a:lnTo>
                      <a:pt x="911" y="64"/>
                    </a:lnTo>
                    <a:lnTo>
                      <a:pt x="904" y="42"/>
                    </a:lnTo>
                    <a:lnTo>
                      <a:pt x="899" y="27"/>
                    </a:lnTo>
                    <a:lnTo>
                      <a:pt x="898" y="21"/>
                    </a:lnTo>
                    <a:lnTo>
                      <a:pt x="897" y="18"/>
                    </a:lnTo>
                    <a:lnTo>
                      <a:pt x="892" y="11"/>
                    </a:lnTo>
                    <a:lnTo>
                      <a:pt x="885" y="3"/>
                    </a:lnTo>
                    <a:lnTo>
                      <a:pt x="874" y="0"/>
                    </a:lnTo>
                    <a:lnTo>
                      <a:pt x="375" y="0"/>
                    </a:lnTo>
                    <a:lnTo>
                      <a:pt x="361" y="2"/>
                    </a:lnTo>
                    <a:lnTo>
                      <a:pt x="348" y="4"/>
                    </a:lnTo>
                    <a:lnTo>
                      <a:pt x="338" y="7"/>
                    </a:lnTo>
                    <a:lnTo>
                      <a:pt x="329" y="12"/>
                    </a:lnTo>
                    <a:lnTo>
                      <a:pt x="322" y="17"/>
                    </a:lnTo>
                    <a:lnTo>
                      <a:pt x="316" y="20"/>
                    </a:lnTo>
                    <a:lnTo>
                      <a:pt x="313" y="23"/>
                    </a:lnTo>
                    <a:lnTo>
                      <a:pt x="311" y="25"/>
                    </a:lnTo>
                    <a:lnTo>
                      <a:pt x="173" y="169"/>
                    </a:lnTo>
                    <a:lnTo>
                      <a:pt x="167" y="171"/>
                    </a:lnTo>
                    <a:lnTo>
                      <a:pt x="152" y="175"/>
                    </a:lnTo>
                    <a:lnTo>
                      <a:pt x="132" y="182"/>
                    </a:lnTo>
                    <a:lnTo>
                      <a:pt x="106" y="190"/>
                    </a:lnTo>
                    <a:lnTo>
                      <a:pt x="82" y="198"/>
                    </a:lnTo>
                    <a:lnTo>
                      <a:pt x="60" y="205"/>
                    </a:lnTo>
                    <a:lnTo>
                      <a:pt x="45" y="210"/>
                    </a:lnTo>
                    <a:lnTo>
                      <a:pt x="38" y="212"/>
                    </a:lnTo>
                    <a:lnTo>
                      <a:pt x="27" y="219"/>
                    </a:lnTo>
                    <a:lnTo>
                      <a:pt x="18" y="227"/>
                    </a:lnTo>
                    <a:lnTo>
                      <a:pt x="11" y="236"/>
                    </a:lnTo>
                    <a:lnTo>
                      <a:pt x="6" y="246"/>
                    </a:lnTo>
                    <a:lnTo>
                      <a:pt x="3" y="254"/>
                    </a:lnTo>
                    <a:lnTo>
                      <a:pt x="1" y="262"/>
                    </a:lnTo>
                    <a:lnTo>
                      <a:pt x="0" y="268"/>
                    </a:lnTo>
                    <a:lnTo>
                      <a:pt x="0" y="272"/>
                    </a:lnTo>
                    <a:lnTo>
                      <a:pt x="0" y="273"/>
                    </a:lnTo>
                    <a:lnTo>
                      <a:pt x="0" y="273"/>
                    </a:lnTo>
                    <a:lnTo>
                      <a:pt x="0" y="274"/>
                    </a:lnTo>
                    <a:lnTo>
                      <a:pt x="0" y="274"/>
                    </a:lnTo>
                    <a:lnTo>
                      <a:pt x="0" y="274"/>
                    </a:lnTo>
                    <a:lnTo>
                      <a:pt x="0" y="336"/>
                    </a:lnTo>
                    <a:lnTo>
                      <a:pt x="103" y="336"/>
                    </a:lnTo>
                    <a:close/>
                  </a:path>
                </a:pathLst>
              </a:custGeom>
              <a:solidFill>
                <a:srgbClr val="3F9EFF"/>
              </a:solidFill>
              <a:ln w="9525">
                <a:noFill/>
                <a:round/>
                <a:headEnd/>
                <a:tailEnd/>
              </a:ln>
            </p:spPr>
            <p:txBody>
              <a:bodyPr/>
              <a:lstStyle/>
              <a:p>
                <a:endParaRPr lang="es-MX"/>
              </a:p>
            </p:txBody>
          </p:sp>
          <p:sp>
            <p:nvSpPr>
              <p:cNvPr id="61458" name="Freeform 18"/>
              <p:cNvSpPr>
                <a:spLocks/>
              </p:cNvSpPr>
              <p:nvPr/>
            </p:nvSpPr>
            <p:spPr bwMode="auto">
              <a:xfrm>
                <a:off x="2958" y="2858"/>
                <a:ext cx="213" cy="56"/>
              </a:xfrm>
              <a:custGeom>
                <a:avLst/>
                <a:gdLst/>
                <a:ahLst/>
                <a:cxnLst>
                  <a:cxn ang="0">
                    <a:pos x="0" y="0"/>
                  </a:cxn>
                  <a:cxn ang="0">
                    <a:pos x="9" y="9"/>
                  </a:cxn>
                  <a:cxn ang="0">
                    <a:pos x="17" y="18"/>
                  </a:cxn>
                  <a:cxn ang="0">
                    <a:pos x="24" y="30"/>
                  </a:cxn>
                  <a:cxn ang="0">
                    <a:pos x="30" y="40"/>
                  </a:cxn>
                  <a:cxn ang="0">
                    <a:pos x="35" y="53"/>
                  </a:cxn>
                  <a:cxn ang="0">
                    <a:pos x="38" y="64"/>
                  </a:cxn>
                  <a:cxn ang="0">
                    <a:pos x="39" y="78"/>
                  </a:cxn>
                  <a:cxn ang="0">
                    <a:pos x="40" y="91"/>
                  </a:cxn>
                  <a:cxn ang="0">
                    <a:pos x="40" y="95"/>
                  </a:cxn>
                  <a:cxn ang="0">
                    <a:pos x="40" y="101"/>
                  </a:cxn>
                  <a:cxn ang="0">
                    <a:pos x="40" y="106"/>
                  </a:cxn>
                  <a:cxn ang="0">
                    <a:pos x="39" y="111"/>
                  </a:cxn>
                  <a:cxn ang="0">
                    <a:pos x="386" y="111"/>
                  </a:cxn>
                  <a:cxn ang="0">
                    <a:pos x="385" y="106"/>
                  </a:cxn>
                  <a:cxn ang="0">
                    <a:pos x="385" y="101"/>
                  </a:cxn>
                  <a:cxn ang="0">
                    <a:pos x="385" y="95"/>
                  </a:cxn>
                  <a:cxn ang="0">
                    <a:pos x="385" y="91"/>
                  </a:cxn>
                  <a:cxn ang="0">
                    <a:pos x="386" y="78"/>
                  </a:cxn>
                  <a:cxn ang="0">
                    <a:pos x="387" y="64"/>
                  </a:cxn>
                  <a:cxn ang="0">
                    <a:pos x="391" y="53"/>
                  </a:cxn>
                  <a:cxn ang="0">
                    <a:pos x="395" y="40"/>
                  </a:cxn>
                  <a:cxn ang="0">
                    <a:pos x="401" y="30"/>
                  </a:cxn>
                  <a:cxn ang="0">
                    <a:pos x="408" y="18"/>
                  </a:cxn>
                  <a:cxn ang="0">
                    <a:pos x="416" y="9"/>
                  </a:cxn>
                  <a:cxn ang="0">
                    <a:pos x="425" y="0"/>
                  </a:cxn>
                  <a:cxn ang="0">
                    <a:pos x="0" y="0"/>
                  </a:cxn>
                </a:cxnLst>
                <a:rect l="0" t="0" r="r" b="b"/>
                <a:pathLst>
                  <a:path w="425" h="111">
                    <a:moveTo>
                      <a:pt x="0" y="0"/>
                    </a:moveTo>
                    <a:lnTo>
                      <a:pt x="9" y="9"/>
                    </a:lnTo>
                    <a:lnTo>
                      <a:pt x="17" y="18"/>
                    </a:lnTo>
                    <a:lnTo>
                      <a:pt x="24" y="30"/>
                    </a:lnTo>
                    <a:lnTo>
                      <a:pt x="30" y="40"/>
                    </a:lnTo>
                    <a:lnTo>
                      <a:pt x="35" y="53"/>
                    </a:lnTo>
                    <a:lnTo>
                      <a:pt x="38" y="64"/>
                    </a:lnTo>
                    <a:lnTo>
                      <a:pt x="39" y="78"/>
                    </a:lnTo>
                    <a:lnTo>
                      <a:pt x="40" y="91"/>
                    </a:lnTo>
                    <a:lnTo>
                      <a:pt x="40" y="95"/>
                    </a:lnTo>
                    <a:lnTo>
                      <a:pt x="40" y="101"/>
                    </a:lnTo>
                    <a:lnTo>
                      <a:pt x="40" y="106"/>
                    </a:lnTo>
                    <a:lnTo>
                      <a:pt x="39" y="111"/>
                    </a:lnTo>
                    <a:lnTo>
                      <a:pt x="386" y="111"/>
                    </a:lnTo>
                    <a:lnTo>
                      <a:pt x="385" y="106"/>
                    </a:lnTo>
                    <a:lnTo>
                      <a:pt x="385" y="101"/>
                    </a:lnTo>
                    <a:lnTo>
                      <a:pt x="385" y="95"/>
                    </a:lnTo>
                    <a:lnTo>
                      <a:pt x="385" y="91"/>
                    </a:lnTo>
                    <a:lnTo>
                      <a:pt x="386" y="78"/>
                    </a:lnTo>
                    <a:lnTo>
                      <a:pt x="387" y="64"/>
                    </a:lnTo>
                    <a:lnTo>
                      <a:pt x="391" y="53"/>
                    </a:lnTo>
                    <a:lnTo>
                      <a:pt x="395" y="40"/>
                    </a:lnTo>
                    <a:lnTo>
                      <a:pt x="401" y="30"/>
                    </a:lnTo>
                    <a:lnTo>
                      <a:pt x="408" y="18"/>
                    </a:lnTo>
                    <a:lnTo>
                      <a:pt x="416" y="9"/>
                    </a:lnTo>
                    <a:lnTo>
                      <a:pt x="425" y="0"/>
                    </a:lnTo>
                    <a:lnTo>
                      <a:pt x="0" y="0"/>
                    </a:lnTo>
                    <a:close/>
                  </a:path>
                </a:pathLst>
              </a:custGeom>
              <a:solidFill>
                <a:srgbClr val="BFDDFF"/>
              </a:solidFill>
              <a:ln w="9525">
                <a:noFill/>
                <a:round/>
                <a:headEnd/>
                <a:tailEnd/>
              </a:ln>
            </p:spPr>
            <p:txBody>
              <a:bodyPr/>
              <a:lstStyle/>
              <a:p>
                <a:endParaRPr lang="es-MX"/>
              </a:p>
            </p:txBody>
          </p:sp>
          <p:sp>
            <p:nvSpPr>
              <p:cNvPr id="61459" name="Freeform 19"/>
              <p:cNvSpPr>
                <a:spLocks/>
              </p:cNvSpPr>
              <p:nvPr/>
            </p:nvSpPr>
            <p:spPr bwMode="auto">
              <a:xfrm>
                <a:off x="3254" y="2858"/>
                <a:ext cx="68" cy="50"/>
              </a:xfrm>
              <a:custGeom>
                <a:avLst/>
                <a:gdLst/>
                <a:ahLst/>
                <a:cxnLst>
                  <a:cxn ang="0">
                    <a:pos x="113" y="2"/>
                  </a:cxn>
                  <a:cxn ang="0">
                    <a:pos x="105" y="0"/>
                  </a:cxn>
                  <a:cxn ang="0">
                    <a:pos x="0" y="0"/>
                  </a:cxn>
                  <a:cxn ang="0">
                    <a:pos x="9" y="9"/>
                  </a:cxn>
                  <a:cxn ang="0">
                    <a:pos x="18" y="18"/>
                  </a:cxn>
                  <a:cxn ang="0">
                    <a:pos x="24" y="30"/>
                  </a:cxn>
                  <a:cxn ang="0">
                    <a:pos x="30" y="40"/>
                  </a:cxn>
                  <a:cxn ang="0">
                    <a:pos x="35" y="53"/>
                  </a:cxn>
                  <a:cxn ang="0">
                    <a:pos x="38" y="64"/>
                  </a:cxn>
                  <a:cxn ang="0">
                    <a:pos x="39" y="78"/>
                  </a:cxn>
                  <a:cxn ang="0">
                    <a:pos x="41" y="91"/>
                  </a:cxn>
                  <a:cxn ang="0">
                    <a:pos x="41" y="93"/>
                  </a:cxn>
                  <a:cxn ang="0">
                    <a:pos x="41" y="95"/>
                  </a:cxn>
                  <a:cxn ang="0">
                    <a:pos x="41" y="99"/>
                  </a:cxn>
                  <a:cxn ang="0">
                    <a:pos x="41" y="101"/>
                  </a:cxn>
                  <a:cxn ang="0">
                    <a:pos x="53" y="99"/>
                  </a:cxn>
                  <a:cxn ang="0">
                    <a:pos x="67" y="98"/>
                  </a:cxn>
                  <a:cxn ang="0">
                    <a:pos x="82" y="95"/>
                  </a:cxn>
                  <a:cxn ang="0">
                    <a:pos x="96" y="93"/>
                  </a:cxn>
                  <a:cxn ang="0">
                    <a:pos x="109" y="91"/>
                  </a:cxn>
                  <a:cxn ang="0">
                    <a:pos x="119" y="89"/>
                  </a:cxn>
                  <a:cxn ang="0">
                    <a:pos x="126" y="88"/>
                  </a:cxn>
                  <a:cxn ang="0">
                    <a:pos x="128" y="88"/>
                  </a:cxn>
                  <a:cxn ang="0">
                    <a:pos x="130" y="87"/>
                  </a:cxn>
                  <a:cxn ang="0">
                    <a:pos x="134" y="85"/>
                  </a:cxn>
                  <a:cxn ang="0">
                    <a:pos x="135" y="81"/>
                  </a:cxn>
                  <a:cxn ang="0">
                    <a:pos x="136" y="76"/>
                  </a:cxn>
                  <a:cxn ang="0">
                    <a:pos x="136" y="68"/>
                  </a:cxn>
                  <a:cxn ang="0">
                    <a:pos x="136" y="50"/>
                  </a:cxn>
                  <a:cxn ang="0">
                    <a:pos x="136" y="32"/>
                  </a:cxn>
                  <a:cxn ang="0">
                    <a:pos x="136" y="23"/>
                  </a:cxn>
                  <a:cxn ang="0">
                    <a:pos x="135" y="18"/>
                  </a:cxn>
                  <a:cxn ang="0">
                    <a:pos x="132" y="12"/>
                  </a:cxn>
                  <a:cxn ang="0">
                    <a:pos x="125" y="7"/>
                  </a:cxn>
                  <a:cxn ang="0">
                    <a:pos x="113" y="2"/>
                  </a:cxn>
                </a:cxnLst>
                <a:rect l="0" t="0" r="r" b="b"/>
                <a:pathLst>
                  <a:path w="136" h="101">
                    <a:moveTo>
                      <a:pt x="113" y="2"/>
                    </a:moveTo>
                    <a:lnTo>
                      <a:pt x="105" y="0"/>
                    </a:lnTo>
                    <a:lnTo>
                      <a:pt x="0" y="0"/>
                    </a:lnTo>
                    <a:lnTo>
                      <a:pt x="9" y="9"/>
                    </a:lnTo>
                    <a:lnTo>
                      <a:pt x="18" y="18"/>
                    </a:lnTo>
                    <a:lnTo>
                      <a:pt x="24" y="30"/>
                    </a:lnTo>
                    <a:lnTo>
                      <a:pt x="30" y="40"/>
                    </a:lnTo>
                    <a:lnTo>
                      <a:pt x="35" y="53"/>
                    </a:lnTo>
                    <a:lnTo>
                      <a:pt x="38" y="64"/>
                    </a:lnTo>
                    <a:lnTo>
                      <a:pt x="39" y="78"/>
                    </a:lnTo>
                    <a:lnTo>
                      <a:pt x="41" y="91"/>
                    </a:lnTo>
                    <a:lnTo>
                      <a:pt x="41" y="93"/>
                    </a:lnTo>
                    <a:lnTo>
                      <a:pt x="41" y="95"/>
                    </a:lnTo>
                    <a:lnTo>
                      <a:pt x="41" y="99"/>
                    </a:lnTo>
                    <a:lnTo>
                      <a:pt x="41" y="101"/>
                    </a:lnTo>
                    <a:lnTo>
                      <a:pt x="53" y="99"/>
                    </a:lnTo>
                    <a:lnTo>
                      <a:pt x="67" y="98"/>
                    </a:lnTo>
                    <a:lnTo>
                      <a:pt x="82" y="95"/>
                    </a:lnTo>
                    <a:lnTo>
                      <a:pt x="96" y="93"/>
                    </a:lnTo>
                    <a:lnTo>
                      <a:pt x="109" y="91"/>
                    </a:lnTo>
                    <a:lnTo>
                      <a:pt x="119" y="89"/>
                    </a:lnTo>
                    <a:lnTo>
                      <a:pt x="126" y="88"/>
                    </a:lnTo>
                    <a:lnTo>
                      <a:pt x="128" y="88"/>
                    </a:lnTo>
                    <a:lnTo>
                      <a:pt x="130" y="87"/>
                    </a:lnTo>
                    <a:lnTo>
                      <a:pt x="134" y="85"/>
                    </a:lnTo>
                    <a:lnTo>
                      <a:pt x="135" y="81"/>
                    </a:lnTo>
                    <a:lnTo>
                      <a:pt x="136" y="76"/>
                    </a:lnTo>
                    <a:lnTo>
                      <a:pt x="136" y="68"/>
                    </a:lnTo>
                    <a:lnTo>
                      <a:pt x="136" y="50"/>
                    </a:lnTo>
                    <a:lnTo>
                      <a:pt x="136" y="32"/>
                    </a:lnTo>
                    <a:lnTo>
                      <a:pt x="136" y="23"/>
                    </a:lnTo>
                    <a:lnTo>
                      <a:pt x="135" y="18"/>
                    </a:lnTo>
                    <a:lnTo>
                      <a:pt x="132" y="12"/>
                    </a:lnTo>
                    <a:lnTo>
                      <a:pt x="125" y="7"/>
                    </a:lnTo>
                    <a:lnTo>
                      <a:pt x="113" y="2"/>
                    </a:lnTo>
                    <a:close/>
                  </a:path>
                </a:pathLst>
              </a:custGeom>
              <a:solidFill>
                <a:srgbClr val="BFDDFF"/>
              </a:solidFill>
              <a:ln w="9525">
                <a:noFill/>
                <a:round/>
                <a:headEnd/>
                <a:tailEnd/>
              </a:ln>
            </p:spPr>
            <p:txBody>
              <a:bodyPr/>
              <a:lstStyle/>
              <a:p>
                <a:endParaRPr lang="es-MX"/>
              </a:p>
            </p:txBody>
          </p:sp>
          <p:sp>
            <p:nvSpPr>
              <p:cNvPr id="61460" name="Freeform 20"/>
              <p:cNvSpPr>
                <a:spLocks/>
              </p:cNvSpPr>
              <p:nvPr/>
            </p:nvSpPr>
            <p:spPr bwMode="auto">
              <a:xfrm>
                <a:off x="3167" y="2858"/>
                <a:ext cx="91" cy="91"/>
              </a:xfrm>
              <a:custGeom>
                <a:avLst/>
                <a:gdLst/>
                <a:ahLst/>
                <a:cxnLst>
                  <a:cxn ang="0">
                    <a:pos x="104" y="0"/>
                  </a:cxn>
                  <a:cxn ang="0">
                    <a:pos x="80" y="0"/>
                  </a:cxn>
                  <a:cxn ang="0">
                    <a:pos x="63" y="3"/>
                  </a:cxn>
                  <a:cxn ang="0">
                    <a:pos x="48" y="10"/>
                  </a:cxn>
                  <a:cxn ang="0">
                    <a:pos x="35" y="19"/>
                  </a:cxn>
                  <a:cxn ang="0">
                    <a:pos x="23" y="30"/>
                  </a:cxn>
                  <a:cxn ang="0">
                    <a:pos x="14" y="43"/>
                  </a:cxn>
                  <a:cxn ang="0">
                    <a:pos x="6" y="57"/>
                  </a:cxn>
                  <a:cxn ang="0">
                    <a:pos x="1" y="73"/>
                  </a:cxn>
                  <a:cxn ang="0">
                    <a:pos x="0" y="91"/>
                  </a:cxn>
                  <a:cxn ang="0">
                    <a:pos x="2" y="109"/>
                  </a:cxn>
                  <a:cxn ang="0">
                    <a:pos x="7" y="126"/>
                  </a:cxn>
                  <a:cxn ang="0">
                    <a:pos x="15" y="142"/>
                  </a:cxn>
                  <a:cxn ang="0">
                    <a:pos x="27" y="155"/>
                  </a:cxn>
                  <a:cxn ang="0">
                    <a:pos x="40" y="167"/>
                  </a:cxn>
                  <a:cxn ang="0">
                    <a:pos x="57" y="176"/>
                  </a:cxn>
                  <a:cxn ang="0">
                    <a:pos x="74" y="180"/>
                  </a:cxn>
                  <a:cxn ang="0">
                    <a:pos x="92" y="183"/>
                  </a:cxn>
                  <a:cxn ang="0">
                    <a:pos x="111" y="180"/>
                  </a:cxn>
                  <a:cxn ang="0">
                    <a:pos x="128" y="176"/>
                  </a:cxn>
                  <a:cxn ang="0">
                    <a:pos x="143" y="167"/>
                  </a:cxn>
                  <a:cxn ang="0">
                    <a:pos x="157" y="155"/>
                  </a:cxn>
                  <a:cxn ang="0">
                    <a:pos x="168" y="142"/>
                  </a:cxn>
                  <a:cxn ang="0">
                    <a:pos x="176" y="126"/>
                  </a:cxn>
                  <a:cxn ang="0">
                    <a:pos x="181" y="109"/>
                  </a:cxn>
                  <a:cxn ang="0">
                    <a:pos x="183" y="91"/>
                  </a:cxn>
                  <a:cxn ang="0">
                    <a:pos x="182" y="73"/>
                  </a:cxn>
                  <a:cxn ang="0">
                    <a:pos x="178" y="57"/>
                  </a:cxn>
                  <a:cxn ang="0">
                    <a:pos x="169" y="43"/>
                  </a:cxn>
                  <a:cxn ang="0">
                    <a:pos x="160" y="30"/>
                  </a:cxn>
                  <a:cxn ang="0">
                    <a:pos x="149" y="19"/>
                  </a:cxn>
                  <a:cxn ang="0">
                    <a:pos x="135" y="10"/>
                  </a:cxn>
                  <a:cxn ang="0">
                    <a:pos x="120" y="3"/>
                  </a:cxn>
                  <a:cxn ang="0">
                    <a:pos x="104" y="0"/>
                  </a:cxn>
                </a:cxnLst>
                <a:rect l="0" t="0" r="r" b="b"/>
                <a:pathLst>
                  <a:path w="183" h="183">
                    <a:moveTo>
                      <a:pt x="104" y="0"/>
                    </a:moveTo>
                    <a:lnTo>
                      <a:pt x="80" y="0"/>
                    </a:lnTo>
                    <a:lnTo>
                      <a:pt x="63" y="3"/>
                    </a:lnTo>
                    <a:lnTo>
                      <a:pt x="48" y="10"/>
                    </a:lnTo>
                    <a:lnTo>
                      <a:pt x="35" y="19"/>
                    </a:lnTo>
                    <a:lnTo>
                      <a:pt x="23" y="30"/>
                    </a:lnTo>
                    <a:lnTo>
                      <a:pt x="14" y="43"/>
                    </a:lnTo>
                    <a:lnTo>
                      <a:pt x="6" y="57"/>
                    </a:lnTo>
                    <a:lnTo>
                      <a:pt x="1" y="73"/>
                    </a:lnTo>
                    <a:lnTo>
                      <a:pt x="0" y="91"/>
                    </a:lnTo>
                    <a:lnTo>
                      <a:pt x="2" y="109"/>
                    </a:lnTo>
                    <a:lnTo>
                      <a:pt x="7" y="126"/>
                    </a:lnTo>
                    <a:lnTo>
                      <a:pt x="15" y="142"/>
                    </a:lnTo>
                    <a:lnTo>
                      <a:pt x="27" y="155"/>
                    </a:lnTo>
                    <a:lnTo>
                      <a:pt x="40" y="167"/>
                    </a:lnTo>
                    <a:lnTo>
                      <a:pt x="57" y="176"/>
                    </a:lnTo>
                    <a:lnTo>
                      <a:pt x="74" y="180"/>
                    </a:lnTo>
                    <a:lnTo>
                      <a:pt x="92" y="183"/>
                    </a:lnTo>
                    <a:lnTo>
                      <a:pt x="111" y="180"/>
                    </a:lnTo>
                    <a:lnTo>
                      <a:pt x="128" y="176"/>
                    </a:lnTo>
                    <a:lnTo>
                      <a:pt x="143" y="167"/>
                    </a:lnTo>
                    <a:lnTo>
                      <a:pt x="157" y="155"/>
                    </a:lnTo>
                    <a:lnTo>
                      <a:pt x="168" y="142"/>
                    </a:lnTo>
                    <a:lnTo>
                      <a:pt x="176" y="126"/>
                    </a:lnTo>
                    <a:lnTo>
                      <a:pt x="181" y="109"/>
                    </a:lnTo>
                    <a:lnTo>
                      <a:pt x="183" y="91"/>
                    </a:lnTo>
                    <a:lnTo>
                      <a:pt x="182" y="73"/>
                    </a:lnTo>
                    <a:lnTo>
                      <a:pt x="178" y="57"/>
                    </a:lnTo>
                    <a:lnTo>
                      <a:pt x="169" y="43"/>
                    </a:lnTo>
                    <a:lnTo>
                      <a:pt x="160" y="30"/>
                    </a:lnTo>
                    <a:lnTo>
                      <a:pt x="149" y="19"/>
                    </a:lnTo>
                    <a:lnTo>
                      <a:pt x="135" y="10"/>
                    </a:lnTo>
                    <a:lnTo>
                      <a:pt x="120" y="3"/>
                    </a:lnTo>
                    <a:lnTo>
                      <a:pt x="104" y="0"/>
                    </a:lnTo>
                    <a:close/>
                  </a:path>
                </a:pathLst>
              </a:custGeom>
              <a:solidFill>
                <a:srgbClr val="3F9EFF"/>
              </a:solidFill>
              <a:ln w="9525">
                <a:noFill/>
                <a:round/>
                <a:headEnd/>
                <a:tailEnd/>
              </a:ln>
            </p:spPr>
            <p:txBody>
              <a:bodyPr/>
              <a:lstStyle/>
              <a:p>
                <a:endParaRPr lang="es-MX"/>
              </a:p>
            </p:txBody>
          </p:sp>
          <p:sp>
            <p:nvSpPr>
              <p:cNvPr id="61461" name="Freeform 21"/>
              <p:cNvSpPr>
                <a:spLocks noEditPoints="1"/>
              </p:cNvSpPr>
              <p:nvPr/>
            </p:nvSpPr>
            <p:spPr bwMode="auto">
              <a:xfrm>
                <a:off x="2876" y="2864"/>
                <a:ext cx="80" cy="80"/>
              </a:xfrm>
              <a:custGeom>
                <a:avLst/>
                <a:gdLst/>
                <a:ahLst/>
                <a:cxnLst>
                  <a:cxn ang="0">
                    <a:pos x="2" y="96"/>
                  </a:cxn>
                  <a:cxn ang="0">
                    <a:pos x="14" y="125"/>
                  </a:cxn>
                  <a:cxn ang="0">
                    <a:pos x="36" y="146"/>
                  </a:cxn>
                  <a:cxn ang="0">
                    <a:pos x="65" y="159"/>
                  </a:cxn>
                  <a:cxn ang="0">
                    <a:pos x="97" y="159"/>
                  </a:cxn>
                  <a:cxn ang="0">
                    <a:pos x="126" y="146"/>
                  </a:cxn>
                  <a:cxn ang="0">
                    <a:pos x="147" y="125"/>
                  </a:cxn>
                  <a:cxn ang="0">
                    <a:pos x="159" y="96"/>
                  </a:cxn>
                  <a:cxn ang="0">
                    <a:pos x="159" y="64"/>
                  </a:cxn>
                  <a:cxn ang="0">
                    <a:pos x="147" y="35"/>
                  </a:cxn>
                  <a:cxn ang="0">
                    <a:pos x="126" y="14"/>
                  </a:cxn>
                  <a:cxn ang="0">
                    <a:pos x="97" y="1"/>
                  </a:cxn>
                  <a:cxn ang="0">
                    <a:pos x="65" y="1"/>
                  </a:cxn>
                  <a:cxn ang="0">
                    <a:pos x="36" y="14"/>
                  </a:cxn>
                  <a:cxn ang="0">
                    <a:pos x="14" y="35"/>
                  </a:cxn>
                  <a:cxn ang="0">
                    <a:pos x="2" y="64"/>
                  </a:cxn>
                  <a:cxn ang="0">
                    <a:pos x="16" y="80"/>
                  </a:cxn>
                  <a:cxn ang="0">
                    <a:pos x="21" y="55"/>
                  </a:cxn>
                  <a:cxn ang="0">
                    <a:pos x="35" y="35"/>
                  </a:cxn>
                  <a:cxn ang="0">
                    <a:pos x="56" y="21"/>
                  </a:cxn>
                  <a:cxn ang="0">
                    <a:pos x="81" y="16"/>
                  </a:cxn>
                  <a:cxn ang="0">
                    <a:pos x="105" y="21"/>
                  </a:cxn>
                  <a:cxn ang="0">
                    <a:pos x="126" y="35"/>
                  </a:cxn>
                  <a:cxn ang="0">
                    <a:pos x="140" y="55"/>
                  </a:cxn>
                  <a:cxn ang="0">
                    <a:pos x="144" y="80"/>
                  </a:cxn>
                  <a:cxn ang="0">
                    <a:pos x="140" y="105"/>
                  </a:cxn>
                  <a:cxn ang="0">
                    <a:pos x="126" y="126"/>
                  </a:cxn>
                  <a:cxn ang="0">
                    <a:pos x="105" y="140"/>
                  </a:cxn>
                  <a:cxn ang="0">
                    <a:pos x="81" y="144"/>
                  </a:cxn>
                  <a:cxn ang="0">
                    <a:pos x="56" y="140"/>
                  </a:cxn>
                  <a:cxn ang="0">
                    <a:pos x="35" y="126"/>
                  </a:cxn>
                  <a:cxn ang="0">
                    <a:pos x="21" y="105"/>
                  </a:cxn>
                  <a:cxn ang="0">
                    <a:pos x="16" y="80"/>
                  </a:cxn>
                </a:cxnLst>
                <a:rect l="0" t="0" r="r" b="b"/>
                <a:pathLst>
                  <a:path w="161" h="160">
                    <a:moveTo>
                      <a:pt x="0" y="80"/>
                    </a:moveTo>
                    <a:lnTo>
                      <a:pt x="2" y="96"/>
                    </a:lnTo>
                    <a:lnTo>
                      <a:pt x="6" y="111"/>
                    </a:lnTo>
                    <a:lnTo>
                      <a:pt x="14" y="125"/>
                    </a:lnTo>
                    <a:lnTo>
                      <a:pt x="23" y="137"/>
                    </a:lnTo>
                    <a:lnTo>
                      <a:pt x="36" y="146"/>
                    </a:lnTo>
                    <a:lnTo>
                      <a:pt x="50" y="154"/>
                    </a:lnTo>
                    <a:lnTo>
                      <a:pt x="65" y="159"/>
                    </a:lnTo>
                    <a:lnTo>
                      <a:pt x="81" y="160"/>
                    </a:lnTo>
                    <a:lnTo>
                      <a:pt x="97" y="159"/>
                    </a:lnTo>
                    <a:lnTo>
                      <a:pt x="112" y="154"/>
                    </a:lnTo>
                    <a:lnTo>
                      <a:pt x="126" y="146"/>
                    </a:lnTo>
                    <a:lnTo>
                      <a:pt x="137" y="137"/>
                    </a:lnTo>
                    <a:lnTo>
                      <a:pt x="147" y="125"/>
                    </a:lnTo>
                    <a:lnTo>
                      <a:pt x="155" y="111"/>
                    </a:lnTo>
                    <a:lnTo>
                      <a:pt x="159" y="96"/>
                    </a:lnTo>
                    <a:lnTo>
                      <a:pt x="161" y="80"/>
                    </a:lnTo>
                    <a:lnTo>
                      <a:pt x="159" y="64"/>
                    </a:lnTo>
                    <a:lnTo>
                      <a:pt x="155" y="49"/>
                    </a:lnTo>
                    <a:lnTo>
                      <a:pt x="147" y="35"/>
                    </a:lnTo>
                    <a:lnTo>
                      <a:pt x="137" y="23"/>
                    </a:lnTo>
                    <a:lnTo>
                      <a:pt x="126" y="14"/>
                    </a:lnTo>
                    <a:lnTo>
                      <a:pt x="112" y="6"/>
                    </a:lnTo>
                    <a:lnTo>
                      <a:pt x="97" y="1"/>
                    </a:lnTo>
                    <a:lnTo>
                      <a:pt x="81" y="0"/>
                    </a:lnTo>
                    <a:lnTo>
                      <a:pt x="65" y="1"/>
                    </a:lnTo>
                    <a:lnTo>
                      <a:pt x="50" y="6"/>
                    </a:lnTo>
                    <a:lnTo>
                      <a:pt x="36" y="14"/>
                    </a:lnTo>
                    <a:lnTo>
                      <a:pt x="23" y="23"/>
                    </a:lnTo>
                    <a:lnTo>
                      <a:pt x="14" y="35"/>
                    </a:lnTo>
                    <a:lnTo>
                      <a:pt x="6" y="49"/>
                    </a:lnTo>
                    <a:lnTo>
                      <a:pt x="2" y="64"/>
                    </a:lnTo>
                    <a:lnTo>
                      <a:pt x="0" y="80"/>
                    </a:lnTo>
                    <a:close/>
                    <a:moveTo>
                      <a:pt x="16" y="80"/>
                    </a:moveTo>
                    <a:lnTo>
                      <a:pt x="18" y="67"/>
                    </a:lnTo>
                    <a:lnTo>
                      <a:pt x="21" y="55"/>
                    </a:lnTo>
                    <a:lnTo>
                      <a:pt x="28" y="44"/>
                    </a:lnTo>
                    <a:lnTo>
                      <a:pt x="35" y="35"/>
                    </a:lnTo>
                    <a:lnTo>
                      <a:pt x="45" y="27"/>
                    </a:lnTo>
                    <a:lnTo>
                      <a:pt x="56" y="21"/>
                    </a:lnTo>
                    <a:lnTo>
                      <a:pt x="68" y="17"/>
                    </a:lnTo>
                    <a:lnTo>
                      <a:pt x="81" y="16"/>
                    </a:lnTo>
                    <a:lnTo>
                      <a:pt x="94" y="17"/>
                    </a:lnTo>
                    <a:lnTo>
                      <a:pt x="105" y="21"/>
                    </a:lnTo>
                    <a:lnTo>
                      <a:pt x="117" y="27"/>
                    </a:lnTo>
                    <a:lnTo>
                      <a:pt x="126" y="35"/>
                    </a:lnTo>
                    <a:lnTo>
                      <a:pt x="134" y="44"/>
                    </a:lnTo>
                    <a:lnTo>
                      <a:pt x="140" y="55"/>
                    </a:lnTo>
                    <a:lnTo>
                      <a:pt x="143" y="67"/>
                    </a:lnTo>
                    <a:lnTo>
                      <a:pt x="144" y="80"/>
                    </a:lnTo>
                    <a:lnTo>
                      <a:pt x="143" y="92"/>
                    </a:lnTo>
                    <a:lnTo>
                      <a:pt x="140" y="105"/>
                    </a:lnTo>
                    <a:lnTo>
                      <a:pt x="134" y="115"/>
                    </a:lnTo>
                    <a:lnTo>
                      <a:pt x="126" y="126"/>
                    </a:lnTo>
                    <a:lnTo>
                      <a:pt x="117" y="133"/>
                    </a:lnTo>
                    <a:lnTo>
                      <a:pt x="105" y="140"/>
                    </a:lnTo>
                    <a:lnTo>
                      <a:pt x="94" y="143"/>
                    </a:lnTo>
                    <a:lnTo>
                      <a:pt x="81" y="144"/>
                    </a:lnTo>
                    <a:lnTo>
                      <a:pt x="68" y="143"/>
                    </a:lnTo>
                    <a:lnTo>
                      <a:pt x="56" y="140"/>
                    </a:lnTo>
                    <a:lnTo>
                      <a:pt x="45" y="133"/>
                    </a:lnTo>
                    <a:lnTo>
                      <a:pt x="35" y="126"/>
                    </a:lnTo>
                    <a:lnTo>
                      <a:pt x="28" y="115"/>
                    </a:lnTo>
                    <a:lnTo>
                      <a:pt x="21" y="105"/>
                    </a:lnTo>
                    <a:lnTo>
                      <a:pt x="18" y="92"/>
                    </a:lnTo>
                    <a:lnTo>
                      <a:pt x="16" y="80"/>
                    </a:lnTo>
                    <a:close/>
                  </a:path>
                </a:pathLst>
              </a:custGeom>
              <a:solidFill>
                <a:srgbClr val="000000"/>
              </a:solidFill>
              <a:ln w="9525">
                <a:noFill/>
                <a:round/>
                <a:headEnd/>
                <a:tailEnd/>
              </a:ln>
            </p:spPr>
            <p:txBody>
              <a:bodyPr/>
              <a:lstStyle/>
              <a:p>
                <a:endParaRPr lang="es-MX"/>
              </a:p>
            </p:txBody>
          </p:sp>
          <p:sp>
            <p:nvSpPr>
              <p:cNvPr id="61462" name="Freeform 22"/>
              <p:cNvSpPr>
                <a:spLocks noEditPoints="1"/>
              </p:cNvSpPr>
              <p:nvPr/>
            </p:nvSpPr>
            <p:spPr bwMode="auto">
              <a:xfrm>
                <a:off x="3172" y="2864"/>
                <a:ext cx="80" cy="80"/>
              </a:xfrm>
              <a:custGeom>
                <a:avLst/>
                <a:gdLst/>
                <a:ahLst/>
                <a:cxnLst>
                  <a:cxn ang="0">
                    <a:pos x="1" y="96"/>
                  </a:cxn>
                  <a:cxn ang="0">
                    <a:pos x="13" y="125"/>
                  </a:cxn>
                  <a:cxn ang="0">
                    <a:pos x="35" y="146"/>
                  </a:cxn>
                  <a:cxn ang="0">
                    <a:pos x="64" y="159"/>
                  </a:cxn>
                  <a:cxn ang="0">
                    <a:pos x="96" y="159"/>
                  </a:cxn>
                  <a:cxn ang="0">
                    <a:pos x="125" y="146"/>
                  </a:cxn>
                  <a:cxn ang="0">
                    <a:pos x="146" y="125"/>
                  </a:cxn>
                  <a:cxn ang="0">
                    <a:pos x="159" y="96"/>
                  </a:cxn>
                  <a:cxn ang="0">
                    <a:pos x="159" y="64"/>
                  </a:cxn>
                  <a:cxn ang="0">
                    <a:pos x="146" y="35"/>
                  </a:cxn>
                  <a:cxn ang="0">
                    <a:pos x="125" y="14"/>
                  </a:cxn>
                  <a:cxn ang="0">
                    <a:pos x="96" y="1"/>
                  </a:cxn>
                  <a:cxn ang="0">
                    <a:pos x="64" y="1"/>
                  </a:cxn>
                  <a:cxn ang="0">
                    <a:pos x="35" y="14"/>
                  </a:cxn>
                  <a:cxn ang="0">
                    <a:pos x="13" y="35"/>
                  </a:cxn>
                  <a:cxn ang="0">
                    <a:pos x="1" y="64"/>
                  </a:cxn>
                  <a:cxn ang="0">
                    <a:pos x="16" y="80"/>
                  </a:cxn>
                  <a:cxn ang="0">
                    <a:pos x="20" y="55"/>
                  </a:cxn>
                  <a:cxn ang="0">
                    <a:pos x="34" y="35"/>
                  </a:cxn>
                  <a:cxn ang="0">
                    <a:pos x="55" y="21"/>
                  </a:cxn>
                  <a:cxn ang="0">
                    <a:pos x="80" y="16"/>
                  </a:cxn>
                  <a:cxn ang="0">
                    <a:pos x="104" y="21"/>
                  </a:cxn>
                  <a:cxn ang="0">
                    <a:pos x="125" y="35"/>
                  </a:cxn>
                  <a:cxn ang="0">
                    <a:pos x="139" y="55"/>
                  </a:cxn>
                  <a:cxn ang="0">
                    <a:pos x="144" y="80"/>
                  </a:cxn>
                  <a:cxn ang="0">
                    <a:pos x="139" y="105"/>
                  </a:cxn>
                  <a:cxn ang="0">
                    <a:pos x="125" y="126"/>
                  </a:cxn>
                  <a:cxn ang="0">
                    <a:pos x="104" y="140"/>
                  </a:cxn>
                  <a:cxn ang="0">
                    <a:pos x="80" y="144"/>
                  </a:cxn>
                  <a:cxn ang="0">
                    <a:pos x="55" y="140"/>
                  </a:cxn>
                  <a:cxn ang="0">
                    <a:pos x="34" y="126"/>
                  </a:cxn>
                  <a:cxn ang="0">
                    <a:pos x="20" y="105"/>
                  </a:cxn>
                  <a:cxn ang="0">
                    <a:pos x="16" y="80"/>
                  </a:cxn>
                </a:cxnLst>
                <a:rect l="0" t="0" r="r" b="b"/>
                <a:pathLst>
                  <a:path w="160" h="160">
                    <a:moveTo>
                      <a:pt x="0" y="80"/>
                    </a:moveTo>
                    <a:lnTo>
                      <a:pt x="1" y="96"/>
                    </a:lnTo>
                    <a:lnTo>
                      <a:pt x="5" y="111"/>
                    </a:lnTo>
                    <a:lnTo>
                      <a:pt x="13" y="125"/>
                    </a:lnTo>
                    <a:lnTo>
                      <a:pt x="23" y="137"/>
                    </a:lnTo>
                    <a:lnTo>
                      <a:pt x="35" y="146"/>
                    </a:lnTo>
                    <a:lnTo>
                      <a:pt x="49" y="154"/>
                    </a:lnTo>
                    <a:lnTo>
                      <a:pt x="64" y="159"/>
                    </a:lnTo>
                    <a:lnTo>
                      <a:pt x="80" y="160"/>
                    </a:lnTo>
                    <a:lnTo>
                      <a:pt x="96" y="159"/>
                    </a:lnTo>
                    <a:lnTo>
                      <a:pt x="111" y="154"/>
                    </a:lnTo>
                    <a:lnTo>
                      <a:pt x="125" y="146"/>
                    </a:lnTo>
                    <a:lnTo>
                      <a:pt x="137" y="137"/>
                    </a:lnTo>
                    <a:lnTo>
                      <a:pt x="146" y="125"/>
                    </a:lnTo>
                    <a:lnTo>
                      <a:pt x="154" y="111"/>
                    </a:lnTo>
                    <a:lnTo>
                      <a:pt x="159" y="96"/>
                    </a:lnTo>
                    <a:lnTo>
                      <a:pt x="160" y="80"/>
                    </a:lnTo>
                    <a:lnTo>
                      <a:pt x="159" y="64"/>
                    </a:lnTo>
                    <a:lnTo>
                      <a:pt x="154" y="49"/>
                    </a:lnTo>
                    <a:lnTo>
                      <a:pt x="146" y="35"/>
                    </a:lnTo>
                    <a:lnTo>
                      <a:pt x="137" y="23"/>
                    </a:lnTo>
                    <a:lnTo>
                      <a:pt x="125" y="14"/>
                    </a:lnTo>
                    <a:lnTo>
                      <a:pt x="111" y="6"/>
                    </a:lnTo>
                    <a:lnTo>
                      <a:pt x="96" y="1"/>
                    </a:lnTo>
                    <a:lnTo>
                      <a:pt x="80" y="0"/>
                    </a:lnTo>
                    <a:lnTo>
                      <a:pt x="64" y="1"/>
                    </a:lnTo>
                    <a:lnTo>
                      <a:pt x="49" y="6"/>
                    </a:lnTo>
                    <a:lnTo>
                      <a:pt x="35" y="14"/>
                    </a:lnTo>
                    <a:lnTo>
                      <a:pt x="23" y="23"/>
                    </a:lnTo>
                    <a:lnTo>
                      <a:pt x="13" y="35"/>
                    </a:lnTo>
                    <a:lnTo>
                      <a:pt x="5" y="49"/>
                    </a:lnTo>
                    <a:lnTo>
                      <a:pt x="1" y="64"/>
                    </a:lnTo>
                    <a:lnTo>
                      <a:pt x="0" y="80"/>
                    </a:lnTo>
                    <a:close/>
                    <a:moveTo>
                      <a:pt x="16" y="80"/>
                    </a:moveTo>
                    <a:lnTo>
                      <a:pt x="17" y="67"/>
                    </a:lnTo>
                    <a:lnTo>
                      <a:pt x="20" y="55"/>
                    </a:lnTo>
                    <a:lnTo>
                      <a:pt x="27" y="44"/>
                    </a:lnTo>
                    <a:lnTo>
                      <a:pt x="34" y="35"/>
                    </a:lnTo>
                    <a:lnTo>
                      <a:pt x="45" y="27"/>
                    </a:lnTo>
                    <a:lnTo>
                      <a:pt x="55" y="21"/>
                    </a:lnTo>
                    <a:lnTo>
                      <a:pt x="68" y="17"/>
                    </a:lnTo>
                    <a:lnTo>
                      <a:pt x="80" y="16"/>
                    </a:lnTo>
                    <a:lnTo>
                      <a:pt x="93" y="17"/>
                    </a:lnTo>
                    <a:lnTo>
                      <a:pt x="104" y="21"/>
                    </a:lnTo>
                    <a:lnTo>
                      <a:pt x="116" y="27"/>
                    </a:lnTo>
                    <a:lnTo>
                      <a:pt x="125" y="35"/>
                    </a:lnTo>
                    <a:lnTo>
                      <a:pt x="133" y="44"/>
                    </a:lnTo>
                    <a:lnTo>
                      <a:pt x="139" y="55"/>
                    </a:lnTo>
                    <a:lnTo>
                      <a:pt x="142" y="67"/>
                    </a:lnTo>
                    <a:lnTo>
                      <a:pt x="144" y="80"/>
                    </a:lnTo>
                    <a:lnTo>
                      <a:pt x="142" y="92"/>
                    </a:lnTo>
                    <a:lnTo>
                      <a:pt x="139" y="105"/>
                    </a:lnTo>
                    <a:lnTo>
                      <a:pt x="133" y="115"/>
                    </a:lnTo>
                    <a:lnTo>
                      <a:pt x="125" y="126"/>
                    </a:lnTo>
                    <a:lnTo>
                      <a:pt x="116" y="133"/>
                    </a:lnTo>
                    <a:lnTo>
                      <a:pt x="104" y="140"/>
                    </a:lnTo>
                    <a:lnTo>
                      <a:pt x="93" y="143"/>
                    </a:lnTo>
                    <a:lnTo>
                      <a:pt x="80" y="144"/>
                    </a:lnTo>
                    <a:lnTo>
                      <a:pt x="68" y="143"/>
                    </a:lnTo>
                    <a:lnTo>
                      <a:pt x="55" y="140"/>
                    </a:lnTo>
                    <a:lnTo>
                      <a:pt x="45" y="133"/>
                    </a:lnTo>
                    <a:lnTo>
                      <a:pt x="34" y="126"/>
                    </a:lnTo>
                    <a:lnTo>
                      <a:pt x="27" y="115"/>
                    </a:lnTo>
                    <a:lnTo>
                      <a:pt x="20" y="105"/>
                    </a:lnTo>
                    <a:lnTo>
                      <a:pt x="17" y="92"/>
                    </a:lnTo>
                    <a:lnTo>
                      <a:pt x="16" y="80"/>
                    </a:lnTo>
                    <a:close/>
                  </a:path>
                </a:pathLst>
              </a:custGeom>
              <a:solidFill>
                <a:srgbClr val="000000"/>
              </a:solidFill>
              <a:ln w="9525">
                <a:noFill/>
                <a:round/>
                <a:headEnd/>
                <a:tailEnd/>
              </a:ln>
            </p:spPr>
            <p:txBody>
              <a:bodyPr/>
              <a:lstStyle/>
              <a:p>
                <a:endParaRPr lang="es-MX"/>
              </a:p>
            </p:txBody>
          </p:sp>
          <p:sp>
            <p:nvSpPr>
              <p:cNvPr id="61463" name="Freeform 23"/>
              <p:cNvSpPr>
                <a:spLocks/>
              </p:cNvSpPr>
              <p:nvPr/>
            </p:nvSpPr>
            <p:spPr bwMode="auto">
              <a:xfrm>
                <a:off x="2884" y="2872"/>
                <a:ext cx="64" cy="64"/>
              </a:xfrm>
              <a:custGeom>
                <a:avLst/>
                <a:gdLst/>
                <a:ahLst/>
                <a:cxnLst>
                  <a:cxn ang="0">
                    <a:pos x="0" y="64"/>
                  </a:cxn>
                  <a:cxn ang="0">
                    <a:pos x="2" y="51"/>
                  </a:cxn>
                  <a:cxn ang="0">
                    <a:pos x="5" y="39"/>
                  </a:cxn>
                  <a:cxn ang="0">
                    <a:pos x="12" y="28"/>
                  </a:cxn>
                  <a:cxn ang="0">
                    <a:pos x="19" y="19"/>
                  </a:cxn>
                  <a:cxn ang="0">
                    <a:pos x="29" y="11"/>
                  </a:cxn>
                  <a:cxn ang="0">
                    <a:pos x="40" y="5"/>
                  </a:cxn>
                  <a:cxn ang="0">
                    <a:pos x="52" y="1"/>
                  </a:cxn>
                  <a:cxn ang="0">
                    <a:pos x="65" y="0"/>
                  </a:cxn>
                  <a:cxn ang="0">
                    <a:pos x="78" y="1"/>
                  </a:cxn>
                  <a:cxn ang="0">
                    <a:pos x="89" y="5"/>
                  </a:cxn>
                  <a:cxn ang="0">
                    <a:pos x="101" y="11"/>
                  </a:cxn>
                  <a:cxn ang="0">
                    <a:pos x="110" y="19"/>
                  </a:cxn>
                  <a:cxn ang="0">
                    <a:pos x="118" y="28"/>
                  </a:cxn>
                  <a:cxn ang="0">
                    <a:pos x="124" y="39"/>
                  </a:cxn>
                  <a:cxn ang="0">
                    <a:pos x="127" y="51"/>
                  </a:cxn>
                  <a:cxn ang="0">
                    <a:pos x="128" y="64"/>
                  </a:cxn>
                  <a:cxn ang="0">
                    <a:pos x="127" y="76"/>
                  </a:cxn>
                  <a:cxn ang="0">
                    <a:pos x="124" y="89"/>
                  </a:cxn>
                  <a:cxn ang="0">
                    <a:pos x="118" y="99"/>
                  </a:cxn>
                  <a:cxn ang="0">
                    <a:pos x="110" y="110"/>
                  </a:cxn>
                  <a:cxn ang="0">
                    <a:pos x="101" y="117"/>
                  </a:cxn>
                  <a:cxn ang="0">
                    <a:pos x="89" y="124"/>
                  </a:cxn>
                  <a:cxn ang="0">
                    <a:pos x="78" y="127"/>
                  </a:cxn>
                  <a:cxn ang="0">
                    <a:pos x="65" y="128"/>
                  </a:cxn>
                  <a:cxn ang="0">
                    <a:pos x="52" y="127"/>
                  </a:cxn>
                  <a:cxn ang="0">
                    <a:pos x="40" y="124"/>
                  </a:cxn>
                  <a:cxn ang="0">
                    <a:pos x="29" y="117"/>
                  </a:cxn>
                  <a:cxn ang="0">
                    <a:pos x="19" y="110"/>
                  </a:cxn>
                  <a:cxn ang="0">
                    <a:pos x="12" y="99"/>
                  </a:cxn>
                  <a:cxn ang="0">
                    <a:pos x="5" y="89"/>
                  </a:cxn>
                  <a:cxn ang="0">
                    <a:pos x="2" y="76"/>
                  </a:cxn>
                  <a:cxn ang="0">
                    <a:pos x="0" y="64"/>
                  </a:cxn>
                </a:cxnLst>
                <a:rect l="0" t="0" r="r" b="b"/>
                <a:pathLst>
                  <a:path w="128" h="128">
                    <a:moveTo>
                      <a:pt x="0" y="64"/>
                    </a:moveTo>
                    <a:lnTo>
                      <a:pt x="2" y="51"/>
                    </a:lnTo>
                    <a:lnTo>
                      <a:pt x="5" y="39"/>
                    </a:lnTo>
                    <a:lnTo>
                      <a:pt x="12" y="28"/>
                    </a:lnTo>
                    <a:lnTo>
                      <a:pt x="19" y="19"/>
                    </a:lnTo>
                    <a:lnTo>
                      <a:pt x="29" y="11"/>
                    </a:lnTo>
                    <a:lnTo>
                      <a:pt x="40" y="5"/>
                    </a:lnTo>
                    <a:lnTo>
                      <a:pt x="52" y="1"/>
                    </a:lnTo>
                    <a:lnTo>
                      <a:pt x="65" y="0"/>
                    </a:lnTo>
                    <a:lnTo>
                      <a:pt x="78" y="1"/>
                    </a:lnTo>
                    <a:lnTo>
                      <a:pt x="89" y="5"/>
                    </a:lnTo>
                    <a:lnTo>
                      <a:pt x="101" y="11"/>
                    </a:lnTo>
                    <a:lnTo>
                      <a:pt x="110" y="19"/>
                    </a:lnTo>
                    <a:lnTo>
                      <a:pt x="118" y="28"/>
                    </a:lnTo>
                    <a:lnTo>
                      <a:pt x="124" y="39"/>
                    </a:lnTo>
                    <a:lnTo>
                      <a:pt x="127" y="51"/>
                    </a:lnTo>
                    <a:lnTo>
                      <a:pt x="128" y="64"/>
                    </a:lnTo>
                    <a:lnTo>
                      <a:pt x="127" y="76"/>
                    </a:lnTo>
                    <a:lnTo>
                      <a:pt x="124" y="89"/>
                    </a:lnTo>
                    <a:lnTo>
                      <a:pt x="118" y="99"/>
                    </a:lnTo>
                    <a:lnTo>
                      <a:pt x="110" y="110"/>
                    </a:lnTo>
                    <a:lnTo>
                      <a:pt x="101" y="117"/>
                    </a:lnTo>
                    <a:lnTo>
                      <a:pt x="89" y="124"/>
                    </a:lnTo>
                    <a:lnTo>
                      <a:pt x="78" y="127"/>
                    </a:lnTo>
                    <a:lnTo>
                      <a:pt x="65" y="128"/>
                    </a:lnTo>
                    <a:lnTo>
                      <a:pt x="52" y="127"/>
                    </a:lnTo>
                    <a:lnTo>
                      <a:pt x="40" y="124"/>
                    </a:lnTo>
                    <a:lnTo>
                      <a:pt x="29" y="117"/>
                    </a:lnTo>
                    <a:lnTo>
                      <a:pt x="19" y="110"/>
                    </a:lnTo>
                    <a:lnTo>
                      <a:pt x="12" y="99"/>
                    </a:lnTo>
                    <a:lnTo>
                      <a:pt x="5" y="89"/>
                    </a:lnTo>
                    <a:lnTo>
                      <a:pt x="2" y="76"/>
                    </a:lnTo>
                    <a:lnTo>
                      <a:pt x="0" y="64"/>
                    </a:lnTo>
                    <a:close/>
                  </a:path>
                </a:pathLst>
              </a:custGeom>
              <a:solidFill>
                <a:srgbClr val="BFDDFF"/>
              </a:solidFill>
              <a:ln w="9525">
                <a:noFill/>
                <a:round/>
                <a:headEnd/>
                <a:tailEnd/>
              </a:ln>
            </p:spPr>
            <p:txBody>
              <a:bodyPr/>
              <a:lstStyle/>
              <a:p>
                <a:endParaRPr lang="es-MX"/>
              </a:p>
            </p:txBody>
          </p:sp>
          <p:sp>
            <p:nvSpPr>
              <p:cNvPr id="61464" name="Freeform 24"/>
              <p:cNvSpPr>
                <a:spLocks/>
              </p:cNvSpPr>
              <p:nvPr/>
            </p:nvSpPr>
            <p:spPr bwMode="auto">
              <a:xfrm>
                <a:off x="2903" y="2879"/>
                <a:ext cx="38" cy="48"/>
              </a:xfrm>
              <a:custGeom>
                <a:avLst/>
                <a:gdLst/>
                <a:ahLst/>
                <a:cxnLst>
                  <a:cxn ang="0">
                    <a:pos x="5" y="6"/>
                  </a:cxn>
                  <a:cxn ang="0">
                    <a:pos x="4" y="6"/>
                  </a:cxn>
                  <a:cxn ang="0">
                    <a:pos x="3" y="7"/>
                  </a:cxn>
                  <a:cxn ang="0">
                    <a:pos x="2" y="7"/>
                  </a:cxn>
                  <a:cxn ang="0">
                    <a:pos x="0" y="8"/>
                  </a:cxn>
                  <a:cxn ang="0">
                    <a:pos x="10" y="6"/>
                  </a:cxn>
                  <a:cxn ang="0">
                    <a:pos x="18" y="6"/>
                  </a:cxn>
                  <a:cxn ang="0">
                    <a:pos x="27" y="7"/>
                  </a:cxn>
                  <a:cxn ang="0">
                    <a:pos x="35" y="9"/>
                  </a:cxn>
                  <a:cxn ang="0">
                    <a:pos x="42" y="13"/>
                  </a:cxn>
                  <a:cxn ang="0">
                    <a:pos x="49" y="19"/>
                  </a:cxn>
                  <a:cxn ang="0">
                    <a:pos x="56" y="26"/>
                  </a:cxn>
                  <a:cxn ang="0">
                    <a:pos x="60" y="34"/>
                  </a:cxn>
                  <a:cxn ang="0">
                    <a:pos x="65" y="51"/>
                  </a:cxn>
                  <a:cxn ang="0">
                    <a:pos x="64" y="68"/>
                  </a:cxn>
                  <a:cxn ang="0">
                    <a:pos x="56" y="84"/>
                  </a:cxn>
                  <a:cxn ang="0">
                    <a:pos x="43" y="96"/>
                  </a:cxn>
                  <a:cxn ang="0">
                    <a:pos x="44" y="96"/>
                  </a:cxn>
                  <a:cxn ang="0">
                    <a:pos x="46" y="95"/>
                  </a:cxn>
                  <a:cxn ang="0">
                    <a:pos x="48" y="95"/>
                  </a:cxn>
                  <a:cxn ang="0">
                    <a:pos x="49" y="94"/>
                  </a:cxn>
                  <a:cxn ang="0">
                    <a:pos x="57" y="89"/>
                  </a:cxn>
                  <a:cxn ang="0">
                    <a:pos x="64" y="82"/>
                  </a:cxn>
                  <a:cxn ang="0">
                    <a:pos x="69" y="74"/>
                  </a:cxn>
                  <a:cxn ang="0">
                    <a:pos x="74" y="66"/>
                  </a:cxn>
                  <a:cxn ang="0">
                    <a:pos x="76" y="57"/>
                  </a:cxn>
                  <a:cxn ang="0">
                    <a:pos x="76" y="46"/>
                  </a:cxn>
                  <a:cxn ang="0">
                    <a:pos x="75" y="37"/>
                  </a:cxn>
                  <a:cxn ang="0">
                    <a:pos x="72" y="28"/>
                  </a:cxn>
                  <a:cxn ang="0">
                    <a:pos x="66" y="20"/>
                  </a:cxn>
                  <a:cxn ang="0">
                    <a:pos x="59" y="13"/>
                  </a:cxn>
                  <a:cxn ang="0">
                    <a:pos x="52" y="7"/>
                  </a:cxn>
                  <a:cxn ang="0">
                    <a:pos x="43" y="3"/>
                  </a:cxn>
                  <a:cxn ang="0">
                    <a:pos x="34" y="1"/>
                  </a:cxn>
                  <a:cxn ang="0">
                    <a:pos x="25" y="0"/>
                  </a:cxn>
                  <a:cxn ang="0">
                    <a:pos x="14" y="3"/>
                  </a:cxn>
                  <a:cxn ang="0">
                    <a:pos x="5" y="6"/>
                  </a:cxn>
                </a:cxnLst>
                <a:rect l="0" t="0" r="r" b="b"/>
                <a:pathLst>
                  <a:path w="76" h="96">
                    <a:moveTo>
                      <a:pt x="5" y="6"/>
                    </a:moveTo>
                    <a:lnTo>
                      <a:pt x="4" y="6"/>
                    </a:lnTo>
                    <a:lnTo>
                      <a:pt x="3" y="7"/>
                    </a:lnTo>
                    <a:lnTo>
                      <a:pt x="2" y="7"/>
                    </a:lnTo>
                    <a:lnTo>
                      <a:pt x="0" y="8"/>
                    </a:lnTo>
                    <a:lnTo>
                      <a:pt x="10" y="6"/>
                    </a:lnTo>
                    <a:lnTo>
                      <a:pt x="18" y="6"/>
                    </a:lnTo>
                    <a:lnTo>
                      <a:pt x="27" y="7"/>
                    </a:lnTo>
                    <a:lnTo>
                      <a:pt x="35" y="9"/>
                    </a:lnTo>
                    <a:lnTo>
                      <a:pt x="42" y="13"/>
                    </a:lnTo>
                    <a:lnTo>
                      <a:pt x="49" y="19"/>
                    </a:lnTo>
                    <a:lnTo>
                      <a:pt x="56" y="26"/>
                    </a:lnTo>
                    <a:lnTo>
                      <a:pt x="60" y="34"/>
                    </a:lnTo>
                    <a:lnTo>
                      <a:pt x="65" y="51"/>
                    </a:lnTo>
                    <a:lnTo>
                      <a:pt x="64" y="68"/>
                    </a:lnTo>
                    <a:lnTo>
                      <a:pt x="56" y="84"/>
                    </a:lnTo>
                    <a:lnTo>
                      <a:pt x="43" y="96"/>
                    </a:lnTo>
                    <a:lnTo>
                      <a:pt x="44" y="96"/>
                    </a:lnTo>
                    <a:lnTo>
                      <a:pt x="46" y="95"/>
                    </a:lnTo>
                    <a:lnTo>
                      <a:pt x="48" y="95"/>
                    </a:lnTo>
                    <a:lnTo>
                      <a:pt x="49" y="94"/>
                    </a:lnTo>
                    <a:lnTo>
                      <a:pt x="57" y="89"/>
                    </a:lnTo>
                    <a:lnTo>
                      <a:pt x="64" y="82"/>
                    </a:lnTo>
                    <a:lnTo>
                      <a:pt x="69" y="74"/>
                    </a:lnTo>
                    <a:lnTo>
                      <a:pt x="74" y="66"/>
                    </a:lnTo>
                    <a:lnTo>
                      <a:pt x="76" y="57"/>
                    </a:lnTo>
                    <a:lnTo>
                      <a:pt x="76" y="46"/>
                    </a:lnTo>
                    <a:lnTo>
                      <a:pt x="75" y="37"/>
                    </a:lnTo>
                    <a:lnTo>
                      <a:pt x="72" y="28"/>
                    </a:lnTo>
                    <a:lnTo>
                      <a:pt x="66" y="20"/>
                    </a:lnTo>
                    <a:lnTo>
                      <a:pt x="59" y="13"/>
                    </a:lnTo>
                    <a:lnTo>
                      <a:pt x="52" y="7"/>
                    </a:lnTo>
                    <a:lnTo>
                      <a:pt x="43" y="3"/>
                    </a:lnTo>
                    <a:lnTo>
                      <a:pt x="34" y="1"/>
                    </a:lnTo>
                    <a:lnTo>
                      <a:pt x="25" y="0"/>
                    </a:lnTo>
                    <a:lnTo>
                      <a:pt x="14" y="3"/>
                    </a:lnTo>
                    <a:lnTo>
                      <a:pt x="5" y="6"/>
                    </a:lnTo>
                    <a:close/>
                  </a:path>
                </a:pathLst>
              </a:custGeom>
              <a:solidFill>
                <a:srgbClr val="FFFFFF"/>
              </a:solidFill>
              <a:ln w="9525">
                <a:noFill/>
                <a:round/>
                <a:headEnd/>
                <a:tailEnd/>
              </a:ln>
            </p:spPr>
            <p:txBody>
              <a:bodyPr/>
              <a:lstStyle/>
              <a:p>
                <a:endParaRPr lang="es-MX"/>
              </a:p>
            </p:txBody>
          </p:sp>
          <p:sp>
            <p:nvSpPr>
              <p:cNvPr id="61465" name="Freeform 25"/>
              <p:cNvSpPr>
                <a:spLocks/>
              </p:cNvSpPr>
              <p:nvPr/>
            </p:nvSpPr>
            <p:spPr bwMode="auto">
              <a:xfrm>
                <a:off x="3180" y="2872"/>
                <a:ext cx="64" cy="64"/>
              </a:xfrm>
              <a:custGeom>
                <a:avLst/>
                <a:gdLst/>
                <a:ahLst/>
                <a:cxnLst>
                  <a:cxn ang="0">
                    <a:pos x="0" y="64"/>
                  </a:cxn>
                  <a:cxn ang="0">
                    <a:pos x="1" y="51"/>
                  </a:cxn>
                  <a:cxn ang="0">
                    <a:pos x="4" y="39"/>
                  </a:cxn>
                  <a:cxn ang="0">
                    <a:pos x="11" y="28"/>
                  </a:cxn>
                  <a:cxn ang="0">
                    <a:pos x="18" y="19"/>
                  </a:cxn>
                  <a:cxn ang="0">
                    <a:pos x="29" y="11"/>
                  </a:cxn>
                  <a:cxn ang="0">
                    <a:pos x="39" y="5"/>
                  </a:cxn>
                  <a:cxn ang="0">
                    <a:pos x="52" y="1"/>
                  </a:cxn>
                  <a:cxn ang="0">
                    <a:pos x="64" y="0"/>
                  </a:cxn>
                  <a:cxn ang="0">
                    <a:pos x="77" y="1"/>
                  </a:cxn>
                  <a:cxn ang="0">
                    <a:pos x="88" y="5"/>
                  </a:cxn>
                  <a:cxn ang="0">
                    <a:pos x="100" y="11"/>
                  </a:cxn>
                  <a:cxn ang="0">
                    <a:pos x="109" y="19"/>
                  </a:cxn>
                  <a:cxn ang="0">
                    <a:pos x="117" y="28"/>
                  </a:cxn>
                  <a:cxn ang="0">
                    <a:pos x="123" y="39"/>
                  </a:cxn>
                  <a:cxn ang="0">
                    <a:pos x="126" y="51"/>
                  </a:cxn>
                  <a:cxn ang="0">
                    <a:pos x="128" y="64"/>
                  </a:cxn>
                  <a:cxn ang="0">
                    <a:pos x="126" y="76"/>
                  </a:cxn>
                  <a:cxn ang="0">
                    <a:pos x="123" y="89"/>
                  </a:cxn>
                  <a:cxn ang="0">
                    <a:pos x="117" y="99"/>
                  </a:cxn>
                  <a:cxn ang="0">
                    <a:pos x="109" y="110"/>
                  </a:cxn>
                  <a:cxn ang="0">
                    <a:pos x="100" y="117"/>
                  </a:cxn>
                  <a:cxn ang="0">
                    <a:pos x="88" y="124"/>
                  </a:cxn>
                  <a:cxn ang="0">
                    <a:pos x="77" y="127"/>
                  </a:cxn>
                  <a:cxn ang="0">
                    <a:pos x="64" y="128"/>
                  </a:cxn>
                  <a:cxn ang="0">
                    <a:pos x="52" y="127"/>
                  </a:cxn>
                  <a:cxn ang="0">
                    <a:pos x="39" y="124"/>
                  </a:cxn>
                  <a:cxn ang="0">
                    <a:pos x="29" y="117"/>
                  </a:cxn>
                  <a:cxn ang="0">
                    <a:pos x="18" y="110"/>
                  </a:cxn>
                  <a:cxn ang="0">
                    <a:pos x="11" y="99"/>
                  </a:cxn>
                  <a:cxn ang="0">
                    <a:pos x="4" y="89"/>
                  </a:cxn>
                  <a:cxn ang="0">
                    <a:pos x="1" y="76"/>
                  </a:cxn>
                  <a:cxn ang="0">
                    <a:pos x="0" y="64"/>
                  </a:cxn>
                </a:cxnLst>
                <a:rect l="0" t="0" r="r" b="b"/>
                <a:pathLst>
                  <a:path w="128" h="128">
                    <a:moveTo>
                      <a:pt x="0" y="64"/>
                    </a:moveTo>
                    <a:lnTo>
                      <a:pt x="1" y="51"/>
                    </a:lnTo>
                    <a:lnTo>
                      <a:pt x="4" y="39"/>
                    </a:lnTo>
                    <a:lnTo>
                      <a:pt x="11" y="28"/>
                    </a:lnTo>
                    <a:lnTo>
                      <a:pt x="18" y="19"/>
                    </a:lnTo>
                    <a:lnTo>
                      <a:pt x="29" y="11"/>
                    </a:lnTo>
                    <a:lnTo>
                      <a:pt x="39" y="5"/>
                    </a:lnTo>
                    <a:lnTo>
                      <a:pt x="52" y="1"/>
                    </a:lnTo>
                    <a:lnTo>
                      <a:pt x="64" y="0"/>
                    </a:lnTo>
                    <a:lnTo>
                      <a:pt x="77" y="1"/>
                    </a:lnTo>
                    <a:lnTo>
                      <a:pt x="88" y="5"/>
                    </a:lnTo>
                    <a:lnTo>
                      <a:pt x="100" y="11"/>
                    </a:lnTo>
                    <a:lnTo>
                      <a:pt x="109" y="19"/>
                    </a:lnTo>
                    <a:lnTo>
                      <a:pt x="117" y="28"/>
                    </a:lnTo>
                    <a:lnTo>
                      <a:pt x="123" y="39"/>
                    </a:lnTo>
                    <a:lnTo>
                      <a:pt x="126" y="51"/>
                    </a:lnTo>
                    <a:lnTo>
                      <a:pt x="128" y="64"/>
                    </a:lnTo>
                    <a:lnTo>
                      <a:pt x="126" y="76"/>
                    </a:lnTo>
                    <a:lnTo>
                      <a:pt x="123" y="89"/>
                    </a:lnTo>
                    <a:lnTo>
                      <a:pt x="117" y="99"/>
                    </a:lnTo>
                    <a:lnTo>
                      <a:pt x="109" y="110"/>
                    </a:lnTo>
                    <a:lnTo>
                      <a:pt x="100" y="117"/>
                    </a:lnTo>
                    <a:lnTo>
                      <a:pt x="88" y="124"/>
                    </a:lnTo>
                    <a:lnTo>
                      <a:pt x="77" y="127"/>
                    </a:lnTo>
                    <a:lnTo>
                      <a:pt x="64" y="128"/>
                    </a:lnTo>
                    <a:lnTo>
                      <a:pt x="52" y="127"/>
                    </a:lnTo>
                    <a:lnTo>
                      <a:pt x="39" y="124"/>
                    </a:lnTo>
                    <a:lnTo>
                      <a:pt x="29" y="117"/>
                    </a:lnTo>
                    <a:lnTo>
                      <a:pt x="18" y="110"/>
                    </a:lnTo>
                    <a:lnTo>
                      <a:pt x="11" y="99"/>
                    </a:lnTo>
                    <a:lnTo>
                      <a:pt x="4" y="89"/>
                    </a:lnTo>
                    <a:lnTo>
                      <a:pt x="1" y="76"/>
                    </a:lnTo>
                    <a:lnTo>
                      <a:pt x="0" y="64"/>
                    </a:lnTo>
                    <a:close/>
                  </a:path>
                </a:pathLst>
              </a:custGeom>
              <a:solidFill>
                <a:srgbClr val="BFDDFF"/>
              </a:solidFill>
              <a:ln w="9525">
                <a:noFill/>
                <a:round/>
                <a:headEnd/>
                <a:tailEnd/>
              </a:ln>
            </p:spPr>
            <p:txBody>
              <a:bodyPr/>
              <a:lstStyle/>
              <a:p>
                <a:endParaRPr lang="es-MX"/>
              </a:p>
            </p:txBody>
          </p:sp>
          <p:sp>
            <p:nvSpPr>
              <p:cNvPr id="61466" name="Freeform 26"/>
              <p:cNvSpPr>
                <a:spLocks noEditPoints="1"/>
              </p:cNvSpPr>
              <p:nvPr/>
            </p:nvSpPr>
            <p:spPr bwMode="auto">
              <a:xfrm>
                <a:off x="2938" y="2693"/>
                <a:ext cx="126" cy="75"/>
              </a:xfrm>
              <a:custGeom>
                <a:avLst/>
                <a:gdLst/>
                <a:ahLst/>
                <a:cxnLst>
                  <a:cxn ang="0">
                    <a:pos x="116" y="27"/>
                  </a:cxn>
                  <a:cxn ang="0">
                    <a:pos x="86" y="58"/>
                  </a:cxn>
                  <a:cxn ang="0">
                    <a:pos x="46" y="100"/>
                  </a:cxn>
                  <a:cxn ang="0">
                    <a:pos x="17" y="133"/>
                  </a:cxn>
                  <a:cxn ang="0">
                    <a:pos x="0" y="151"/>
                  </a:cxn>
                  <a:cxn ang="0">
                    <a:pos x="252" y="0"/>
                  </a:cxn>
                  <a:cxn ang="0">
                    <a:pos x="170" y="0"/>
                  </a:cxn>
                  <a:cxn ang="0">
                    <a:pos x="162" y="1"/>
                  </a:cxn>
                  <a:cxn ang="0">
                    <a:pos x="148" y="5"/>
                  </a:cxn>
                  <a:cxn ang="0">
                    <a:pos x="130" y="14"/>
                  </a:cxn>
                  <a:cxn ang="0">
                    <a:pos x="131" y="32"/>
                  </a:cxn>
                  <a:cxn ang="0">
                    <a:pos x="146" y="22"/>
                  </a:cxn>
                  <a:cxn ang="0">
                    <a:pos x="159" y="17"/>
                  </a:cxn>
                  <a:cxn ang="0">
                    <a:pos x="168" y="16"/>
                  </a:cxn>
                  <a:cxn ang="0">
                    <a:pos x="171" y="16"/>
                  </a:cxn>
                  <a:cxn ang="0">
                    <a:pos x="179" y="16"/>
                  </a:cxn>
                  <a:cxn ang="0">
                    <a:pos x="199" y="16"/>
                  </a:cxn>
                  <a:cxn ang="0">
                    <a:pos x="221" y="16"/>
                  </a:cxn>
                  <a:cxn ang="0">
                    <a:pos x="236" y="16"/>
                  </a:cxn>
                  <a:cxn ang="0">
                    <a:pos x="236" y="75"/>
                  </a:cxn>
                  <a:cxn ang="0">
                    <a:pos x="236" y="135"/>
                  </a:cxn>
                  <a:cxn ang="0">
                    <a:pos x="224" y="135"/>
                  </a:cxn>
                  <a:cxn ang="0">
                    <a:pos x="204" y="135"/>
                  </a:cxn>
                  <a:cxn ang="0">
                    <a:pos x="175" y="135"/>
                  </a:cxn>
                  <a:cxn ang="0">
                    <a:pos x="143" y="135"/>
                  </a:cxn>
                  <a:cxn ang="0">
                    <a:pos x="109" y="135"/>
                  </a:cxn>
                  <a:cxn ang="0">
                    <a:pos x="78" y="135"/>
                  </a:cxn>
                  <a:cxn ang="0">
                    <a:pos x="53" y="135"/>
                  </a:cxn>
                  <a:cxn ang="0">
                    <a:pos x="37" y="135"/>
                  </a:cxn>
                  <a:cxn ang="0">
                    <a:pos x="60" y="110"/>
                  </a:cxn>
                  <a:cxn ang="0">
                    <a:pos x="91" y="76"/>
                  </a:cxn>
                  <a:cxn ang="0">
                    <a:pos x="119" y="45"/>
                  </a:cxn>
                  <a:cxn ang="0">
                    <a:pos x="131" y="32"/>
                  </a:cxn>
                </a:cxnLst>
                <a:rect l="0" t="0" r="r" b="b"/>
                <a:pathLst>
                  <a:path w="252" h="151">
                    <a:moveTo>
                      <a:pt x="121" y="21"/>
                    </a:moveTo>
                    <a:lnTo>
                      <a:pt x="116" y="27"/>
                    </a:lnTo>
                    <a:lnTo>
                      <a:pt x="103" y="39"/>
                    </a:lnTo>
                    <a:lnTo>
                      <a:pt x="86" y="58"/>
                    </a:lnTo>
                    <a:lnTo>
                      <a:pt x="66" y="80"/>
                    </a:lnTo>
                    <a:lnTo>
                      <a:pt x="46" y="100"/>
                    </a:lnTo>
                    <a:lnTo>
                      <a:pt x="30" y="119"/>
                    </a:lnTo>
                    <a:lnTo>
                      <a:pt x="17" y="133"/>
                    </a:lnTo>
                    <a:lnTo>
                      <a:pt x="12" y="137"/>
                    </a:lnTo>
                    <a:lnTo>
                      <a:pt x="0" y="151"/>
                    </a:lnTo>
                    <a:lnTo>
                      <a:pt x="252" y="151"/>
                    </a:lnTo>
                    <a:lnTo>
                      <a:pt x="252" y="0"/>
                    </a:lnTo>
                    <a:lnTo>
                      <a:pt x="171" y="0"/>
                    </a:lnTo>
                    <a:lnTo>
                      <a:pt x="170" y="0"/>
                    </a:lnTo>
                    <a:lnTo>
                      <a:pt x="167" y="0"/>
                    </a:lnTo>
                    <a:lnTo>
                      <a:pt x="162" y="1"/>
                    </a:lnTo>
                    <a:lnTo>
                      <a:pt x="155" y="2"/>
                    </a:lnTo>
                    <a:lnTo>
                      <a:pt x="148" y="5"/>
                    </a:lnTo>
                    <a:lnTo>
                      <a:pt x="139" y="8"/>
                    </a:lnTo>
                    <a:lnTo>
                      <a:pt x="130" y="14"/>
                    </a:lnTo>
                    <a:lnTo>
                      <a:pt x="121" y="21"/>
                    </a:lnTo>
                    <a:close/>
                    <a:moveTo>
                      <a:pt x="131" y="32"/>
                    </a:moveTo>
                    <a:lnTo>
                      <a:pt x="139" y="27"/>
                    </a:lnTo>
                    <a:lnTo>
                      <a:pt x="146" y="22"/>
                    </a:lnTo>
                    <a:lnTo>
                      <a:pt x="153" y="20"/>
                    </a:lnTo>
                    <a:lnTo>
                      <a:pt x="159" y="17"/>
                    </a:lnTo>
                    <a:lnTo>
                      <a:pt x="163" y="16"/>
                    </a:lnTo>
                    <a:lnTo>
                      <a:pt x="168" y="16"/>
                    </a:lnTo>
                    <a:lnTo>
                      <a:pt x="170" y="16"/>
                    </a:lnTo>
                    <a:lnTo>
                      <a:pt x="171" y="16"/>
                    </a:lnTo>
                    <a:lnTo>
                      <a:pt x="174" y="16"/>
                    </a:lnTo>
                    <a:lnTo>
                      <a:pt x="179" y="16"/>
                    </a:lnTo>
                    <a:lnTo>
                      <a:pt x="189" y="16"/>
                    </a:lnTo>
                    <a:lnTo>
                      <a:pt x="199" y="16"/>
                    </a:lnTo>
                    <a:lnTo>
                      <a:pt x="209" y="16"/>
                    </a:lnTo>
                    <a:lnTo>
                      <a:pt x="221" y="16"/>
                    </a:lnTo>
                    <a:lnTo>
                      <a:pt x="229" y="16"/>
                    </a:lnTo>
                    <a:lnTo>
                      <a:pt x="236" y="16"/>
                    </a:lnTo>
                    <a:lnTo>
                      <a:pt x="236" y="38"/>
                    </a:lnTo>
                    <a:lnTo>
                      <a:pt x="236" y="75"/>
                    </a:lnTo>
                    <a:lnTo>
                      <a:pt x="236" y="113"/>
                    </a:lnTo>
                    <a:lnTo>
                      <a:pt x="236" y="135"/>
                    </a:lnTo>
                    <a:lnTo>
                      <a:pt x="231" y="135"/>
                    </a:lnTo>
                    <a:lnTo>
                      <a:pt x="224" y="135"/>
                    </a:lnTo>
                    <a:lnTo>
                      <a:pt x="215" y="135"/>
                    </a:lnTo>
                    <a:lnTo>
                      <a:pt x="204" y="135"/>
                    </a:lnTo>
                    <a:lnTo>
                      <a:pt x="190" y="135"/>
                    </a:lnTo>
                    <a:lnTo>
                      <a:pt x="175" y="135"/>
                    </a:lnTo>
                    <a:lnTo>
                      <a:pt x="159" y="135"/>
                    </a:lnTo>
                    <a:lnTo>
                      <a:pt x="143" y="135"/>
                    </a:lnTo>
                    <a:lnTo>
                      <a:pt x="125" y="135"/>
                    </a:lnTo>
                    <a:lnTo>
                      <a:pt x="109" y="135"/>
                    </a:lnTo>
                    <a:lnTo>
                      <a:pt x="93" y="135"/>
                    </a:lnTo>
                    <a:lnTo>
                      <a:pt x="78" y="135"/>
                    </a:lnTo>
                    <a:lnTo>
                      <a:pt x="65" y="135"/>
                    </a:lnTo>
                    <a:lnTo>
                      <a:pt x="53" y="135"/>
                    </a:lnTo>
                    <a:lnTo>
                      <a:pt x="43" y="135"/>
                    </a:lnTo>
                    <a:lnTo>
                      <a:pt x="37" y="135"/>
                    </a:lnTo>
                    <a:lnTo>
                      <a:pt x="46" y="125"/>
                    </a:lnTo>
                    <a:lnTo>
                      <a:pt x="60" y="110"/>
                    </a:lnTo>
                    <a:lnTo>
                      <a:pt x="75" y="93"/>
                    </a:lnTo>
                    <a:lnTo>
                      <a:pt x="91" y="76"/>
                    </a:lnTo>
                    <a:lnTo>
                      <a:pt x="107" y="59"/>
                    </a:lnTo>
                    <a:lnTo>
                      <a:pt x="119" y="45"/>
                    </a:lnTo>
                    <a:lnTo>
                      <a:pt x="128" y="36"/>
                    </a:lnTo>
                    <a:lnTo>
                      <a:pt x="131" y="32"/>
                    </a:lnTo>
                    <a:close/>
                  </a:path>
                </a:pathLst>
              </a:custGeom>
              <a:solidFill>
                <a:srgbClr val="000000"/>
              </a:solidFill>
              <a:ln w="9525">
                <a:noFill/>
                <a:round/>
                <a:headEnd/>
                <a:tailEnd/>
              </a:ln>
            </p:spPr>
            <p:txBody>
              <a:bodyPr/>
              <a:lstStyle/>
              <a:p>
                <a:endParaRPr lang="es-MX"/>
              </a:p>
            </p:txBody>
          </p:sp>
          <p:sp>
            <p:nvSpPr>
              <p:cNvPr id="61467" name="Freeform 27"/>
              <p:cNvSpPr>
                <a:spLocks noEditPoints="1"/>
              </p:cNvSpPr>
              <p:nvPr/>
            </p:nvSpPr>
            <p:spPr bwMode="auto">
              <a:xfrm>
                <a:off x="3074" y="2693"/>
                <a:ext cx="216" cy="75"/>
              </a:xfrm>
              <a:custGeom>
                <a:avLst/>
                <a:gdLst/>
                <a:ahLst/>
                <a:cxnLst>
                  <a:cxn ang="0">
                    <a:pos x="395" y="17"/>
                  </a:cxn>
                  <a:cxn ang="0">
                    <a:pos x="385" y="6"/>
                  </a:cxn>
                  <a:cxn ang="0">
                    <a:pos x="372" y="1"/>
                  </a:cxn>
                  <a:cxn ang="0">
                    <a:pos x="364" y="0"/>
                  </a:cxn>
                  <a:cxn ang="0">
                    <a:pos x="8" y="0"/>
                  </a:cxn>
                  <a:cxn ang="0">
                    <a:pos x="0" y="151"/>
                  </a:cxn>
                  <a:cxn ang="0">
                    <a:pos x="400" y="25"/>
                  </a:cxn>
                  <a:cxn ang="0">
                    <a:pos x="15" y="113"/>
                  </a:cxn>
                  <a:cxn ang="0">
                    <a:pos x="15" y="38"/>
                  </a:cxn>
                  <a:cxn ang="0">
                    <a:pos x="22" y="16"/>
                  </a:cxn>
                  <a:cxn ang="0">
                    <a:pos x="52" y="16"/>
                  </a:cxn>
                  <a:cxn ang="0">
                    <a:pos x="99" y="16"/>
                  </a:cxn>
                  <a:cxn ang="0">
                    <a:pos x="156" y="16"/>
                  </a:cxn>
                  <a:cxn ang="0">
                    <a:pos x="206" y="135"/>
                  </a:cxn>
                  <a:cxn ang="0">
                    <a:pos x="171" y="135"/>
                  </a:cxn>
                  <a:cxn ang="0">
                    <a:pos x="138" y="135"/>
                  </a:cxn>
                  <a:cxn ang="0">
                    <a:pos x="107" y="135"/>
                  </a:cxn>
                  <a:cxn ang="0">
                    <a:pos x="79" y="135"/>
                  </a:cxn>
                  <a:cxn ang="0">
                    <a:pos x="55" y="135"/>
                  </a:cxn>
                  <a:cxn ang="0">
                    <a:pos x="35" y="135"/>
                  </a:cxn>
                  <a:cxn ang="0">
                    <a:pos x="22" y="135"/>
                  </a:cxn>
                  <a:cxn ang="0">
                    <a:pos x="15" y="135"/>
                  </a:cxn>
                  <a:cxn ang="0">
                    <a:pos x="239" y="16"/>
                  </a:cxn>
                  <a:cxn ang="0">
                    <a:pos x="294" y="16"/>
                  </a:cxn>
                  <a:cxn ang="0">
                    <a:pos x="335" y="16"/>
                  </a:cxn>
                  <a:cxn ang="0">
                    <a:pos x="358" y="16"/>
                  </a:cxn>
                  <a:cxn ang="0">
                    <a:pos x="365" y="16"/>
                  </a:cxn>
                  <a:cxn ang="0">
                    <a:pos x="379" y="22"/>
                  </a:cxn>
                  <a:cxn ang="0">
                    <a:pos x="388" y="43"/>
                  </a:cxn>
                  <a:cxn ang="0">
                    <a:pos x="404" y="107"/>
                  </a:cxn>
                  <a:cxn ang="0">
                    <a:pos x="404" y="135"/>
                  </a:cxn>
                  <a:cxn ang="0">
                    <a:pos x="374" y="135"/>
                  </a:cxn>
                  <a:cxn ang="0">
                    <a:pos x="325" y="135"/>
                  </a:cxn>
                  <a:cxn ang="0">
                    <a:pos x="264" y="135"/>
                  </a:cxn>
                  <a:cxn ang="0">
                    <a:pos x="211" y="16"/>
                  </a:cxn>
                </a:cxnLst>
                <a:rect l="0" t="0" r="r" b="b"/>
                <a:pathLst>
                  <a:path w="432" h="151">
                    <a:moveTo>
                      <a:pt x="400" y="25"/>
                    </a:moveTo>
                    <a:lnTo>
                      <a:pt x="395" y="17"/>
                    </a:lnTo>
                    <a:lnTo>
                      <a:pt x="390" y="10"/>
                    </a:lnTo>
                    <a:lnTo>
                      <a:pt x="385" y="6"/>
                    </a:lnTo>
                    <a:lnTo>
                      <a:pt x="378" y="4"/>
                    </a:lnTo>
                    <a:lnTo>
                      <a:pt x="372" y="1"/>
                    </a:lnTo>
                    <a:lnTo>
                      <a:pt x="367" y="0"/>
                    </a:lnTo>
                    <a:lnTo>
                      <a:pt x="364" y="0"/>
                    </a:lnTo>
                    <a:lnTo>
                      <a:pt x="363" y="0"/>
                    </a:lnTo>
                    <a:lnTo>
                      <a:pt x="8" y="0"/>
                    </a:lnTo>
                    <a:lnTo>
                      <a:pt x="0" y="0"/>
                    </a:lnTo>
                    <a:lnTo>
                      <a:pt x="0" y="151"/>
                    </a:lnTo>
                    <a:lnTo>
                      <a:pt x="432" y="151"/>
                    </a:lnTo>
                    <a:lnTo>
                      <a:pt x="400" y="25"/>
                    </a:lnTo>
                    <a:close/>
                    <a:moveTo>
                      <a:pt x="15" y="135"/>
                    </a:moveTo>
                    <a:lnTo>
                      <a:pt x="15" y="113"/>
                    </a:lnTo>
                    <a:lnTo>
                      <a:pt x="15" y="75"/>
                    </a:lnTo>
                    <a:lnTo>
                      <a:pt x="15" y="38"/>
                    </a:lnTo>
                    <a:lnTo>
                      <a:pt x="15" y="16"/>
                    </a:lnTo>
                    <a:lnTo>
                      <a:pt x="22" y="16"/>
                    </a:lnTo>
                    <a:lnTo>
                      <a:pt x="33" y="16"/>
                    </a:lnTo>
                    <a:lnTo>
                      <a:pt x="52" y="16"/>
                    </a:lnTo>
                    <a:lnTo>
                      <a:pt x="73" y="16"/>
                    </a:lnTo>
                    <a:lnTo>
                      <a:pt x="99" y="16"/>
                    </a:lnTo>
                    <a:lnTo>
                      <a:pt x="126" y="16"/>
                    </a:lnTo>
                    <a:lnTo>
                      <a:pt x="156" y="16"/>
                    </a:lnTo>
                    <a:lnTo>
                      <a:pt x="186" y="16"/>
                    </a:lnTo>
                    <a:lnTo>
                      <a:pt x="206" y="135"/>
                    </a:lnTo>
                    <a:lnTo>
                      <a:pt x="189" y="135"/>
                    </a:lnTo>
                    <a:lnTo>
                      <a:pt x="171" y="135"/>
                    </a:lnTo>
                    <a:lnTo>
                      <a:pt x="155" y="135"/>
                    </a:lnTo>
                    <a:lnTo>
                      <a:pt x="138" y="135"/>
                    </a:lnTo>
                    <a:lnTo>
                      <a:pt x="122" y="135"/>
                    </a:lnTo>
                    <a:lnTo>
                      <a:pt x="107" y="135"/>
                    </a:lnTo>
                    <a:lnTo>
                      <a:pt x="93" y="135"/>
                    </a:lnTo>
                    <a:lnTo>
                      <a:pt x="79" y="135"/>
                    </a:lnTo>
                    <a:lnTo>
                      <a:pt x="67" y="135"/>
                    </a:lnTo>
                    <a:lnTo>
                      <a:pt x="55" y="135"/>
                    </a:lnTo>
                    <a:lnTo>
                      <a:pt x="44" y="135"/>
                    </a:lnTo>
                    <a:lnTo>
                      <a:pt x="35" y="135"/>
                    </a:lnTo>
                    <a:lnTo>
                      <a:pt x="27" y="135"/>
                    </a:lnTo>
                    <a:lnTo>
                      <a:pt x="22" y="135"/>
                    </a:lnTo>
                    <a:lnTo>
                      <a:pt x="17" y="135"/>
                    </a:lnTo>
                    <a:lnTo>
                      <a:pt x="15" y="135"/>
                    </a:lnTo>
                    <a:close/>
                    <a:moveTo>
                      <a:pt x="211" y="16"/>
                    </a:moveTo>
                    <a:lnTo>
                      <a:pt x="239" y="16"/>
                    </a:lnTo>
                    <a:lnTo>
                      <a:pt x="268" y="16"/>
                    </a:lnTo>
                    <a:lnTo>
                      <a:pt x="294" y="16"/>
                    </a:lnTo>
                    <a:lnTo>
                      <a:pt x="315" y="16"/>
                    </a:lnTo>
                    <a:lnTo>
                      <a:pt x="335" y="16"/>
                    </a:lnTo>
                    <a:lnTo>
                      <a:pt x="349" y="16"/>
                    </a:lnTo>
                    <a:lnTo>
                      <a:pt x="358" y="16"/>
                    </a:lnTo>
                    <a:lnTo>
                      <a:pt x="362" y="16"/>
                    </a:lnTo>
                    <a:lnTo>
                      <a:pt x="365" y="16"/>
                    </a:lnTo>
                    <a:lnTo>
                      <a:pt x="372" y="17"/>
                    </a:lnTo>
                    <a:lnTo>
                      <a:pt x="379" y="22"/>
                    </a:lnTo>
                    <a:lnTo>
                      <a:pt x="385" y="30"/>
                    </a:lnTo>
                    <a:lnTo>
                      <a:pt x="388" y="43"/>
                    </a:lnTo>
                    <a:lnTo>
                      <a:pt x="395" y="72"/>
                    </a:lnTo>
                    <a:lnTo>
                      <a:pt x="404" y="107"/>
                    </a:lnTo>
                    <a:lnTo>
                      <a:pt x="411" y="135"/>
                    </a:lnTo>
                    <a:lnTo>
                      <a:pt x="404" y="135"/>
                    </a:lnTo>
                    <a:lnTo>
                      <a:pt x="391" y="135"/>
                    </a:lnTo>
                    <a:lnTo>
                      <a:pt x="374" y="135"/>
                    </a:lnTo>
                    <a:lnTo>
                      <a:pt x="351" y="135"/>
                    </a:lnTo>
                    <a:lnTo>
                      <a:pt x="325" y="135"/>
                    </a:lnTo>
                    <a:lnTo>
                      <a:pt x="295" y="135"/>
                    </a:lnTo>
                    <a:lnTo>
                      <a:pt x="264" y="135"/>
                    </a:lnTo>
                    <a:lnTo>
                      <a:pt x="230" y="135"/>
                    </a:lnTo>
                    <a:lnTo>
                      <a:pt x="211" y="16"/>
                    </a:lnTo>
                    <a:close/>
                  </a:path>
                </a:pathLst>
              </a:custGeom>
              <a:solidFill>
                <a:srgbClr val="000000"/>
              </a:solidFill>
              <a:ln w="9525">
                <a:noFill/>
                <a:round/>
                <a:headEnd/>
                <a:tailEnd/>
              </a:ln>
            </p:spPr>
            <p:txBody>
              <a:bodyPr/>
              <a:lstStyle/>
              <a:p>
                <a:endParaRPr lang="es-MX"/>
              </a:p>
            </p:txBody>
          </p:sp>
          <p:sp>
            <p:nvSpPr>
              <p:cNvPr id="61468" name="Freeform 28"/>
              <p:cNvSpPr>
                <a:spLocks/>
              </p:cNvSpPr>
              <p:nvPr/>
            </p:nvSpPr>
            <p:spPr bwMode="auto">
              <a:xfrm>
                <a:off x="3191" y="2885"/>
                <a:ext cx="46" cy="42"/>
              </a:xfrm>
              <a:custGeom>
                <a:avLst/>
                <a:gdLst/>
                <a:ahLst/>
                <a:cxnLst>
                  <a:cxn ang="0">
                    <a:pos x="81" y="5"/>
                  </a:cxn>
                  <a:cxn ang="0">
                    <a:pos x="80" y="3"/>
                  </a:cxn>
                  <a:cxn ang="0">
                    <a:pos x="79" y="2"/>
                  </a:cxn>
                  <a:cxn ang="0">
                    <a:pos x="78" y="1"/>
                  </a:cxn>
                  <a:cxn ang="0">
                    <a:pos x="77" y="0"/>
                  </a:cxn>
                  <a:cxn ang="0">
                    <a:pos x="83" y="16"/>
                  </a:cxn>
                  <a:cxn ang="0">
                    <a:pos x="84" y="33"/>
                  </a:cxn>
                  <a:cxn ang="0">
                    <a:pos x="77" y="51"/>
                  </a:cxn>
                  <a:cxn ang="0">
                    <a:pos x="65" y="64"/>
                  </a:cxn>
                  <a:cxn ang="0">
                    <a:pos x="57" y="69"/>
                  </a:cxn>
                  <a:cxn ang="0">
                    <a:pos x="49" y="72"/>
                  </a:cxn>
                  <a:cxn ang="0">
                    <a:pos x="40" y="74"/>
                  </a:cxn>
                  <a:cxn ang="0">
                    <a:pos x="32" y="74"/>
                  </a:cxn>
                  <a:cxn ang="0">
                    <a:pos x="23" y="72"/>
                  </a:cxn>
                  <a:cxn ang="0">
                    <a:pos x="15" y="70"/>
                  </a:cxn>
                  <a:cxn ang="0">
                    <a:pos x="7" y="66"/>
                  </a:cxn>
                  <a:cxn ang="0">
                    <a:pos x="0" y="60"/>
                  </a:cxn>
                  <a:cxn ang="0">
                    <a:pos x="1" y="61"/>
                  </a:cxn>
                  <a:cxn ang="0">
                    <a:pos x="2" y="62"/>
                  </a:cxn>
                  <a:cxn ang="0">
                    <a:pos x="2" y="64"/>
                  </a:cxn>
                  <a:cxn ang="0">
                    <a:pos x="3" y="66"/>
                  </a:cxn>
                  <a:cxn ang="0">
                    <a:pos x="10" y="72"/>
                  </a:cxn>
                  <a:cxn ang="0">
                    <a:pos x="18" y="78"/>
                  </a:cxn>
                  <a:cxn ang="0">
                    <a:pos x="27" y="82"/>
                  </a:cxn>
                  <a:cxn ang="0">
                    <a:pos x="37" y="84"/>
                  </a:cxn>
                  <a:cxn ang="0">
                    <a:pos x="46" y="84"/>
                  </a:cxn>
                  <a:cxn ang="0">
                    <a:pos x="55" y="83"/>
                  </a:cxn>
                  <a:cxn ang="0">
                    <a:pos x="64" y="79"/>
                  </a:cxn>
                  <a:cxn ang="0">
                    <a:pos x="72" y="74"/>
                  </a:cxn>
                  <a:cxn ang="0">
                    <a:pos x="85" y="59"/>
                  </a:cxn>
                  <a:cxn ang="0">
                    <a:pos x="91" y="41"/>
                  </a:cxn>
                  <a:cxn ang="0">
                    <a:pos x="90" y="22"/>
                  </a:cxn>
                  <a:cxn ang="0">
                    <a:pos x="81" y="5"/>
                  </a:cxn>
                </a:cxnLst>
                <a:rect l="0" t="0" r="r" b="b"/>
                <a:pathLst>
                  <a:path w="91" h="84">
                    <a:moveTo>
                      <a:pt x="81" y="5"/>
                    </a:moveTo>
                    <a:lnTo>
                      <a:pt x="80" y="3"/>
                    </a:lnTo>
                    <a:lnTo>
                      <a:pt x="79" y="2"/>
                    </a:lnTo>
                    <a:lnTo>
                      <a:pt x="78" y="1"/>
                    </a:lnTo>
                    <a:lnTo>
                      <a:pt x="77" y="0"/>
                    </a:lnTo>
                    <a:lnTo>
                      <a:pt x="83" y="16"/>
                    </a:lnTo>
                    <a:lnTo>
                      <a:pt x="84" y="33"/>
                    </a:lnTo>
                    <a:lnTo>
                      <a:pt x="77" y="51"/>
                    </a:lnTo>
                    <a:lnTo>
                      <a:pt x="65" y="64"/>
                    </a:lnTo>
                    <a:lnTo>
                      <a:pt x="57" y="69"/>
                    </a:lnTo>
                    <a:lnTo>
                      <a:pt x="49" y="72"/>
                    </a:lnTo>
                    <a:lnTo>
                      <a:pt x="40" y="74"/>
                    </a:lnTo>
                    <a:lnTo>
                      <a:pt x="32" y="74"/>
                    </a:lnTo>
                    <a:lnTo>
                      <a:pt x="23" y="72"/>
                    </a:lnTo>
                    <a:lnTo>
                      <a:pt x="15" y="70"/>
                    </a:lnTo>
                    <a:lnTo>
                      <a:pt x="7" y="66"/>
                    </a:lnTo>
                    <a:lnTo>
                      <a:pt x="0" y="60"/>
                    </a:lnTo>
                    <a:lnTo>
                      <a:pt x="1" y="61"/>
                    </a:lnTo>
                    <a:lnTo>
                      <a:pt x="2" y="62"/>
                    </a:lnTo>
                    <a:lnTo>
                      <a:pt x="2" y="64"/>
                    </a:lnTo>
                    <a:lnTo>
                      <a:pt x="3" y="66"/>
                    </a:lnTo>
                    <a:lnTo>
                      <a:pt x="10" y="72"/>
                    </a:lnTo>
                    <a:lnTo>
                      <a:pt x="18" y="78"/>
                    </a:lnTo>
                    <a:lnTo>
                      <a:pt x="27" y="82"/>
                    </a:lnTo>
                    <a:lnTo>
                      <a:pt x="37" y="84"/>
                    </a:lnTo>
                    <a:lnTo>
                      <a:pt x="46" y="84"/>
                    </a:lnTo>
                    <a:lnTo>
                      <a:pt x="55" y="83"/>
                    </a:lnTo>
                    <a:lnTo>
                      <a:pt x="64" y="79"/>
                    </a:lnTo>
                    <a:lnTo>
                      <a:pt x="72" y="74"/>
                    </a:lnTo>
                    <a:lnTo>
                      <a:pt x="85" y="59"/>
                    </a:lnTo>
                    <a:lnTo>
                      <a:pt x="91" y="41"/>
                    </a:lnTo>
                    <a:lnTo>
                      <a:pt x="90" y="22"/>
                    </a:lnTo>
                    <a:lnTo>
                      <a:pt x="81" y="5"/>
                    </a:lnTo>
                    <a:close/>
                  </a:path>
                </a:pathLst>
              </a:custGeom>
              <a:solidFill>
                <a:srgbClr val="FFFFFF"/>
              </a:solidFill>
              <a:ln w="9525">
                <a:noFill/>
                <a:round/>
                <a:headEnd/>
                <a:tailEnd/>
              </a:ln>
            </p:spPr>
            <p:txBody>
              <a:bodyPr/>
              <a:lstStyle/>
              <a:p>
                <a:endParaRPr lang="es-MX"/>
              </a:p>
            </p:txBody>
          </p:sp>
          <p:sp>
            <p:nvSpPr>
              <p:cNvPr id="61469" name="Freeform 29"/>
              <p:cNvSpPr>
                <a:spLocks/>
              </p:cNvSpPr>
              <p:nvPr/>
            </p:nvSpPr>
            <p:spPr bwMode="auto">
              <a:xfrm>
                <a:off x="2812" y="2915"/>
                <a:ext cx="4" cy="2"/>
              </a:xfrm>
              <a:custGeom>
                <a:avLst/>
                <a:gdLst/>
                <a:ahLst/>
                <a:cxnLst>
                  <a:cxn ang="0">
                    <a:pos x="0" y="4"/>
                  </a:cxn>
                  <a:cxn ang="0">
                    <a:pos x="9" y="4"/>
                  </a:cxn>
                  <a:cxn ang="0">
                    <a:pos x="6" y="3"/>
                  </a:cxn>
                  <a:cxn ang="0">
                    <a:pos x="5" y="2"/>
                  </a:cxn>
                  <a:cxn ang="0">
                    <a:pos x="3" y="1"/>
                  </a:cxn>
                  <a:cxn ang="0">
                    <a:pos x="0" y="0"/>
                  </a:cxn>
                  <a:cxn ang="0">
                    <a:pos x="0" y="4"/>
                  </a:cxn>
                </a:cxnLst>
                <a:rect l="0" t="0" r="r" b="b"/>
                <a:pathLst>
                  <a:path w="9" h="4">
                    <a:moveTo>
                      <a:pt x="0" y="4"/>
                    </a:moveTo>
                    <a:lnTo>
                      <a:pt x="9" y="4"/>
                    </a:lnTo>
                    <a:lnTo>
                      <a:pt x="6" y="3"/>
                    </a:lnTo>
                    <a:lnTo>
                      <a:pt x="5" y="2"/>
                    </a:lnTo>
                    <a:lnTo>
                      <a:pt x="3" y="1"/>
                    </a:lnTo>
                    <a:lnTo>
                      <a:pt x="0" y="0"/>
                    </a:lnTo>
                    <a:lnTo>
                      <a:pt x="0" y="4"/>
                    </a:lnTo>
                    <a:close/>
                  </a:path>
                </a:pathLst>
              </a:custGeom>
              <a:solidFill>
                <a:srgbClr val="FFFFFF"/>
              </a:solidFill>
              <a:ln w="9525">
                <a:noFill/>
                <a:round/>
                <a:headEnd/>
                <a:tailEnd/>
              </a:ln>
            </p:spPr>
            <p:txBody>
              <a:bodyPr/>
              <a:lstStyle/>
              <a:p>
                <a:endParaRPr lang="es-MX"/>
              </a:p>
            </p:txBody>
          </p:sp>
          <p:sp>
            <p:nvSpPr>
              <p:cNvPr id="61470" name="Freeform 30"/>
              <p:cNvSpPr>
                <a:spLocks/>
              </p:cNvSpPr>
              <p:nvPr/>
            </p:nvSpPr>
            <p:spPr bwMode="auto">
              <a:xfrm>
                <a:off x="3324" y="2917"/>
                <a:ext cx="2" cy="1"/>
              </a:xfrm>
              <a:custGeom>
                <a:avLst/>
                <a:gdLst/>
                <a:ahLst/>
                <a:cxnLst>
                  <a:cxn ang="0">
                    <a:pos x="2" y="1"/>
                  </a:cxn>
                  <a:cxn ang="0">
                    <a:pos x="2" y="0"/>
                  </a:cxn>
                  <a:cxn ang="0">
                    <a:pos x="1" y="0"/>
                  </a:cxn>
                  <a:cxn ang="0">
                    <a:pos x="1" y="0"/>
                  </a:cxn>
                  <a:cxn ang="0">
                    <a:pos x="1" y="0"/>
                  </a:cxn>
                  <a:cxn ang="0">
                    <a:pos x="0" y="1"/>
                  </a:cxn>
                  <a:cxn ang="0">
                    <a:pos x="2" y="1"/>
                  </a:cxn>
                </a:cxnLst>
                <a:rect l="0" t="0" r="r" b="b"/>
                <a:pathLst>
                  <a:path w="2" h="1">
                    <a:moveTo>
                      <a:pt x="2" y="1"/>
                    </a:moveTo>
                    <a:lnTo>
                      <a:pt x="2" y="0"/>
                    </a:lnTo>
                    <a:lnTo>
                      <a:pt x="1" y="0"/>
                    </a:lnTo>
                    <a:lnTo>
                      <a:pt x="1" y="0"/>
                    </a:lnTo>
                    <a:lnTo>
                      <a:pt x="1" y="0"/>
                    </a:lnTo>
                    <a:lnTo>
                      <a:pt x="0" y="1"/>
                    </a:lnTo>
                    <a:lnTo>
                      <a:pt x="2" y="1"/>
                    </a:lnTo>
                    <a:close/>
                  </a:path>
                </a:pathLst>
              </a:custGeom>
              <a:solidFill>
                <a:srgbClr val="FFFFFF"/>
              </a:solidFill>
              <a:ln w="9525">
                <a:noFill/>
                <a:round/>
                <a:headEnd/>
                <a:tailEnd/>
              </a:ln>
            </p:spPr>
            <p:txBody>
              <a:bodyPr/>
              <a:lstStyle/>
              <a:p>
                <a:endParaRPr lang="es-MX"/>
              </a:p>
            </p:txBody>
          </p:sp>
          <p:sp>
            <p:nvSpPr>
              <p:cNvPr id="61471" name="Freeform 31"/>
              <p:cNvSpPr>
                <a:spLocks/>
              </p:cNvSpPr>
              <p:nvPr/>
            </p:nvSpPr>
            <p:spPr bwMode="auto">
              <a:xfrm>
                <a:off x="2816" y="2893"/>
                <a:ext cx="39" cy="17"/>
              </a:xfrm>
              <a:custGeom>
                <a:avLst/>
                <a:gdLst/>
                <a:ahLst/>
                <a:cxnLst>
                  <a:cxn ang="0">
                    <a:pos x="20" y="22"/>
                  </a:cxn>
                  <a:cxn ang="0">
                    <a:pos x="23" y="23"/>
                  </a:cxn>
                  <a:cxn ang="0">
                    <a:pos x="26" y="23"/>
                  </a:cxn>
                  <a:cxn ang="0">
                    <a:pos x="33" y="25"/>
                  </a:cxn>
                  <a:cxn ang="0">
                    <a:pos x="41" y="26"/>
                  </a:cxn>
                  <a:cxn ang="0">
                    <a:pos x="49" y="28"/>
                  </a:cxn>
                  <a:cxn ang="0">
                    <a:pos x="58" y="30"/>
                  </a:cxn>
                  <a:cxn ang="0">
                    <a:pos x="68" y="31"/>
                  </a:cxn>
                  <a:cxn ang="0">
                    <a:pos x="76" y="33"/>
                  </a:cxn>
                  <a:cxn ang="0">
                    <a:pos x="76" y="30"/>
                  </a:cxn>
                  <a:cxn ang="0">
                    <a:pos x="76" y="26"/>
                  </a:cxn>
                  <a:cxn ang="0">
                    <a:pos x="76" y="24"/>
                  </a:cxn>
                  <a:cxn ang="0">
                    <a:pos x="76" y="21"/>
                  </a:cxn>
                  <a:cxn ang="0">
                    <a:pos x="76" y="15"/>
                  </a:cxn>
                  <a:cxn ang="0">
                    <a:pos x="77" y="10"/>
                  </a:cxn>
                  <a:cxn ang="0">
                    <a:pos x="77" y="5"/>
                  </a:cxn>
                  <a:cxn ang="0">
                    <a:pos x="78" y="0"/>
                  </a:cxn>
                  <a:cxn ang="0">
                    <a:pos x="0" y="0"/>
                  </a:cxn>
                  <a:cxn ang="0">
                    <a:pos x="3" y="10"/>
                  </a:cxn>
                  <a:cxn ang="0">
                    <a:pos x="10" y="17"/>
                  </a:cxn>
                  <a:cxn ang="0">
                    <a:pos x="17" y="21"/>
                  </a:cxn>
                  <a:cxn ang="0">
                    <a:pos x="20" y="22"/>
                  </a:cxn>
                </a:cxnLst>
                <a:rect l="0" t="0" r="r" b="b"/>
                <a:pathLst>
                  <a:path w="78" h="33">
                    <a:moveTo>
                      <a:pt x="20" y="22"/>
                    </a:moveTo>
                    <a:lnTo>
                      <a:pt x="23" y="23"/>
                    </a:lnTo>
                    <a:lnTo>
                      <a:pt x="26" y="23"/>
                    </a:lnTo>
                    <a:lnTo>
                      <a:pt x="33" y="25"/>
                    </a:lnTo>
                    <a:lnTo>
                      <a:pt x="41" y="26"/>
                    </a:lnTo>
                    <a:lnTo>
                      <a:pt x="49" y="28"/>
                    </a:lnTo>
                    <a:lnTo>
                      <a:pt x="58" y="30"/>
                    </a:lnTo>
                    <a:lnTo>
                      <a:pt x="68" y="31"/>
                    </a:lnTo>
                    <a:lnTo>
                      <a:pt x="76" y="33"/>
                    </a:lnTo>
                    <a:lnTo>
                      <a:pt x="76" y="30"/>
                    </a:lnTo>
                    <a:lnTo>
                      <a:pt x="76" y="26"/>
                    </a:lnTo>
                    <a:lnTo>
                      <a:pt x="76" y="24"/>
                    </a:lnTo>
                    <a:lnTo>
                      <a:pt x="76" y="21"/>
                    </a:lnTo>
                    <a:lnTo>
                      <a:pt x="76" y="15"/>
                    </a:lnTo>
                    <a:lnTo>
                      <a:pt x="77" y="10"/>
                    </a:lnTo>
                    <a:lnTo>
                      <a:pt x="77" y="5"/>
                    </a:lnTo>
                    <a:lnTo>
                      <a:pt x="78" y="0"/>
                    </a:lnTo>
                    <a:lnTo>
                      <a:pt x="0" y="0"/>
                    </a:lnTo>
                    <a:lnTo>
                      <a:pt x="3" y="10"/>
                    </a:lnTo>
                    <a:lnTo>
                      <a:pt x="10" y="17"/>
                    </a:lnTo>
                    <a:lnTo>
                      <a:pt x="17" y="21"/>
                    </a:lnTo>
                    <a:lnTo>
                      <a:pt x="20" y="22"/>
                    </a:lnTo>
                    <a:close/>
                  </a:path>
                </a:pathLst>
              </a:custGeom>
              <a:solidFill>
                <a:srgbClr val="FFFFFF"/>
              </a:solidFill>
              <a:ln w="9525">
                <a:noFill/>
                <a:round/>
                <a:headEnd/>
                <a:tailEnd/>
              </a:ln>
            </p:spPr>
            <p:txBody>
              <a:bodyPr/>
              <a:lstStyle/>
              <a:p>
                <a:endParaRPr lang="es-MX"/>
              </a:p>
            </p:txBody>
          </p:sp>
          <p:sp>
            <p:nvSpPr>
              <p:cNvPr id="61472" name="Freeform 32"/>
              <p:cNvSpPr>
                <a:spLocks/>
              </p:cNvSpPr>
              <p:nvPr/>
            </p:nvSpPr>
            <p:spPr bwMode="auto">
              <a:xfrm>
                <a:off x="2977" y="2893"/>
                <a:ext cx="175" cy="21"/>
              </a:xfrm>
              <a:custGeom>
                <a:avLst/>
                <a:gdLst/>
                <a:ahLst/>
                <a:cxnLst>
                  <a:cxn ang="0">
                    <a:pos x="1" y="41"/>
                  </a:cxn>
                  <a:cxn ang="0">
                    <a:pos x="348" y="41"/>
                  </a:cxn>
                  <a:cxn ang="0">
                    <a:pos x="347" y="36"/>
                  </a:cxn>
                  <a:cxn ang="0">
                    <a:pos x="347" y="31"/>
                  </a:cxn>
                  <a:cxn ang="0">
                    <a:pos x="347" y="25"/>
                  </a:cxn>
                  <a:cxn ang="0">
                    <a:pos x="347" y="21"/>
                  </a:cxn>
                  <a:cxn ang="0">
                    <a:pos x="347" y="15"/>
                  </a:cxn>
                  <a:cxn ang="0">
                    <a:pos x="348" y="10"/>
                  </a:cxn>
                  <a:cxn ang="0">
                    <a:pos x="348" y="5"/>
                  </a:cxn>
                  <a:cxn ang="0">
                    <a:pos x="349" y="0"/>
                  </a:cxn>
                  <a:cxn ang="0">
                    <a:pos x="0" y="0"/>
                  </a:cxn>
                  <a:cxn ang="0">
                    <a:pos x="1" y="5"/>
                  </a:cxn>
                  <a:cxn ang="0">
                    <a:pos x="1" y="10"/>
                  </a:cxn>
                  <a:cxn ang="0">
                    <a:pos x="2" y="15"/>
                  </a:cxn>
                  <a:cxn ang="0">
                    <a:pos x="2" y="21"/>
                  </a:cxn>
                  <a:cxn ang="0">
                    <a:pos x="2" y="25"/>
                  </a:cxn>
                  <a:cxn ang="0">
                    <a:pos x="2" y="31"/>
                  </a:cxn>
                  <a:cxn ang="0">
                    <a:pos x="2" y="36"/>
                  </a:cxn>
                  <a:cxn ang="0">
                    <a:pos x="1" y="41"/>
                  </a:cxn>
                </a:cxnLst>
                <a:rect l="0" t="0" r="r" b="b"/>
                <a:pathLst>
                  <a:path w="349" h="41">
                    <a:moveTo>
                      <a:pt x="1" y="41"/>
                    </a:moveTo>
                    <a:lnTo>
                      <a:pt x="348" y="41"/>
                    </a:lnTo>
                    <a:lnTo>
                      <a:pt x="347" y="36"/>
                    </a:lnTo>
                    <a:lnTo>
                      <a:pt x="347" y="31"/>
                    </a:lnTo>
                    <a:lnTo>
                      <a:pt x="347" y="25"/>
                    </a:lnTo>
                    <a:lnTo>
                      <a:pt x="347" y="21"/>
                    </a:lnTo>
                    <a:lnTo>
                      <a:pt x="347" y="15"/>
                    </a:lnTo>
                    <a:lnTo>
                      <a:pt x="348" y="10"/>
                    </a:lnTo>
                    <a:lnTo>
                      <a:pt x="348" y="5"/>
                    </a:lnTo>
                    <a:lnTo>
                      <a:pt x="349" y="0"/>
                    </a:lnTo>
                    <a:lnTo>
                      <a:pt x="0" y="0"/>
                    </a:lnTo>
                    <a:lnTo>
                      <a:pt x="1" y="5"/>
                    </a:lnTo>
                    <a:lnTo>
                      <a:pt x="1" y="10"/>
                    </a:lnTo>
                    <a:lnTo>
                      <a:pt x="2" y="15"/>
                    </a:lnTo>
                    <a:lnTo>
                      <a:pt x="2" y="21"/>
                    </a:lnTo>
                    <a:lnTo>
                      <a:pt x="2" y="25"/>
                    </a:lnTo>
                    <a:lnTo>
                      <a:pt x="2" y="31"/>
                    </a:lnTo>
                    <a:lnTo>
                      <a:pt x="2" y="36"/>
                    </a:lnTo>
                    <a:lnTo>
                      <a:pt x="1" y="41"/>
                    </a:lnTo>
                    <a:close/>
                  </a:path>
                </a:pathLst>
              </a:custGeom>
              <a:solidFill>
                <a:srgbClr val="FFFFFF"/>
              </a:solidFill>
              <a:ln w="9525">
                <a:noFill/>
                <a:round/>
                <a:headEnd/>
                <a:tailEnd/>
              </a:ln>
            </p:spPr>
            <p:txBody>
              <a:bodyPr/>
              <a:lstStyle/>
              <a:p>
                <a:endParaRPr lang="es-MX"/>
              </a:p>
            </p:txBody>
          </p:sp>
          <p:sp>
            <p:nvSpPr>
              <p:cNvPr id="61473" name="Freeform 33"/>
              <p:cNvSpPr>
                <a:spLocks/>
              </p:cNvSpPr>
              <p:nvPr/>
            </p:nvSpPr>
            <p:spPr bwMode="auto">
              <a:xfrm>
                <a:off x="3273" y="2893"/>
                <a:ext cx="49" cy="15"/>
              </a:xfrm>
              <a:custGeom>
                <a:avLst/>
                <a:gdLst/>
                <a:ahLst/>
                <a:cxnLst>
                  <a:cxn ang="0">
                    <a:pos x="3" y="31"/>
                  </a:cxn>
                  <a:cxn ang="0">
                    <a:pos x="15" y="29"/>
                  </a:cxn>
                  <a:cxn ang="0">
                    <a:pos x="29" y="28"/>
                  </a:cxn>
                  <a:cxn ang="0">
                    <a:pos x="44" y="25"/>
                  </a:cxn>
                  <a:cxn ang="0">
                    <a:pos x="58" y="23"/>
                  </a:cxn>
                  <a:cxn ang="0">
                    <a:pos x="71" y="21"/>
                  </a:cxn>
                  <a:cxn ang="0">
                    <a:pos x="81" y="19"/>
                  </a:cxn>
                  <a:cxn ang="0">
                    <a:pos x="88" y="18"/>
                  </a:cxn>
                  <a:cxn ang="0">
                    <a:pos x="90" y="18"/>
                  </a:cxn>
                  <a:cxn ang="0">
                    <a:pos x="92" y="17"/>
                  </a:cxn>
                  <a:cxn ang="0">
                    <a:pos x="96" y="15"/>
                  </a:cxn>
                  <a:cxn ang="0">
                    <a:pos x="97" y="11"/>
                  </a:cxn>
                  <a:cxn ang="0">
                    <a:pos x="98" y="6"/>
                  </a:cxn>
                  <a:cxn ang="0">
                    <a:pos x="98" y="6"/>
                  </a:cxn>
                  <a:cxn ang="0">
                    <a:pos x="98" y="5"/>
                  </a:cxn>
                  <a:cxn ang="0">
                    <a:pos x="98" y="2"/>
                  </a:cxn>
                  <a:cxn ang="0">
                    <a:pos x="98" y="0"/>
                  </a:cxn>
                  <a:cxn ang="0">
                    <a:pos x="0" y="0"/>
                  </a:cxn>
                  <a:cxn ang="0">
                    <a:pos x="1" y="5"/>
                  </a:cxn>
                  <a:cxn ang="0">
                    <a:pos x="1" y="10"/>
                  </a:cxn>
                  <a:cxn ang="0">
                    <a:pos x="3" y="15"/>
                  </a:cxn>
                  <a:cxn ang="0">
                    <a:pos x="3" y="21"/>
                  </a:cxn>
                  <a:cxn ang="0">
                    <a:pos x="3" y="23"/>
                  </a:cxn>
                  <a:cxn ang="0">
                    <a:pos x="3" y="25"/>
                  </a:cxn>
                  <a:cxn ang="0">
                    <a:pos x="3" y="29"/>
                  </a:cxn>
                  <a:cxn ang="0">
                    <a:pos x="3" y="31"/>
                  </a:cxn>
                </a:cxnLst>
                <a:rect l="0" t="0" r="r" b="b"/>
                <a:pathLst>
                  <a:path w="98" h="31">
                    <a:moveTo>
                      <a:pt x="3" y="31"/>
                    </a:moveTo>
                    <a:lnTo>
                      <a:pt x="15" y="29"/>
                    </a:lnTo>
                    <a:lnTo>
                      <a:pt x="29" y="28"/>
                    </a:lnTo>
                    <a:lnTo>
                      <a:pt x="44" y="25"/>
                    </a:lnTo>
                    <a:lnTo>
                      <a:pt x="58" y="23"/>
                    </a:lnTo>
                    <a:lnTo>
                      <a:pt x="71" y="21"/>
                    </a:lnTo>
                    <a:lnTo>
                      <a:pt x="81" y="19"/>
                    </a:lnTo>
                    <a:lnTo>
                      <a:pt x="88" y="18"/>
                    </a:lnTo>
                    <a:lnTo>
                      <a:pt x="90" y="18"/>
                    </a:lnTo>
                    <a:lnTo>
                      <a:pt x="92" y="17"/>
                    </a:lnTo>
                    <a:lnTo>
                      <a:pt x="96" y="15"/>
                    </a:lnTo>
                    <a:lnTo>
                      <a:pt x="97" y="11"/>
                    </a:lnTo>
                    <a:lnTo>
                      <a:pt x="98" y="6"/>
                    </a:lnTo>
                    <a:lnTo>
                      <a:pt x="98" y="6"/>
                    </a:lnTo>
                    <a:lnTo>
                      <a:pt x="98" y="5"/>
                    </a:lnTo>
                    <a:lnTo>
                      <a:pt x="98" y="2"/>
                    </a:lnTo>
                    <a:lnTo>
                      <a:pt x="98" y="0"/>
                    </a:lnTo>
                    <a:lnTo>
                      <a:pt x="0" y="0"/>
                    </a:lnTo>
                    <a:lnTo>
                      <a:pt x="1" y="5"/>
                    </a:lnTo>
                    <a:lnTo>
                      <a:pt x="1" y="10"/>
                    </a:lnTo>
                    <a:lnTo>
                      <a:pt x="3" y="15"/>
                    </a:lnTo>
                    <a:lnTo>
                      <a:pt x="3" y="21"/>
                    </a:lnTo>
                    <a:lnTo>
                      <a:pt x="3" y="23"/>
                    </a:lnTo>
                    <a:lnTo>
                      <a:pt x="3" y="25"/>
                    </a:lnTo>
                    <a:lnTo>
                      <a:pt x="3" y="29"/>
                    </a:lnTo>
                    <a:lnTo>
                      <a:pt x="3" y="31"/>
                    </a:lnTo>
                    <a:close/>
                  </a:path>
                </a:pathLst>
              </a:custGeom>
              <a:solidFill>
                <a:srgbClr val="FFFFFF"/>
              </a:solidFill>
              <a:ln w="9525">
                <a:noFill/>
                <a:round/>
                <a:headEnd/>
                <a:tailEnd/>
              </a:ln>
            </p:spPr>
            <p:txBody>
              <a:bodyPr/>
              <a:lstStyle/>
              <a:p>
                <a:endParaRPr lang="es-MX"/>
              </a:p>
            </p:txBody>
          </p:sp>
          <p:sp>
            <p:nvSpPr>
              <p:cNvPr id="61474" name="Freeform 34"/>
              <p:cNvSpPr>
                <a:spLocks/>
              </p:cNvSpPr>
              <p:nvPr/>
            </p:nvSpPr>
            <p:spPr bwMode="auto">
              <a:xfrm>
                <a:off x="3160" y="2701"/>
                <a:ext cx="17" cy="59"/>
              </a:xfrm>
              <a:custGeom>
                <a:avLst/>
                <a:gdLst/>
                <a:ahLst/>
                <a:cxnLst>
                  <a:cxn ang="0">
                    <a:pos x="16" y="0"/>
                  </a:cxn>
                  <a:cxn ang="0">
                    <a:pos x="12" y="0"/>
                  </a:cxn>
                  <a:cxn ang="0">
                    <a:pos x="8" y="0"/>
                  </a:cxn>
                  <a:cxn ang="0">
                    <a:pos x="5" y="0"/>
                  </a:cxn>
                  <a:cxn ang="0">
                    <a:pos x="0" y="0"/>
                  </a:cxn>
                  <a:cxn ang="0">
                    <a:pos x="22" y="119"/>
                  </a:cxn>
                  <a:cxn ang="0">
                    <a:pos x="26" y="119"/>
                  </a:cxn>
                  <a:cxn ang="0">
                    <a:pos x="29" y="119"/>
                  </a:cxn>
                  <a:cxn ang="0">
                    <a:pos x="33" y="119"/>
                  </a:cxn>
                  <a:cxn ang="0">
                    <a:pos x="36" y="119"/>
                  </a:cxn>
                  <a:cxn ang="0">
                    <a:pos x="16" y="0"/>
                  </a:cxn>
                </a:cxnLst>
                <a:rect l="0" t="0" r="r" b="b"/>
                <a:pathLst>
                  <a:path w="36" h="119">
                    <a:moveTo>
                      <a:pt x="16" y="0"/>
                    </a:moveTo>
                    <a:lnTo>
                      <a:pt x="12" y="0"/>
                    </a:lnTo>
                    <a:lnTo>
                      <a:pt x="8" y="0"/>
                    </a:lnTo>
                    <a:lnTo>
                      <a:pt x="5" y="0"/>
                    </a:lnTo>
                    <a:lnTo>
                      <a:pt x="0" y="0"/>
                    </a:lnTo>
                    <a:lnTo>
                      <a:pt x="22" y="119"/>
                    </a:lnTo>
                    <a:lnTo>
                      <a:pt x="26" y="119"/>
                    </a:lnTo>
                    <a:lnTo>
                      <a:pt x="29" y="119"/>
                    </a:lnTo>
                    <a:lnTo>
                      <a:pt x="33" y="119"/>
                    </a:lnTo>
                    <a:lnTo>
                      <a:pt x="36" y="119"/>
                    </a:lnTo>
                    <a:lnTo>
                      <a:pt x="16" y="0"/>
                    </a:lnTo>
                    <a:close/>
                  </a:path>
                </a:pathLst>
              </a:custGeom>
              <a:solidFill>
                <a:srgbClr val="BFDDFF"/>
              </a:solidFill>
              <a:ln w="9525">
                <a:noFill/>
                <a:round/>
                <a:headEnd/>
                <a:tailEnd/>
              </a:ln>
            </p:spPr>
            <p:txBody>
              <a:bodyPr/>
              <a:lstStyle/>
              <a:p>
                <a:endParaRPr lang="es-MX"/>
              </a:p>
            </p:txBody>
          </p:sp>
          <p:sp>
            <p:nvSpPr>
              <p:cNvPr id="61475" name="Freeform 35"/>
              <p:cNvSpPr>
                <a:spLocks/>
              </p:cNvSpPr>
              <p:nvPr/>
            </p:nvSpPr>
            <p:spPr bwMode="auto">
              <a:xfrm>
                <a:off x="3082" y="2701"/>
                <a:ext cx="66" cy="59"/>
              </a:xfrm>
              <a:custGeom>
                <a:avLst/>
                <a:gdLst/>
                <a:ahLst/>
                <a:cxnLst>
                  <a:cxn ang="0">
                    <a:pos x="0" y="0"/>
                  </a:cxn>
                  <a:cxn ang="0">
                    <a:pos x="0" y="22"/>
                  </a:cxn>
                  <a:cxn ang="0">
                    <a:pos x="0" y="59"/>
                  </a:cxn>
                  <a:cxn ang="0">
                    <a:pos x="0" y="97"/>
                  </a:cxn>
                  <a:cxn ang="0">
                    <a:pos x="0" y="119"/>
                  </a:cxn>
                  <a:cxn ang="0">
                    <a:pos x="4" y="119"/>
                  </a:cxn>
                  <a:cxn ang="0">
                    <a:pos x="14" y="119"/>
                  </a:cxn>
                  <a:cxn ang="0">
                    <a:pos x="26" y="119"/>
                  </a:cxn>
                  <a:cxn ang="0">
                    <a:pos x="42" y="119"/>
                  </a:cxn>
                  <a:cxn ang="0">
                    <a:pos x="62" y="119"/>
                  </a:cxn>
                  <a:cxn ang="0">
                    <a:pos x="83" y="119"/>
                  </a:cxn>
                  <a:cxn ang="0">
                    <a:pos x="107" y="119"/>
                  </a:cxn>
                  <a:cxn ang="0">
                    <a:pos x="132" y="119"/>
                  </a:cxn>
                  <a:cxn ang="0">
                    <a:pos x="110" y="0"/>
                  </a:cxn>
                  <a:cxn ang="0">
                    <a:pos x="90" y="0"/>
                  </a:cxn>
                  <a:cxn ang="0">
                    <a:pos x="70" y="0"/>
                  </a:cxn>
                  <a:cxn ang="0">
                    <a:pos x="52" y="0"/>
                  </a:cxn>
                  <a:cxn ang="0">
                    <a:pos x="35" y="0"/>
                  </a:cxn>
                  <a:cxn ang="0">
                    <a:pos x="22" y="0"/>
                  </a:cxn>
                  <a:cxn ang="0">
                    <a:pos x="11" y="0"/>
                  </a:cxn>
                  <a:cxn ang="0">
                    <a:pos x="4" y="0"/>
                  </a:cxn>
                  <a:cxn ang="0">
                    <a:pos x="0" y="0"/>
                  </a:cxn>
                </a:cxnLst>
                <a:rect l="0" t="0" r="r" b="b"/>
                <a:pathLst>
                  <a:path w="132" h="119">
                    <a:moveTo>
                      <a:pt x="0" y="0"/>
                    </a:moveTo>
                    <a:lnTo>
                      <a:pt x="0" y="22"/>
                    </a:lnTo>
                    <a:lnTo>
                      <a:pt x="0" y="59"/>
                    </a:lnTo>
                    <a:lnTo>
                      <a:pt x="0" y="97"/>
                    </a:lnTo>
                    <a:lnTo>
                      <a:pt x="0" y="119"/>
                    </a:lnTo>
                    <a:lnTo>
                      <a:pt x="4" y="119"/>
                    </a:lnTo>
                    <a:lnTo>
                      <a:pt x="14" y="119"/>
                    </a:lnTo>
                    <a:lnTo>
                      <a:pt x="26" y="119"/>
                    </a:lnTo>
                    <a:lnTo>
                      <a:pt x="42" y="119"/>
                    </a:lnTo>
                    <a:lnTo>
                      <a:pt x="62" y="119"/>
                    </a:lnTo>
                    <a:lnTo>
                      <a:pt x="83" y="119"/>
                    </a:lnTo>
                    <a:lnTo>
                      <a:pt x="107" y="119"/>
                    </a:lnTo>
                    <a:lnTo>
                      <a:pt x="132" y="119"/>
                    </a:lnTo>
                    <a:lnTo>
                      <a:pt x="110" y="0"/>
                    </a:lnTo>
                    <a:lnTo>
                      <a:pt x="90" y="0"/>
                    </a:lnTo>
                    <a:lnTo>
                      <a:pt x="70" y="0"/>
                    </a:lnTo>
                    <a:lnTo>
                      <a:pt x="52" y="0"/>
                    </a:lnTo>
                    <a:lnTo>
                      <a:pt x="35" y="0"/>
                    </a:lnTo>
                    <a:lnTo>
                      <a:pt x="22" y="0"/>
                    </a:lnTo>
                    <a:lnTo>
                      <a:pt x="11" y="0"/>
                    </a:lnTo>
                    <a:lnTo>
                      <a:pt x="4" y="0"/>
                    </a:lnTo>
                    <a:lnTo>
                      <a:pt x="0" y="0"/>
                    </a:lnTo>
                    <a:close/>
                  </a:path>
                </a:pathLst>
              </a:custGeom>
              <a:solidFill>
                <a:srgbClr val="BFDDFF"/>
              </a:solidFill>
              <a:ln w="9525">
                <a:noFill/>
                <a:round/>
                <a:headEnd/>
                <a:tailEnd/>
              </a:ln>
            </p:spPr>
            <p:txBody>
              <a:bodyPr/>
              <a:lstStyle/>
              <a:p>
                <a:endParaRPr lang="es-MX"/>
              </a:p>
            </p:txBody>
          </p:sp>
          <p:sp>
            <p:nvSpPr>
              <p:cNvPr id="61476" name="Freeform 36"/>
              <p:cNvSpPr>
                <a:spLocks/>
              </p:cNvSpPr>
              <p:nvPr/>
            </p:nvSpPr>
            <p:spPr bwMode="auto">
              <a:xfrm>
                <a:off x="3196" y="2701"/>
                <a:ext cx="18" cy="59"/>
              </a:xfrm>
              <a:custGeom>
                <a:avLst/>
                <a:gdLst/>
                <a:ahLst/>
                <a:cxnLst>
                  <a:cxn ang="0">
                    <a:pos x="0" y="0"/>
                  </a:cxn>
                  <a:cxn ang="0">
                    <a:pos x="21" y="119"/>
                  </a:cxn>
                  <a:cxn ang="0">
                    <a:pos x="24" y="119"/>
                  </a:cxn>
                  <a:cxn ang="0">
                    <a:pos x="29" y="119"/>
                  </a:cxn>
                  <a:cxn ang="0">
                    <a:pos x="32" y="119"/>
                  </a:cxn>
                  <a:cxn ang="0">
                    <a:pos x="36" y="119"/>
                  </a:cxn>
                  <a:cxn ang="0">
                    <a:pos x="15" y="0"/>
                  </a:cxn>
                  <a:cxn ang="0">
                    <a:pos x="10" y="0"/>
                  </a:cxn>
                  <a:cxn ang="0">
                    <a:pos x="7" y="0"/>
                  </a:cxn>
                  <a:cxn ang="0">
                    <a:pos x="3" y="0"/>
                  </a:cxn>
                  <a:cxn ang="0">
                    <a:pos x="0" y="0"/>
                  </a:cxn>
                </a:cxnLst>
                <a:rect l="0" t="0" r="r" b="b"/>
                <a:pathLst>
                  <a:path w="36" h="119">
                    <a:moveTo>
                      <a:pt x="0" y="0"/>
                    </a:moveTo>
                    <a:lnTo>
                      <a:pt x="21" y="119"/>
                    </a:lnTo>
                    <a:lnTo>
                      <a:pt x="24" y="119"/>
                    </a:lnTo>
                    <a:lnTo>
                      <a:pt x="29" y="119"/>
                    </a:lnTo>
                    <a:lnTo>
                      <a:pt x="32" y="119"/>
                    </a:lnTo>
                    <a:lnTo>
                      <a:pt x="36" y="119"/>
                    </a:lnTo>
                    <a:lnTo>
                      <a:pt x="15" y="0"/>
                    </a:lnTo>
                    <a:lnTo>
                      <a:pt x="10" y="0"/>
                    </a:lnTo>
                    <a:lnTo>
                      <a:pt x="7" y="0"/>
                    </a:lnTo>
                    <a:lnTo>
                      <a:pt x="3" y="0"/>
                    </a:lnTo>
                    <a:lnTo>
                      <a:pt x="0" y="0"/>
                    </a:lnTo>
                    <a:close/>
                  </a:path>
                </a:pathLst>
              </a:custGeom>
              <a:solidFill>
                <a:srgbClr val="BFDDFF"/>
              </a:solidFill>
              <a:ln w="9525">
                <a:noFill/>
                <a:round/>
                <a:headEnd/>
                <a:tailEnd/>
              </a:ln>
            </p:spPr>
            <p:txBody>
              <a:bodyPr/>
              <a:lstStyle/>
              <a:p>
                <a:endParaRPr lang="es-MX"/>
              </a:p>
            </p:txBody>
          </p:sp>
          <p:sp>
            <p:nvSpPr>
              <p:cNvPr id="61477" name="Freeform 37"/>
              <p:cNvSpPr>
                <a:spLocks/>
              </p:cNvSpPr>
              <p:nvPr/>
            </p:nvSpPr>
            <p:spPr bwMode="auto">
              <a:xfrm>
                <a:off x="3213" y="2701"/>
                <a:ext cx="67" cy="59"/>
              </a:xfrm>
              <a:custGeom>
                <a:avLst/>
                <a:gdLst/>
                <a:ahLst/>
                <a:cxnLst>
                  <a:cxn ang="0">
                    <a:pos x="134" y="119"/>
                  </a:cxn>
                  <a:cxn ang="0">
                    <a:pos x="127" y="91"/>
                  </a:cxn>
                  <a:cxn ang="0">
                    <a:pos x="118" y="56"/>
                  </a:cxn>
                  <a:cxn ang="0">
                    <a:pos x="111" y="27"/>
                  </a:cxn>
                  <a:cxn ang="0">
                    <a:pos x="108" y="14"/>
                  </a:cxn>
                  <a:cxn ang="0">
                    <a:pos x="102" y="6"/>
                  </a:cxn>
                  <a:cxn ang="0">
                    <a:pos x="95" y="1"/>
                  </a:cxn>
                  <a:cxn ang="0">
                    <a:pos x="88" y="0"/>
                  </a:cxn>
                  <a:cxn ang="0">
                    <a:pos x="85" y="0"/>
                  </a:cxn>
                  <a:cxn ang="0">
                    <a:pos x="83" y="0"/>
                  </a:cxn>
                  <a:cxn ang="0">
                    <a:pos x="79" y="0"/>
                  </a:cxn>
                  <a:cxn ang="0">
                    <a:pos x="71" y="0"/>
                  </a:cxn>
                  <a:cxn ang="0">
                    <a:pos x="60" y="0"/>
                  </a:cxn>
                  <a:cxn ang="0">
                    <a:pos x="49" y="0"/>
                  </a:cxn>
                  <a:cxn ang="0">
                    <a:pos x="34" y="0"/>
                  </a:cxn>
                  <a:cxn ang="0">
                    <a:pos x="18" y="0"/>
                  </a:cxn>
                  <a:cxn ang="0">
                    <a:pos x="0" y="0"/>
                  </a:cxn>
                  <a:cxn ang="0">
                    <a:pos x="22" y="119"/>
                  </a:cxn>
                  <a:cxn ang="0">
                    <a:pos x="44" y="119"/>
                  </a:cxn>
                  <a:cxn ang="0">
                    <a:pos x="64" y="119"/>
                  </a:cxn>
                  <a:cxn ang="0">
                    <a:pos x="82" y="119"/>
                  </a:cxn>
                  <a:cxn ang="0">
                    <a:pos x="98" y="119"/>
                  </a:cxn>
                  <a:cxn ang="0">
                    <a:pos x="112" y="119"/>
                  </a:cxn>
                  <a:cxn ang="0">
                    <a:pos x="123" y="119"/>
                  </a:cxn>
                  <a:cxn ang="0">
                    <a:pos x="129" y="119"/>
                  </a:cxn>
                  <a:cxn ang="0">
                    <a:pos x="134" y="119"/>
                  </a:cxn>
                </a:cxnLst>
                <a:rect l="0" t="0" r="r" b="b"/>
                <a:pathLst>
                  <a:path w="134" h="119">
                    <a:moveTo>
                      <a:pt x="134" y="119"/>
                    </a:moveTo>
                    <a:lnTo>
                      <a:pt x="127" y="91"/>
                    </a:lnTo>
                    <a:lnTo>
                      <a:pt x="118" y="56"/>
                    </a:lnTo>
                    <a:lnTo>
                      <a:pt x="111" y="27"/>
                    </a:lnTo>
                    <a:lnTo>
                      <a:pt x="108" y="14"/>
                    </a:lnTo>
                    <a:lnTo>
                      <a:pt x="102" y="6"/>
                    </a:lnTo>
                    <a:lnTo>
                      <a:pt x="95" y="1"/>
                    </a:lnTo>
                    <a:lnTo>
                      <a:pt x="88" y="0"/>
                    </a:lnTo>
                    <a:lnTo>
                      <a:pt x="85" y="0"/>
                    </a:lnTo>
                    <a:lnTo>
                      <a:pt x="83" y="0"/>
                    </a:lnTo>
                    <a:lnTo>
                      <a:pt x="79" y="0"/>
                    </a:lnTo>
                    <a:lnTo>
                      <a:pt x="71" y="0"/>
                    </a:lnTo>
                    <a:lnTo>
                      <a:pt x="60" y="0"/>
                    </a:lnTo>
                    <a:lnTo>
                      <a:pt x="49" y="0"/>
                    </a:lnTo>
                    <a:lnTo>
                      <a:pt x="34" y="0"/>
                    </a:lnTo>
                    <a:lnTo>
                      <a:pt x="18" y="0"/>
                    </a:lnTo>
                    <a:lnTo>
                      <a:pt x="0" y="0"/>
                    </a:lnTo>
                    <a:lnTo>
                      <a:pt x="22" y="119"/>
                    </a:lnTo>
                    <a:lnTo>
                      <a:pt x="44" y="119"/>
                    </a:lnTo>
                    <a:lnTo>
                      <a:pt x="64" y="119"/>
                    </a:lnTo>
                    <a:lnTo>
                      <a:pt x="82" y="119"/>
                    </a:lnTo>
                    <a:lnTo>
                      <a:pt x="98" y="119"/>
                    </a:lnTo>
                    <a:lnTo>
                      <a:pt x="112" y="119"/>
                    </a:lnTo>
                    <a:lnTo>
                      <a:pt x="123" y="119"/>
                    </a:lnTo>
                    <a:lnTo>
                      <a:pt x="129" y="119"/>
                    </a:lnTo>
                    <a:lnTo>
                      <a:pt x="134" y="119"/>
                    </a:lnTo>
                    <a:close/>
                  </a:path>
                </a:pathLst>
              </a:custGeom>
              <a:solidFill>
                <a:srgbClr val="BFDDFF"/>
              </a:solidFill>
              <a:ln w="9525">
                <a:noFill/>
                <a:round/>
                <a:headEnd/>
                <a:tailEnd/>
              </a:ln>
            </p:spPr>
            <p:txBody>
              <a:bodyPr/>
              <a:lstStyle/>
              <a:p>
                <a:endParaRPr lang="es-MX"/>
              </a:p>
            </p:txBody>
          </p:sp>
          <p:sp>
            <p:nvSpPr>
              <p:cNvPr id="61478" name="Freeform 38"/>
              <p:cNvSpPr>
                <a:spLocks/>
              </p:cNvSpPr>
              <p:nvPr/>
            </p:nvSpPr>
            <p:spPr bwMode="auto">
              <a:xfrm>
                <a:off x="3180" y="2701"/>
                <a:ext cx="26" cy="59"/>
              </a:xfrm>
              <a:custGeom>
                <a:avLst/>
                <a:gdLst/>
                <a:ahLst/>
                <a:cxnLst>
                  <a:cxn ang="0">
                    <a:pos x="0" y="0"/>
                  </a:cxn>
                  <a:cxn ang="0">
                    <a:pos x="19" y="119"/>
                  </a:cxn>
                  <a:cxn ang="0">
                    <a:pos x="27" y="119"/>
                  </a:cxn>
                  <a:cxn ang="0">
                    <a:pos x="36" y="119"/>
                  </a:cxn>
                  <a:cxn ang="0">
                    <a:pos x="45" y="119"/>
                  </a:cxn>
                  <a:cxn ang="0">
                    <a:pos x="53" y="119"/>
                  </a:cxn>
                  <a:cxn ang="0">
                    <a:pos x="32" y="0"/>
                  </a:cxn>
                  <a:cxn ang="0">
                    <a:pos x="24" y="0"/>
                  </a:cxn>
                  <a:cxn ang="0">
                    <a:pos x="16" y="0"/>
                  </a:cxn>
                  <a:cxn ang="0">
                    <a:pos x="8" y="0"/>
                  </a:cxn>
                  <a:cxn ang="0">
                    <a:pos x="0" y="0"/>
                  </a:cxn>
                </a:cxnLst>
                <a:rect l="0" t="0" r="r" b="b"/>
                <a:pathLst>
                  <a:path w="53" h="119">
                    <a:moveTo>
                      <a:pt x="0" y="0"/>
                    </a:moveTo>
                    <a:lnTo>
                      <a:pt x="19" y="119"/>
                    </a:lnTo>
                    <a:lnTo>
                      <a:pt x="27" y="119"/>
                    </a:lnTo>
                    <a:lnTo>
                      <a:pt x="36" y="119"/>
                    </a:lnTo>
                    <a:lnTo>
                      <a:pt x="45" y="119"/>
                    </a:lnTo>
                    <a:lnTo>
                      <a:pt x="53" y="119"/>
                    </a:lnTo>
                    <a:lnTo>
                      <a:pt x="32" y="0"/>
                    </a:lnTo>
                    <a:lnTo>
                      <a:pt x="24" y="0"/>
                    </a:lnTo>
                    <a:lnTo>
                      <a:pt x="16" y="0"/>
                    </a:lnTo>
                    <a:lnTo>
                      <a:pt x="8" y="0"/>
                    </a:lnTo>
                    <a:lnTo>
                      <a:pt x="0" y="0"/>
                    </a:lnTo>
                    <a:close/>
                  </a:path>
                </a:pathLst>
              </a:custGeom>
              <a:solidFill>
                <a:srgbClr val="FFFFFF"/>
              </a:solidFill>
              <a:ln w="9525">
                <a:noFill/>
                <a:round/>
                <a:headEnd/>
                <a:tailEnd/>
              </a:ln>
            </p:spPr>
            <p:txBody>
              <a:bodyPr/>
              <a:lstStyle/>
              <a:p>
                <a:endParaRPr lang="es-MX"/>
              </a:p>
            </p:txBody>
          </p:sp>
          <p:sp>
            <p:nvSpPr>
              <p:cNvPr id="61479" name="Freeform 39"/>
              <p:cNvSpPr>
                <a:spLocks/>
              </p:cNvSpPr>
              <p:nvPr/>
            </p:nvSpPr>
            <p:spPr bwMode="auto">
              <a:xfrm>
                <a:off x="3203" y="2701"/>
                <a:ext cx="21" cy="59"/>
              </a:xfrm>
              <a:custGeom>
                <a:avLst/>
                <a:gdLst/>
                <a:ahLst/>
                <a:cxnLst>
                  <a:cxn ang="0">
                    <a:pos x="19" y="0"/>
                  </a:cxn>
                  <a:cxn ang="0">
                    <a:pos x="15" y="0"/>
                  </a:cxn>
                  <a:cxn ang="0">
                    <a:pos x="10" y="0"/>
                  </a:cxn>
                  <a:cxn ang="0">
                    <a:pos x="4" y="0"/>
                  </a:cxn>
                  <a:cxn ang="0">
                    <a:pos x="0" y="0"/>
                  </a:cxn>
                  <a:cxn ang="0">
                    <a:pos x="21" y="119"/>
                  </a:cxn>
                  <a:cxn ang="0">
                    <a:pos x="26" y="119"/>
                  </a:cxn>
                  <a:cxn ang="0">
                    <a:pos x="31" y="119"/>
                  </a:cxn>
                  <a:cxn ang="0">
                    <a:pos x="37" y="119"/>
                  </a:cxn>
                  <a:cxn ang="0">
                    <a:pos x="41" y="119"/>
                  </a:cxn>
                  <a:cxn ang="0">
                    <a:pos x="19" y="0"/>
                  </a:cxn>
                </a:cxnLst>
                <a:rect l="0" t="0" r="r" b="b"/>
                <a:pathLst>
                  <a:path w="41" h="119">
                    <a:moveTo>
                      <a:pt x="19" y="0"/>
                    </a:moveTo>
                    <a:lnTo>
                      <a:pt x="15" y="0"/>
                    </a:lnTo>
                    <a:lnTo>
                      <a:pt x="10" y="0"/>
                    </a:lnTo>
                    <a:lnTo>
                      <a:pt x="4" y="0"/>
                    </a:lnTo>
                    <a:lnTo>
                      <a:pt x="0" y="0"/>
                    </a:lnTo>
                    <a:lnTo>
                      <a:pt x="21" y="119"/>
                    </a:lnTo>
                    <a:lnTo>
                      <a:pt x="26" y="119"/>
                    </a:lnTo>
                    <a:lnTo>
                      <a:pt x="31" y="119"/>
                    </a:lnTo>
                    <a:lnTo>
                      <a:pt x="37" y="119"/>
                    </a:lnTo>
                    <a:lnTo>
                      <a:pt x="41" y="119"/>
                    </a:lnTo>
                    <a:lnTo>
                      <a:pt x="19" y="0"/>
                    </a:lnTo>
                    <a:close/>
                  </a:path>
                </a:pathLst>
              </a:custGeom>
              <a:solidFill>
                <a:srgbClr val="FFFFFF"/>
              </a:solidFill>
              <a:ln w="9525">
                <a:noFill/>
                <a:round/>
                <a:headEnd/>
                <a:tailEnd/>
              </a:ln>
            </p:spPr>
            <p:txBody>
              <a:bodyPr/>
              <a:lstStyle/>
              <a:p>
                <a:endParaRPr lang="es-MX"/>
              </a:p>
            </p:txBody>
          </p:sp>
          <p:sp>
            <p:nvSpPr>
              <p:cNvPr id="61480" name="Freeform 40"/>
              <p:cNvSpPr>
                <a:spLocks/>
              </p:cNvSpPr>
              <p:nvPr/>
            </p:nvSpPr>
            <p:spPr bwMode="auto">
              <a:xfrm>
                <a:off x="3137" y="2701"/>
                <a:ext cx="34" cy="59"/>
              </a:xfrm>
              <a:custGeom>
                <a:avLst/>
                <a:gdLst/>
                <a:ahLst/>
                <a:cxnLst>
                  <a:cxn ang="0">
                    <a:pos x="0" y="0"/>
                  </a:cxn>
                  <a:cxn ang="0">
                    <a:pos x="22" y="119"/>
                  </a:cxn>
                  <a:cxn ang="0">
                    <a:pos x="28" y="119"/>
                  </a:cxn>
                  <a:cxn ang="0">
                    <a:pos x="34" y="119"/>
                  </a:cxn>
                  <a:cxn ang="0">
                    <a:pos x="39" y="119"/>
                  </a:cxn>
                  <a:cxn ang="0">
                    <a:pos x="45" y="119"/>
                  </a:cxn>
                  <a:cxn ang="0">
                    <a:pos x="50" y="119"/>
                  </a:cxn>
                  <a:cxn ang="0">
                    <a:pos x="56" y="119"/>
                  </a:cxn>
                  <a:cxn ang="0">
                    <a:pos x="61" y="119"/>
                  </a:cxn>
                  <a:cxn ang="0">
                    <a:pos x="67" y="119"/>
                  </a:cxn>
                  <a:cxn ang="0">
                    <a:pos x="45" y="0"/>
                  </a:cxn>
                  <a:cxn ang="0">
                    <a:pos x="39" y="0"/>
                  </a:cxn>
                  <a:cxn ang="0">
                    <a:pos x="34" y="0"/>
                  </a:cxn>
                  <a:cxn ang="0">
                    <a:pos x="28" y="0"/>
                  </a:cxn>
                  <a:cxn ang="0">
                    <a:pos x="23" y="0"/>
                  </a:cxn>
                  <a:cxn ang="0">
                    <a:pos x="18" y="0"/>
                  </a:cxn>
                  <a:cxn ang="0">
                    <a:pos x="12" y="0"/>
                  </a:cxn>
                  <a:cxn ang="0">
                    <a:pos x="6" y="0"/>
                  </a:cxn>
                  <a:cxn ang="0">
                    <a:pos x="0" y="0"/>
                  </a:cxn>
                </a:cxnLst>
                <a:rect l="0" t="0" r="r" b="b"/>
                <a:pathLst>
                  <a:path w="67" h="119">
                    <a:moveTo>
                      <a:pt x="0" y="0"/>
                    </a:moveTo>
                    <a:lnTo>
                      <a:pt x="22" y="119"/>
                    </a:lnTo>
                    <a:lnTo>
                      <a:pt x="28" y="119"/>
                    </a:lnTo>
                    <a:lnTo>
                      <a:pt x="34" y="119"/>
                    </a:lnTo>
                    <a:lnTo>
                      <a:pt x="39" y="119"/>
                    </a:lnTo>
                    <a:lnTo>
                      <a:pt x="45" y="119"/>
                    </a:lnTo>
                    <a:lnTo>
                      <a:pt x="50" y="119"/>
                    </a:lnTo>
                    <a:lnTo>
                      <a:pt x="56" y="119"/>
                    </a:lnTo>
                    <a:lnTo>
                      <a:pt x="61" y="119"/>
                    </a:lnTo>
                    <a:lnTo>
                      <a:pt x="67" y="119"/>
                    </a:lnTo>
                    <a:lnTo>
                      <a:pt x="45" y="0"/>
                    </a:lnTo>
                    <a:lnTo>
                      <a:pt x="39" y="0"/>
                    </a:lnTo>
                    <a:lnTo>
                      <a:pt x="34" y="0"/>
                    </a:lnTo>
                    <a:lnTo>
                      <a:pt x="28" y="0"/>
                    </a:lnTo>
                    <a:lnTo>
                      <a:pt x="23" y="0"/>
                    </a:lnTo>
                    <a:lnTo>
                      <a:pt x="18" y="0"/>
                    </a:lnTo>
                    <a:lnTo>
                      <a:pt x="12" y="0"/>
                    </a:lnTo>
                    <a:lnTo>
                      <a:pt x="6" y="0"/>
                    </a:lnTo>
                    <a:lnTo>
                      <a:pt x="0" y="0"/>
                    </a:lnTo>
                    <a:close/>
                  </a:path>
                </a:pathLst>
              </a:custGeom>
              <a:solidFill>
                <a:srgbClr val="FFFFFF"/>
              </a:solidFill>
              <a:ln w="9525">
                <a:noFill/>
                <a:round/>
                <a:headEnd/>
                <a:tailEnd/>
              </a:ln>
            </p:spPr>
            <p:txBody>
              <a:bodyPr/>
              <a:lstStyle/>
              <a:p>
                <a:endParaRPr lang="es-MX"/>
              </a:p>
            </p:txBody>
          </p:sp>
          <p:sp>
            <p:nvSpPr>
              <p:cNvPr id="61481" name="Freeform 41"/>
              <p:cNvSpPr>
                <a:spLocks/>
              </p:cNvSpPr>
              <p:nvPr/>
            </p:nvSpPr>
            <p:spPr bwMode="auto">
              <a:xfrm>
                <a:off x="2956" y="2701"/>
                <a:ext cx="86" cy="59"/>
              </a:xfrm>
              <a:custGeom>
                <a:avLst/>
                <a:gdLst/>
                <a:ahLst/>
                <a:cxnLst>
                  <a:cxn ang="0">
                    <a:pos x="134" y="0"/>
                  </a:cxn>
                  <a:cxn ang="0">
                    <a:pos x="133" y="0"/>
                  </a:cxn>
                  <a:cxn ang="0">
                    <a:pos x="131" y="0"/>
                  </a:cxn>
                  <a:cxn ang="0">
                    <a:pos x="126" y="0"/>
                  </a:cxn>
                  <a:cxn ang="0">
                    <a:pos x="122" y="1"/>
                  </a:cxn>
                  <a:cxn ang="0">
                    <a:pos x="116" y="4"/>
                  </a:cxn>
                  <a:cxn ang="0">
                    <a:pos x="109" y="6"/>
                  </a:cxn>
                  <a:cxn ang="0">
                    <a:pos x="102" y="11"/>
                  </a:cxn>
                  <a:cxn ang="0">
                    <a:pos x="94" y="16"/>
                  </a:cxn>
                  <a:cxn ang="0">
                    <a:pos x="91" y="20"/>
                  </a:cxn>
                  <a:cxn ang="0">
                    <a:pos x="82" y="29"/>
                  </a:cxn>
                  <a:cxn ang="0">
                    <a:pos x="70" y="43"/>
                  </a:cxn>
                  <a:cxn ang="0">
                    <a:pos x="54" y="60"/>
                  </a:cxn>
                  <a:cxn ang="0">
                    <a:pos x="38" y="77"/>
                  </a:cxn>
                  <a:cxn ang="0">
                    <a:pos x="23" y="94"/>
                  </a:cxn>
                  <a:cxn ang="0">
                    <a:pos x="9" y="109"/>
                  </a:cxn>
                  <a:cxn ang="0">
                    <a:pos x="0" y="119"/>
                  </a:cxn>
                  <a:cxn ang="0">
                    <a:pos x="11" y="119"/>
                  </a:cxn>
                  <a:cxn ang="0">
                    <a:pos x="29" y="119"/>
                  </a:cxn>
                  <a:cxn ang="0">
                    <a:pos x="51" y="119"/>
                  </a:cxn>
                  <a:cxn ang="0">
                    <a:pos x="76" y="119"/>
                  </a:cxn>
                  <a:cxn ang="0">
                    <a:pos x="101" y="119"/>
                  </a:cxn>
                  <a:cxn ang="0">
                    <a:pos x="126" y="119"/>
                  </a:cxn>
                  <a:cxn ang="0">
                    <a:pos x="150" y="119"/>
                  </a:cxn>
                  <a:cxn ang="0">
                    <a:pos x="171" y="119"/>
                  </a:cxn>
                  <a:cxn ang="0">
                    <a:pos x="171" y="0"/>
                  </a:cxn>
                  <a:cxn ang="0">
                    <a:pos x="164" y="0"/>
                  </a:cxn>
                  <a:cxn ang="0">
                    <a:pos x="157" y="0"/>
                  </a:cxn>
                  <a:cxn ang="0">
                    <a:pos x="152" y="0"/>
                  </a:cxn>
                  <a:cxn ang="0">
                    <a:pos x="146" y="0"/>
                  </a:cxn>
                  <a:cxn ang="0">
                    <a:pos x="141" y="0"/>
                  </a:cxn>
                  <a:cxn ang="0">
                    <a:pos x="138" y="0"/>
                  </a:cxn>
                  <a:cxn ang="0">
                    <a:pos x="135" y="0"/>
                  </a:cxn>
                  <a:cxn ang="0">
                    <a:pos x="134" y="0"/>
                  </a:cxn>
                </a:cxnLst>
                <a:rect l="0" t="0" r="r" b="b"/>
                <a:pathLst>
                  <a:path w="171" h="119">
                    <a:moveTo>
                      <a:pt x="134" y="0"/>
                    </a:moveTo>
                    <a:lnTo>
                      <a:pt x="133" y="0"/>
                    </a:lnTo>
                    <a:lnTo>
                      <a:pt x="131" y="0"/>
                    </a:lnTo>
                    <a:lnTo>
                      <a:pt x="126" y="0"/>
                    </a:lnTo>
                    <a:lnTo>
                      <a:pt x="122" y="1"/>
                    </a:lnTo>
                    <a:lnTo>
                      <a:pt x="116" y="4"/>
                    </a:lnTo>
                    <a:lnTo>
                      <a:pt x="109" y="6"/>
                    </a:lnTo>
                    <a:lnTo>
                      <a:pt x="102" y="11"/>
                    </a:lnTo>
                    <a:lnTo>
                      <a:pt x="94" y="16"/>
                    </a:lnTo>
                    <a:lnTo>
                      <a:pt x="91" y="20"/>
                    </a:lnTo>
                    <a:lnTo>
                      <a:pt x="82" y="29"/>
                    </a:lnTo>
                    <a:lnTo>
                      <a:pt x="70" y="43"/>
                    </a:lnTo>
                    <a:lnTo>
                      <a:pt x="54" y="60"/>
                    </a:lnTo>
                    <a:lnTo>
                      <a:pt x="38" y="77"/>
                    </a:lnTo>
                    <a:lnTo>
                      <a:pt x="23" y="94"/>
                    </a:lnTo>
                    <a:lnTo>
                      <a:pt x="9" y="109"/>
                    </a:lnTo>
                    <a:lnTo>
                      <a:pt x="0" y="119"/>
                    </a:lnTo>
                    <a:lnTo>
                      <a:pt x="11" y="119"/>
                    </a:lnTo>
                    <a:lnTo>
                      <a:pt x="29" y="119"/>
                    </a:lnTo>
                    <a:lnTo>
                      <a:pt x="51" y="119"/>
                    </a:lnTo>
                    <a:lnTo>
                      <a:pt x="76" y="119"/>
                    </a:lnTo>
                    <a:lnTo>
                      <a:pt x="101" y="119"/>
                    </a:lnTo>
                    <a:lnTo>
                      <a:pt x="126" y="119"/>
                    </a:lnTo>
                    <a:lnTo>
                      <a:pt x="150" y="119"/>
                    </a:lnTo>
                    <a:lnTo>
                      <a:pt x="171" y="119"/>
                    </a:lnTo>
                    <a:lnTo>
                      <a:pt x="171" y="0"/>
                    </a:lnTo>
                    <a:lnTo>
                      <a:pt x="164" y="0"/>
                    </a:lnTo>
                    <a:lnTo>
                      <a:pt x="157" y="0"/>
                    </a:lnTo>
                    <a:lnTo>
                      <a:pt x="152" y="0"/>
                    </a:lnTo>
                    <a:lnTo>
                      <a:pt x="146" y="0"/>
                    </a:lnTo>
                    <a:lnTo>
                      <a:pt x="141" y="0"/>
                    </a:lnTo>
                    <a:lnTo>
                      <a:pt x="138" y="0"/>
                    </a:lnTo>
                    <a:lnTo>
                      <a:pt x="135" y="0"/>
                    </a:lnTo>
                    <a:lnTo>
                      <a:pt x="134" y="0"/>
                    </a:lnTo>
                    <a:close/>
                  </a:path>
                </a:pathLst>
              </a:custGeom>
              <a:solidFill>
                <a:srgbClr val="BFDDFF"/>
              </a:solidFill>
              <a:ln w="9525">
                <a:noFill/>
                <a:round/>
                <a:headEnd/>
                <a:tailEnd/>
              </a:ln>
            </p:spPr>
            <p:txBody>
              <a:bodyPr/>
              <a:lstStyle/>
              <a:p>
                <a:endParaRPr lang="es-MX"/>
              </a:p>
            </p:txBody>
          </p:sp>
          <p:sp>
            <p:nvSpPr>
              <p:cNvPr id="61482" name="Freeform 42"/>
              <p:cNvSpPr>
                <a:spLocks/>
              </p:cNvSpPr>
              <p:nvPr/>
            </p:nvSpPr>
            <p:spPr bwMode="auto">
              <a:xfrm>
                <a:off x="3042" y="2701"/>
                <a:ext cx="14" cy="59"/>
              </a:xfrm>
              <a:custGeom>
                <a:avLst/>
                <a:gdLst/>
                <a:ahLst/>
                <a:cxnLst>
                  <a:cxn ang="0">
                    <a:pos x="28" y="0"/>
                  </a:cxn>
                  <a:cxn ang="0">
                    <a:pos x="23" y="0"/>
                  </a:cxn>
                  <a:cxn ang="0">
                    <a:pos x="16" y="0"/>
                  </a:cxn>
                  <a:cxn ang="0">
                    <a:pos x="8" y="0"/>
                  </a:cxn>
                  <a:cxn ang="0">
                    <a:pos x="0" y="0"/>
                  </a:cxn>
                  <a:cxn ang="0">
                    <a:pos x="0" y="119"/>
                  </a:cxn>
                  <a:cxn ang="0">
                    <a:pos x="11" y="119"/>
                  </a:cxn>
                  <a:cxn ang="0">
                    <a:pos x="19" y="119"/>
                  </a:cxn>
                  <a:cxn ang="0">
                    <a:pos x="24" y="119"/>
                  </a:cxn>
                  <a:cxn ang="0">
                    <a:pos x="28" y="119"/>
                  </a:cxn>
                  <a:cxn ang="0">
                    <a:pos x="28" y="97"/>
                  </a:cxn>
                  <a:cxn ang="0">
                    <a:pos x="28" y="59"/>
                  </a:cxn>
                  <a:cxn ang="0">
                    <a:pos x="28" y="22"/>
                  </a:cxn>
                  <a:cxn ang="0">
                    <a:pos x="28" y="0"/>
                  </a:cxn>
                </a:cxnLst>
                <a:rect l="0" t="0" r="r" b="b"/>
                <a:pathLst>
                  <a:path w="28" h="119">
                    <a:moveTo>
                      <a:pt x="28" y="0"/>
                    </a:moveTo>
                    <a:lnTo>
                      <a:pt x="23" y="0"/>
                    </a:lnTo>
                    <a:lnTo>
                      <a:pt x="16" y="0"/>
                    </a:lnTo>
                    <a:lnTo>
                      <a:pt x="8" y="0"/>
                    </a:lnTo>
                    <a:lnTo>
                      <a:pt x="0" y="0"/>
                    </a:lnTo>
                    <a:lnTo>
                      <a:pt x="0" y="119"/>
                    </a:lnTo>
                    <a:lnTo>
                      <a:pt x="11" y="119"/>
                    </a:lnTo>
                    <a:lnTo>
                      <a:pt x="19" y="119"/>
                    </a:lnTo>
                    <a:lnTo>
                      <a:pt x="24" y="119"/>
                    </a:lnTo>
                    <a:lnTo>
                      <a:pt x="28" y="119"/>
                    </a:lnTo>
                    <a:lnTo>
                      <a:pt x="28" y="97"/>
                    </a:lnTo>
                    <a:lnTo>
                      <a:pt x="28" y="59"/>
                    </a:lnTo>
                    <a:lnTo>
                      <a:pt x="28" y="22"/>
                    </a:lnTo>
                    <a:lnTo>
                      <a:pt x="28" y="0"/>
                    </a:lnTo>
                    <a:close/>
                  </a:path>
                </a:pathLst>
              </a:custGeom>
              <a:solidFill>
                <a:srgbClr val="FFFFFF"/>
              </a:solidFill>
              <a:ln w="9525">
                <a:noFill/>
                <a:round/>
                <a:headEnd/>
                <a:tailEnd/>
              </a:ln>
            </p:spPr>
            <p:txBody>
              <a:bodyPr/>
              <a:lstStyle/>
              <a:p>
                <a:endParaRPr lang="es-MX"/>
              </a:p>
            </p:txBody>
          </p:sp>
          <p:sp>
            <p:nvSpPr>
              <p:cNvPr id="61483" name="Freeform 43"/>
              <p:cNvSpPr>
                <a:spLocks/>
              </p:cNvSpPr>
              <p:nvPr/>
            </p:nvSpPr>
            <p:spPr bwMode="auto">
              <a:xfrm>
                <a:off x="2842" y="2775"/>
                <a:ext cx="77" cy="39"/>
              </a:xfrm>
              <a:custGeom>
                <a:avLst/>
                <a:gdLst/>
                <a:ahLst/>
                <a:cxnLst>
                  <a:cxn ang="0">
                    <a:pos x="26" y="56"/>
                  </a:cxn>
                  <a:cxn ang="0">
                    <a:pos x="29" y="55"/>
                  </a:cxn>
                  <a:cxn ang="0">
                    <a:pos x="38" y="53"/>
                  </a:cxn>
                  <a:cxn ang="0">
                    <a:pos x="51" y="49"/>
                  </a:cxn>
                  <a:cxn ang="0">
                    <a:pos x="66" y="45"/>
                  </a:cxn>
                  <a:cxn ang="0">
                    <a:pos x="83" y="39"/>
                  </a:cxn>
                  <a:cxn ang="0">
                    <a:pos x="102" y="33"/>
                  </a:cxn>
                  <a:cxn ang="0">
                    <a:pos x="119" y="27"/>
                  </a:cxn>
                  <a:cxn ang="0">
                    <a:pos x="135" y="23"/>
                  </a:cxn>
                  <a:cxn ang="0">
                    <a:pos x="156" y="0"/>
                  </a:cxn>
                  <a:cxn ang="0">
                    <a:pos x="151" y="1"/>
                  </a:cxn>
                  <a:cxn ang="0">
                    <a:pos x="137" y="6"/>
                  </a:cxn>
                  <a:cxn ang="0">
                    <a:pos x="118" y="11"/>
                  </a:cxn>
                  <a:cxn ang="0">
                    <a:pos x="96" y="18"/>
                  </a:cxn>
                  <a:cxn ang="0">
                    <a:pos x="73" y="26"/>
                  </a:cxn>
                  <a:cxn ang="0">
                    <a:pos x="53" y="32"/>
                  </a:cxn>
                  <a:cxn ang="0">
                    <a:pos x="39" y="37"/>
                  </a:cxn>
                  <a:cxn ang="0">
                    <a:pos x="34" y="38"/>
                  </a:cxn>
                  <a:cxn ang="0">
                    <a:pos x="20" y="47"/>
                  </a:cxn>
                  <a:cxn ang="0">
                    <a:pos x="11" y="57"/>
                  </a:cxn>
                  <a:cxn ang="0">
                    <a:pos x="4" y="68"/>
                  </a:cxn>
                  <a:cxn ang="0">
                    <a:pos x="0" y="78"/>
                  </a:cxn>
                  <a:cxn ang="0">
                    <a:pos x="5" y="72"/>
                  </a:cxn>
                  <a:cxn ang="0">
                    <a:pos x="11" y="67"/>
                  </a:cxn>
                  <a:cxn ang="0">
                    <a:pos x="18" y="61"/>
                  </a:cxn>
                  <a:cxn ang="0">
                    <a:pos x="26" y="56"/>
                  </a:cxn>
                </a:cxnLst>
                <a:rect l="0" t="0" r="r" b="b"/>
                <a:pathLst>
                  <a:path w="156" h="78">
                    <a:moveTo>
                      <a:pt x="26" y="56"/>
                    </a:moveTo>
                    <a:lnTo>
                      <a:pt x="29" y="55"/>
                    </a:lnTo>
                    <a:lnTo>
                      <a:pt x="38" y="53"/>
                    </a:lnTo>
                    <a:lnTo>
                      <a:pt x="51" y="49"/>
                    </a:lnTo>
                    <a:lnTo>
                      <a:pt x="66" y="45"/>
                    </a:lnTo>
                    <a:lnTo>
                      <a:pt x="83" y="39"/>
                    </a:lnTo>
                    <a:lnTo>
                      <a:pt x="102" y="33"/>
                    </a:lnTo>
                    <a:lnTo>
                      <a:pt x="119" y="27"/>
                    </a:lnTo>
                    <a:lnTo>
                      <a:pt x="135" y="23"/>
                    </a:lnTo>
                    <a:lnTo>
                      <a:pt x="156" y="0"/>
                    </a:lnTo>
                    <a:lnTo>
                      <a:pt x="151" y="1"/>
                    </a:lnTo>
                    <a:lnTo>
                      <a:pt x="137" y="6"/>
                    </a:lnTo>
                    <a:lnTo>
                      <a:pt x="118" y="11"/>
                    </a:lnTo>
                    <a:lnTo>
                      <a:pt x="96" y="18"/>
                    </a:lnTo>
                    <a:lnTo>
                      <a:pt x="73" y="26"/>
                    </a:lnTo>
                    <a:lnTo>
                      <a:pt x="53" y="32"/>
                    </a:lnTo>
                    <a:lnTo>
                      <a:pt x="39" y="37"/>
                    </a:lnTo>
                    <a:lnTo>
                      <a:pt x="34" y="38"/>
                    </a:lnTo>
                    <a:lnTo>
                      <a:pt x="20" y="47"/>
                    </a:lnTo>
                    <a:lnTo>
                      <a:pt x="11" y="57"/>
                    </a:lnTo>
                    <a:lnTo>
                      <a:pt x="4" y="68"/>
                    </a:lnTo>
                    <a:lnTo>
                      <a:pt x="0" y="78"/>
                    </a:lnTo>
                    <a:lnTo>
                      <a:pt x="5" y="72"/>
                    </a:lnTo>
                    <a:lnTo>
                      <a:pt x="11" y="67"/>
                    </a:lnTo>
                    <a:lnTo>
                      <a:pt x="18" y="61"/>
                    </a:lnTo>
                    <a:lnTo>
                      <a:pt x="26" y="56"/>
                    </a:lnTo>
                    <a:close/>
                  </a:path>
                </a:pathLst>
              </a:custGeom>
              <a:solidFill>
                <a:srgbClr val="FFFFFF"/>
              </a:solidFill>
              <a:ln w="9525">
                <a:noFill/>
                <a:round/>
                <a:headEnd/>
                <a:tailEnd/>
              </a:ln>
            </p:spPr>
            <p:txBody>
              <a:bodyPr/>
              <a:lstStyle/>
              <a:p>
                <a:endParaRPr lang="es-MX"/>
              </a:p>
            </p:txBody>
          </p:sp>
          <p:sp>
            <p:nvSpPr>
              <p:cNvPr id="61484" name="Freeform 44"/>
              <p:cNvSpPr>
                <a:spLocks/>
              </p:cNvSpPr>
              <p:nvPr/>
            </p:nvSpPr>
            <p:spPr bwMode="auto">
              <a:xfrm>
                <a:off x="2816" y="2879"/>
                <a:ext cx="43" cy="5"/>
              </a:xfrm>
              <a:custGeom>
                <a:avLst/>
                <a:gdLst/>
                <a:ahLst/>
                <a:cxnLst>
                  <a:cxn ang="0">
                    <a:pos x="0" y="0"/>
                  </a:cxn>
                  <a:cxn ang="0">
                    <a:pos x="0" y="2"/>
                  </a:cxn>
                  <a:cxn ang="0">
                    <a:pos x="0" y="6"/>
                  </a:cxn>
                  <a:cxn ang="0">
                    <a:pos x="0" y="9"/>
                  </a:cxn>
                  <a:cxn ang="0">
                    <a:pos x="0" y="12"/>
                  </a:cxn>
                  <a:cxn ang="0">
                    <a:pos x="81" y="12"/>
                  </a:cxn>
                  <a:cxn ang="0">
                    <a:pos x="82" y="9"/>
                  </a:cxn>
                  <a:cxn ang="0">
                    <a:pos x="84" y="6"/>
                  </a:cxn>
                  <a:cxn ang="0">
                    <a:pos x="85" y="2"/>
                  </a:cxn>
                  <a:cxn ang="0">
                    <a:pos x="86" y="0"/>
                  </a:cxn>
                  <a:cxn ang="0">
                    <a:pos x="0" y="0"/>
                  </a:cxn>
                </a:cxnLst>
                <a:rect l="0" t="0" r="r" b="b"/>
                <a:pathLst>
                  <a:path w="86" h="12">
                    <a:moveTo>
                      <a:pt x="0" y="0"/>
                    </a:moveTo>
                    <a:lnTo>
                      <a:pt x="0" y="2"/>
                    </a:lnTo>
                    <a:lnTo>
                      <a:pt x="0" y="6"/>
                    </a:lnTo>
                    <a:lnTo>
                      <a:pt x="0" y="9"/>
                    </a:lnTo>
                    <a:lnTo>
                      <a:pt x="0" y="12"/>
                    </a:lnTo>
                    <a:lnTo>
                      <a:pt x="81" y="12"/>
                    </a:lnTo>
                    <a:lnTo>
                      <a:pt x="82" y="9"/>
                    </a:lnTo>
                    <a:lnTo>
                      <a:pt x="84" y="6"/>
                    </a:lnTo>
                    <a:lnTo>
                      <a:pt x="85" y="2"/>
                    </a:lnTo>
                    <a:lnTo>
                      <a:pt x="86" y="0"/>
                    </a:lnTo>
                    <a:lnTo>
                      <a:pt x="0" y="0"/>
                    </a:lnTo>
                    <a:close/>
                  </a:path>
                </a:pathLst>
              </a:custGeom>
              <a:solidFill>
                <a:srgbClr val="FFFFFF"/>
              </a:solidFill>
              <a:ln w="9525">
                <a:noFill/>
                <a:round/>
                <a:headEnd/>
                <a:tailEnd/>
              </a:ln>
            </p:spPr>
            <p:txBody>
              <a:bodyPr/>
              <a:lstStyle/>
              <a:p>
                <a:endParaRPr lang="es-MX"/>
              </a:p>
            </p:txBody>
          </p:sp>
          <p:sp>
            <p:nvSpPr>
              <p:cNvPr id="61485" name="Freeform 45"/>
              <p:cNvSpPr>
                <a:spLocks/>
              </p:cNvSpPr>
              <p:nvPr/>
            </p:nvSpPr>
            <p:spPr bwMode="auto">
              <a:xfrm>
                <a:off x="2973" y="2879"/>
                <a:ext cx="183" cy="5"/>
              </a:xfrm>
              <a:custGeom>
                <a:avLst/>
                <a:gdLst/>
                <a:ahLst/>
                <a:cxnLst>
                  <a:cxn ang="0">
                    <a:pos x="0" y="0"/>
                  </a:cxn>
                  <a:cxn ang="0">
                    <a:pos x="1" y="2"/>
                  </a:cxn>
                  <a:cxn ang="0">
                    <a:pos x="2" y="6"/>
                  </a:cxn>
                  <a:cxn ang="0">
                    <a:pos x="3" y="9"/>
                  </a:cxn>
                  <a:cxn ang="0">
                    <a:pos x="5" y="12"/>
                  </a:cxn>
                  <a:cxn ang="0">
                    <a:pos x="361" y="12"/>
                  </a:cxn>
                  <a:cxn ang="0">
                    <a:pos x="362" y="9"/>
                  </a:cxn>
                  <a:cxn ang="0">
                    <a:pos x="363" y="6"/>
                  </a:cxn>
                  <a:cxn ang="0">
                    <a:pos x="364" y="2"/>
                  </a:cxn>
                  <a:cxn ang="0">
                    <a:pos x="365" y="0"/>
                  </a:cxn>
                  <a:cxn ang="0">
                    <a:pos x="0" y="0"/>
                  </a:cxn>
                </a:cxnLst>
                <a:rect l="0" t="0" r="r" b="b"/>
                <a:pathLst>
                  <a:path w="365" h="12">
                    <a:moveTo>
                      <a:pt x="0" y="0"/>
                    </a:moveTo>
                    <a:lnTo>
                      <a:pt x="1" y="2"/>
                    </a:lnTo>
                    <a:lnTo>
                      <a:pt x="2" y="6"/>
                    </a:lnTo>
                    <a:lnTo>
                      <a:pt x="3" y="9"/>
                    </a:lnTo>
                    <a:lnTo>
                      <a:pt x="5" y="12"/>
                    </a:lnTo>
                    <a:lnTo>
                      <a:pt x="361" y="12"/>
                    </a:lnTo>
                    <a:lnTo>
                      <a:pt x="362" y="9"/>
                    </a:lnTo>
                    <a:lnTo>
                      <a:pt x="363" y="6"/>
                    </a:lnTo>
                    <a:lnTo>
                      <a:pt x="364" y="2"/>
                    </a:lnTo>
                    <a:lnTo>
                      <a:pt x="365" y="0"/>
                    </a:lnTo>
                    <a:lnTo>
                      <a:pt x="0" y="0"/>
                    </a:lnTo>
                    <a:close/>
                  </a:path>
                </a:pathLst>
              </a:custGeom>
              <a:solidFill>
                <a:srgbClr val="FFFFFF"/>
              </a:solidFill>
              <a:ln w="9525">
                <a:noFill/>
                <a:round/>
                <a:headEnd/>
                <a:tailEnd/>
              </a:ln>
            </p:spPr>
            <p:txBody>
              <a:bodyPr/>
              <a:lstStyle/>
              <a:p>
                <a:endParaRPr lang="es-MX"/>
              </a:p>
            </p:txBody>
          </p:sp>
          <p:sp>
            <p:nvSpPr>
              <p:cNvPr id="61486" name="Freeform 46"/>
              <p:cNvSpPr>
                <a:spLocks/>
              </p:cNvSpPr>
              <p:nvPr/>
            </p:nvSpPr>
            <p:spPr bwMode="auto">
              <a:xfrm>
                <a:off x="3269" y="2879"/>
                <a:ext cx="53" cy="5"/>
              </a:xfrm>
              <a:custGeom>
                <a:avLst/>
                <a:gdLst/>
                <a:ahLst/>
                <a:cxnLst>
                  <a:cxn ang="0">
                    <a:pos x="0" y="0"/>
                  </a:cxn>
                  <a:cxn ang="0">
                    <a:pos x="1" y="2"/>
                  </a:cxn>
                  <a:cxn ang="0">
                    <a:pos x="2" y="6"/>
                  </a:cxn>
                  <a:cxn ang="0">
                    <a:pos x="4" y="9"/>
                  </a:cxn>
                  <a:cxn ang="0">
                    <a:pos x="5" y="12"/>
                  </a:cxn>
                  <a:cxn ang="0">
                    <a:pos x="106" y="12"/>
                  </a:cxn>
                  <a:cxn ang="0">
                    <a:pos x="106" y="9"/>
                  </a:cxn>
                  <a:cxn ang="0">
                    <a:pos x="106" y="6"/>
                  </a:cxn>
                  <a:cxn ang="0">
                    <a:pos x="106" y="2"/>
                  </a:cxn>
                  <a:cxn ang="0">
                    <a:pos x="106" y="0"/>
                  </a:cxn>
                  <a:cxn ang="0">
                    <a:pos x="0" y="0"/>
                  </a:cxn>
                </a:cxnLst>
                <a:rect l="0" t="0" r="r" b="b"/>
                <a:pathLst>
                  <a:path w="106" h="12">
                    <a:moveTo>
                      <a:pt x="0" y="0"/>
                    </a:moveTo>
                    <a:lnTo>
                      <a:pt x="1" y="2"/>
                    </a:lnTo>
                    <a:lnTo>
                      <a:pt x="2" y="6"/>
                    </a:lnTo>
                    <a:lnTo>
                      <a:pt x="4" y="9"/>
                    </a:lnTo>
                    <a:lnTo>
                      <a:pt x="5" y="12"/>
                    </a:lnTo>
                    <a:lnTo>
                      <a:pt x="106" y="12"/>
                    </a:lnTo>
                    <a:lnTo>
                      <a:pt x="106" y="9"/>
                    </a:lnTo>
                    <a:lnTo>
                      <a:pt x="106" y="6"/>
                    </a:lnTo>
                    <a:lnTo>
                      <a:pt x="106" y="2"/>
                    </a:lnTo>
                    <a:lnTo>
                      <a:pt x="106" y="0"/>
                    </a:lnTo>
                    <a:lnTo>
                      <a:pt x="0" y="0"/>
                    </a:lnTo>
                    <a:close/>
                  </a:path>
                </a:pathLst>
              </a:custGeom>
              <a:solidFill>
                <a:srgbClr val="FFFFFF"/>
              </a:solidFill>
              <a:ln w="9525">
                <a:noFill/>
                <a:round/>
                <a:headEnd/>
                <a:tailEnd/>
              </a:ln>
            </p:spPr>
            <p:txBody>
              <a:bodyPr/>
              <a:lstStyle/>
              <a:p>
                <a:endParaRPr lang="es-MX"/>
              </a:p>
            </p:txBody>
          </p:sp>
        </p:grpSp>
        <p:grpSp>
          <p:nvGrpSpPr>
            <p:cNvPr id="61487" name="Group 47"/>
            <p:cNvGrpSpPr>
              <a:grpSpLocks/>
            </p:cNvGrpSpPr>
            <p:nvPr/>
          </p:nvGrpSpPr>
          <p:grpSpPr bwMode="auto">
            <a:xfrm flipH="1">
              <a:off x="1680" y="3120"/>
              <a:ext cx="480" cy="182"/>
              <a:chOff x="3608" y="2655"/>
              <a:chExt cx="452" cy="278"/>
            </a:xfrm>
          </p:grpSpPr>
          <p:sp>
            <p:nvSpPr>
              <p:cNvPr id="61488" name="Freeform 48"/>
              <p:cNvSpPr>
                <a:spLocks/>
              </p:cNvSpPr>
              <p:nvPr/>
            </p:nvSpPr>
            <p:spPr bwMode="auto">
              <a:xfrm>
                <a:off x="3777" y="2772"/>
                <a:ext cx="242" cy="125"/>
              </a:xfrm>
              <a:custGeom>
                <a:avLst/>
                <a:gdLst/>
                <a:ahLst/>
                <a:cxnLst>
                  <a:cxn ang="0">
                    <a:pos x="33" y="0"/>
                  </a:cxn>
                  <a:cxn ang="0">
                    <a:pos x="0" y="0"/>
                  </a:cxn>
                  <a:cxn ang="0">
                    <a:pos x="0" y="250"/>
                  </a:cxn>
                  <a:cxn ang="0">
                    <a:pos x="298" y="250"/>
                  </a:cxn>
                  <a:cxn ang="0">
                    <a:pos x="484" y="250"/>
                  </a:cxn>
                  <a:cxn ang="0">
                    <a:pos x="484" y="16"/>
                  </a:cxn>
                  <a:cxn ang="0">
                    <a:pos x="33" y="0"/>
                  </a:cxn>
                </a:cxnLst>
                <a:rect l="0" t="0" r="r" b="b"/>
                <a:pathLst>
                  <a:path w="484" h="250">
                    <a:moveTo>
                      <a:pt x="33" y="0"/>
                    </a:moveTo>
                    <a:lnTo>
                      <a:pt x="0" y="0"/>
                    </a:lnTo>
                    <a:lnTo>
                      <a:pt x="0" y="250"/>
                    </a:lnTo>
                    <a:lnTo>
                      <a:pt x="298" y="250"/>
                    </a:lnTo>
                    <a:lnTo>
                      <a:pt x="484" y="250"/>
                    </a:lnTo>
                    <a:lnTo>
                      <a:pt x="484" y="16"/>
                    </a:lnTo>
                    <a:lnTo>
                      <a:pt x="33" y="0"/>
                    </a:lnTo>
                    <a:close/>
                  </a:path>
                </a:pathLst>
              </a:custGeom>
              <a:solidFill>
                <a:srgbClr val="FFFFFF"/>
              </a:solidFill>
              <a:ln w="9525">
                <a:noFill/>
                <a:round/>
                <a:headEnd/>
                <a:tailEnd/>
              </a:ln>
            </p:spPr>
            <p:txBody>
              <a:bodyPr/>
              <a:lstStyle/>
              <a:p>
                <a:endParaRPr lang="es-MX"/>
              </a:p>
            </p:txBody>
          </p:sp>
          <p:sp>
            <p:nvSpPr>
              <p:cNvPr id="61489" name="Rectangle 49"/>
              <p:cNvSpPr>
                <a:spLocks noChangeArrowheads="1"/>
              </p:cNvSpPr>
              <p:nvPr/>
            </p:nvSpPr>
            <p:spPr bwMode="auto">
              <a:xfrm>
                <a:off x="3613" y="2880"/>
                <a:ext cx="74" cy="24"/>
              </a:xfrm>
              <a:prstGeom prst="rect">
                <a:avLst/>
              </a:prstGeom>
              <a:solidFill>
                <a:srgbClr val="4CC1B7"/>
              </a:solidFill>
              <a:ln w="9525">
                <a:noFill/>
                <a:miter lim="800000"/>
                <a:headEnd/>
                <a:tailEnd/>
              </a:ln>
            </p:spPr>
            <p:txBody>
              <a:bodyPr/>
              <a:lstStyle/>
              <a:p>
                <a:endParaRPr lang="es-MX"/>
              </a:p>
            </p:txBody>
          </p:sp>
          <p:sp>
            <p:nvSpPr>
              <p:cNvPr id="61490" name="Rectangle 50"/>
              <p:cNvSpPr>
                <a:spLocks noChangeArrowheads="1"/>
              </p:cNvSpPr>
              <p:nvPr/>
            </p:nvSpPr>
            <p:spPr bwMode="auto">
              <a:xfrm>
                <a:off x="3988" y="2878"/>
                <a:ext cx="68" cy="25"/>
              </a:xfrm>
              <a:prstGeom prst="rect">
                <a:avLst/>
              </a:prstGeom>
              <a:solidFill>
                <a:srgbClr val="4CC1B7"/>
              </a:solidFill>
              <a:ln w="9525">
                <a:noFill/>
                <a:miter lim="800000"/>
                <a:headEnd/>
                <a:tailEnd/>
              </a:ln>
            </p:spPr>
            <p:txBody>
              <a:bodyPr/>
              <a:lstStyle/>
              <a:p>
                <a:endParaRPr lang="es-MX"/>
              </a:p>
            </p:txBody>
          </p:sp>
          <p:sp>
            <p:nvSpPr>
              <p:cNvPr id="61491" name="Freeform 51"/>
              <p:cNvSpPr>
                <a:spLocks/>
              </p:cNvSpPr>
              <p:nvPr/>
            </p:nvSpPr>
            <p:spPr bwMode="auto">
              <a:xfrm>
                <a:off x="3657" y="2822"/>
                <a:ext cx="28" cy="35"/>
              </a:xfrm>
              <a:custGeom>
                <a:avLst/>
                <a:gdLst/>
                <a:ahLst/>
                <a:cxnLst>
                  <a:cxn ang="0">
                    <a:pos x="0" y="35"/>
                  </a:cxn>
                  <a:cxn ang="0">
                    <a:pos x="2" y="48"/>
                  </a:cxn>
                  <a:cxn ang="0">
                    <a:pos x="8" y="60"/>
                  </a:cxn>
                  <a:cxn ang="0">
                    <a:pos x="17" y="68"/>
                  </a:cxn>
                  <a:cxn ang="0">
                    <a:pos x="27" y="70"/>
                  </a:cxn>
                  <a:cxn ang="0">
                    <a:pos x="39" y="68"/>
                  </a:cxn>
                  <a:cxn ang="0">
                    <a:pos x="47" y="60"/>
                  </a:cxn>
                  <a:cxn ang="0">
                    <a:pos x="53" y="48"/>
                  </a:cxn>
                  <a:cxn ang="0">
                    <a:pos x="55" y="35"/>
                  </a:cxn>
                  <a:cxn ang="0">
                    <a:pos x="53" y="21"/>
                  </a:cxn>
                  <a:cxn ang="0">
                    <a:pos x="47" y="10"/>
                  </a:cxn>
                  <a:cxn ang="0">
                    <a:pos x="39" y="2"/>
                  </a:cxn>
                  <a:cxn ang="0">
                    <a:pos x="27" y="0"/>
                  </a:cxn>
                  <a:cxn ang="0">
                    <a:pos x="17" y="2"/>
                  </a:cxn>
                  <a:cxn ang="0">
                    <a:pos x="8" y="10"/>
                  </a:cxn>
                  <a:cxn ang="0">
                    <a:pos x="2" y="21"/>
                  </a:cxn>
                  <a:cxn ang="0">
                    <a:pos x="0" y="35"/>
                  </a:cxn>
                </a:cxnLst>
                <a:rect l="0" t="0" r="r" b="b"/>
                <a:pathLst>
                  <a:path w="55" h="70">
                    <a:moveTo>
                      <a:pt x="0" y="35"/>
                    </a:moveTo>
                    <a:lnTo>
                      <a:pt x="2" y="48"/>
                    </a:lnTo>
                    <a:lnTo>
                      <a:pt x="8" y="60"/>
                    </a:lnTo>
                    <a:lnTo>
                      <a:pt x="17" y="68"/>
                    </a:lnTo>
                    <a:lnTo>
                      <a:pt x="27" y="70"/>
                    </a:lnTo>
                    <a:lnTo>
                      <a:pt x="39" y="68"/>
                    </a:lnTo>
                    <a:lnTo>
                      <a:pt x="47" y="60"/>
                    </a:lnTo>
                    <a:lnTo>
                      <a:pt x="53" y="48"/>
                    </a:lnTo>
                    <a:lnTo>
                      <a:pt x="55" y="35"/>
                    </a:lnTo>
                    <a:lnTo>
                      <a:pt x="53" y="21"/>
                    </a:lnTo>
                    <a:lnTo>
                      <a:pt x="47" y="10"/>
                    </a:lnTo>
                    <a:lnTo>
                      <a:pt x="39" y="2"/>
                    </a:lnTo>
                    <a:lnTo>
                      <a:pt x="27" y="0"/>
                    </a:lnTo>
                    <a:lnTo>
                      <a:pt x="17" y="2"/>
                    </a:lnTo>
                    <a:lnTo>
                      <a:pt x="8" y="10"/>
                    </a:lnTo>
                    <a:lnTo>
                      <a:pt x="2" y="21"/>
                    </a:lnTo>
                    <a:lnTo>
                      <a:pt x="0" y="35"/>
                    </a:lnTo>
                    <a:close/>
                  </a:path>
                </a:pathLst>
              </a:custGeom>
              <a:solidFill>
                <a:srgbClr val="000000"/>
              </a:solidFill>
              <a:ln w="9525">
                <a:noFill/>
                <a:round/>
                <a:headEnd/>
                <a:tailEnd/>
              </a:ln>
            </p:spPr>
            <p:txBody>
              <a:bodyPr/>
              <a:lstStyle/>
              <a:p>
                <a:endParaRPr lang="es-MX"/>
              </a:p>
            </p:txBody>
          </p:sp>
          <p:sp>
            <p:nvSpPr>
              <p:cNvPr id="61492" name="Freeform 52"/>
              <p:cNvSpPr>
                <a:spLocks/>
              </p:cNvSpPr>
              <p:nvPr/>
            </p:nvSpPr>
            <p:spPr bwMode="auto">
              <a:xfrm>
                <a:off x="3665" y="2830"/>
                <a:ext cx="11" cy="19"/>
              </a:xfrm>
              <a:custGeom>
                <a:avLst/>
                <a:gdLst/>
                <a:ahLst/>
                <a:cxnLst>
                  <a:cxn ang="0">
                    <a:pos x="0" y="20"/>
                  </a:cxn>
                  <a:cxn ang="0">
                    <a:pos x="1" y="12"/>
                  </a:cxn>
                  <a:cxn ang="0">
                    <a:pos x="4" y="6"/>
                  </a:cxn>
                  <a:cxn ang="0">
                    <a:pos x="8" y="1"/>
                  </a:cxn>
                  <a:cxn ang="0">
                    <a:pos x="11" y="0"/>
                  </a:cxn>
                  <a:cxn ang="0">
                    <a:pos x="16" y="1"/>
                  </a:cxn>
                  <a:cxn ang="0">
                    <a:pos x="19" y="6"/>
                  </a:cxn>
                  <a:cxn ang="0">
                    <a:pos x="22" y="12"/>
                  </a:cxn>
                  <a:cxn ang="0">
                    <a:pos x="23" y="20"/>
                  </a:cxn>
                  <a:cxn ang="0">
                    <a:pos x="22" y="28"/>
                  </a:cxn>
                  <a:cxn ang="0">
                    <a:pos x="19" y="33"/>
                  </a:cxn>
                  <a:cxn ang="0">
                    <a:pos x="16" y="38"/>
                  </a:cxn>
                  <a:cxn ang="0">
                    <a:pos x="11" y="39"/>
                  </a:cxn>
                  <a:cxn ang="0">
                    <a:pos x="8" y="38"/>
                  </a:cxn>
                  <a:cxn ang="0">
                    <a:pos x="4" y="33"/>
                  </a:cxn>
                  <a:cxn ang="0">
                    <a:pos x="1" y="28"/>
                  </a:cxn>
                  <a:cxn ang="0">
                    <a:pos x="0" y="20"/>
                  </a:cxn>
                </a:cxnLst>
                <a:rect l="0" t="0" r="r" b="b"/>
                <a:pathLst>
                  <a:path w="23" h="39">
                    <a:moveTo>
                      <a:pt x="0" y="20"/>
                    </a:moveTo>
                    <a:lnTo>
                      <a:pt x="1" y="12"/>
                    </a:lnTo>
                    <a:lnTo>
                      <a:pt x="4" y="6"/>
                    </a:lnTo>
                    <a:lnTo>
                      <a:pt x="8" y="1"/>
                    </a:lnTo>
                    <a:lnTo>
                      <a:pt x="11" y="0"/>
                    </a:lnTo>
                    <a:lnTo>
                      <a:pt x="16" y="1"/>
                    </a:lnTo>
                    <a:lnTo>
                      <a:pt x="19" y="6"/>
                    </a:lnTo>
                    <a:lnTo>
                      <a:pt x="22" y="12"/>
                    </a:lnTo>
                    <a:lnTo>
                      <a:pt x="23" y="20"/>
                    </a:lnTo>
                    <a:lnTo>
                      <a:pt x="22" y="28"/>
                    </a:lnTo>
                    <a:lnTo>
                      <a:pt x="19" y="33"/>
                    </a:lnTo>
                    <a:lnTo>
                      <a:pt x="16" y="38"/>
                    </a:lnTo>
                    <a:lnTo>
                      <a:pt x="11" y="39"/>
                    </a:lnTo>
                    <a:lnTo>
                      <a:pt x="8" y="38"/>
                    </a:lnTo>
                    <a:lnTo>
                      <a:pt x="4" y="33"/>
                    </a:lnTo>
                    <a:lnTo>
                      <a:pt x="1" y="28"/>
                    </a:lnTo>
                    <a:lnTo>
                      <a:pt x="0" y="20"/>
                    </a:lnTo>
                    <a:close/>
                  </a:path>
                </a:pathLst>
              </a:custGeom>
              <a:solidFill>
                <a:srgbClr val="FFFFFF"/>
              </a:solidFill>
              <a:ln w="9525">
                <a:noFill/>
                <a:round/>
                <a:headEnd/>
                <a:tailEnd/>
              </a:ln>
            </p:spPr>
            <p:txBody>
              <a:bodyPr/>
              <a:lstStyle/>
              <a:p>
                <a:endParaRPr lang="es-MX"/>
              </a:p>
            </p:txBody>
          </p:sp>
          <p:sp>
            <p:nvSpPr>
              <p:cNvPr id="61493" name="Freeform 53"/>
              <p:cNvSpPr>
                <a:spLocks/>
              </p:cNvSpPr>
              <p:nvPr/>
            </p:nvSpPr>
            <p:spPr bwMode="auto">
              <a:xfrm>
                <a:off x="3608" y="2876"/>
                <a:ext cx="79" cy="32"/>
              </a:xfrm>
              <a:custGeom>
                <a:avLst/>
                <a:gdLst/>
                <a:ahLst/>
                <a:cxnLst>
                  <a:cxn ang="0">
                    <a:pos x="8" y="0"/>
                  </a:cxn>
                  <a:cxn ang="0">
                    <a:pos x="0" y="0"/>
                  </a:cxn>
                  <a:cxn ang="0">
                    <a:pos x="0" y="65"/>
                  </a:cxn>
                  <a:cxn ang="0">
                    <a:pos x="158" y="65"/>
                  </a:cxn>
                  <a:cxn ang="0">
                    <a:pos x="158" y="49"/>
                  </a:cxn>
                  <a:cxn ang="0">
                    <a:pos x="152" y="49"/>
                  </a:cxn>
                  <a:cxn ang="0">
                    <a:pos x="138" y="49"/>
                  </a:cxn>
                  <a:cxn ang="0">
                    <a:pos x="117" y="49"/>
                  </a:cxn>
                  <a:cxn ang="0">
                    <a:pos x="92" y="49"/>
                  </a:cxn>
                  <a:cxn ang="0">
                    <a:pos x="68" y="49"/>
                  </a:cxn>
                  <a:cxn ang="0">
                    <a:pos x="45" y="49"/>
                  </a:cxn>
                  <a:cxn ang="0">
                    <a:pos x="26" y="49"/>
                  </a:cxn>
                  <a:cxn ang="0">
                    <a:pos x="16" y="49"/>
                  </a:cxn>
                  <a:cxn ang="0">
                    <a:pos x="16" y="42"/>
                  </a:cxn>
                  <a:cxn ang="0">
                    <a:pos x="16" y="33"/>
                  </a:cxn>
                  <a:cxn ang="0">
                    <a:pos x="16" y="24"/>
                  </a:cxn>
                  <a:cxn ang="0">
                    <a:pos x="16" y="16"/>
                  </a:cxn>
                  <a:cxn ang="0">
                    <a:pos x="26" y="16"/>
                  </a:cxn>
                  <a:cxn ang="0">
                    <a:pos x="45" y="16"/>
                  </a:cxn>
                  <a:cxn ang="0">
                    <a:pos x="68" y="16"/>
                  </a:cxn>
                  <a:cxn ang="0">
                    <a:pos x="92" y="16"/>
                  </a:cxn>
                  <a:cxn ang="0">
                    <a:pos x="117" y="16"/>
                  </a:cxn>
                  <a:cxn ang="0">
                    <a:pos x="138" y="16"/>
                  </a:cxn>
                  <a:cxn ang="0">
                    <a:pos x="152" y="16"/>
                  </a:cxn>
                  <a:cxn ang="0">
                    <a:pos x="158" y="16"/>
                  </a:cxn>
                  <a:cxn ang="0">
                    <a:pos x="158" y="0"/>
                  </a:cxn>
                  <a:cxn ang="0">
                    <a:pos x="8" y="0"/>
                  </a:cxn>
                </a:cxnLst>
                <a:rect l="0" t="0" r="r" b="b"/>
                <a:pathLst>
                  <a:path w="158" h="65">
                    <a:moveTo>
                      <a:pt x="8" y="0"/>
                    </a:moveTo>
                    <a:lnTo>
                      <a:pt x="0" y="0"/>
                    </a:lnTo>
                    <a:lnTo>
                      <a:pt x="0" y="65"/>
                    </a:lnTo>
                    <a:lnTo>
                      <a:pt x="158" y="65"/>
                    </a:lnTo>
                    <a:lnTo>
                      <a:pt x="158" y="49"/>
                    </a:lnTo>
                    <a:lnTo>
                      <a:pt x="152" y="49"/>
                    </a:lnTo>
                    <a:lnTo>
                      <a:pt x="138" y="49"/>
                    </a:lnTo>
                    <a:lnTo>
                      <a:pt x="117" y="49"/>
                    </a:lnTo>
                    <a:lnTo>
                      <a:pt x="92" y="49"/>
                    </a:lnTo>
                    <a:lnTo>
                      <a:pt x="68" y="49"/>
                    </a:lnTo>
                    <a:lnTo>
                      <a:pt x="45" y="49"/>
                    </a:lnTo>
                    <a:lnTo>
                      <a:pt x="26" y="49"/>
                    </a:lnTo>
                    <a:lnTo>
                      <a:pt x="16" y="49"/>
                    </a:lnTo>
                    <a:lnTo>
                      <a:pt x="16" y="42"/>
                    </a:lnTo>
                    <a:lnTo>
                      <a:pt x="16" y="33"/>
                    </a:lnTo>
                    <a:lnTo>
                      <a:pt x="16" y="24"/>
                    </a:lnTo>
                    <a:lnTo>
                      <a:pt x="16" y="16"/>
                    </a:lnTo>
                    <a:lnTo>
                      <a:pt x="26" y="16"/>
                    </a:lnTo>
                    <a:lnTo>
                      <a:pt x="45" y="16"/>
                    </a:lnTo>
                    <a:lnTo>
                      <a:pt x="68" y="16"/>
                    </a:lnTo>
                    <a:lnTo>
                      <a:pt x="92" y="16"/>
                    </a:lnTo>
                    <a:lnTo>
                      <a:pt x="117" y="16"/>
                    </a:lnTo>
                    <a:lnTo>
                      <a:pt x="138" y="16"/>
                    </a:lnTo>
                    <a:lnTo>
                      <a:pt x="152" y="16"/>
                    </a:lnTo>
                    <a:lnTo>
                      <a:pt x="158" y="16"/>
                    </a:lnTo>
                    <a:lnTo>
                      <a:pt x="158" y="0"/>
                    </a:lnTo>
                    <a:lnTo>
                      <a:pt x="8" y="0"/>
                    </a:lnTo>
                    <a:close/>
                  </a:path>
                </a:pathLst>
              </a:custGeom>
              <a:solidFill>
                <a:srgbClr val="000000"/>
              </a:solidFill>
              <a:ln w="9525">
                <a:noFill/>
                <a:round/>
                <a:headEnd/>
                <a:tailEnd/>
              </a:ln>
            </p:spPr>
            <p:txBody>
              <a:bodyPr/>
              <a:lstStyle/>
              <a:p>
                <a:endParaRPr lang="es-MX"/>
              </a:p>
            </p:txBody>
          </p:sp>
          <p:sp>
            <p:nvSpPr>
              <p:cNvPr id="61494" name="Freeform 54"/>
              <p:cNvSpPr>
                <a:spLocks/>
              </p:cNvSpPr>
              <p:nvPr/>
            </p:nvSpPr>
            <p:spPr bwMode="auto">
              <a:xfrm>
                <a:off x="3988" y="2874"/>
                <a:ext cx="72" cy="33"/>
              </a:xfrm>
              <a:custGeom>
                <a:avLst/>
                <a:gdLst/>
                <a:ahLst/>
                <a:cxnLst>
                  <a:cxn ang="0">
                    <a:pos x="136" y="0"/>
                  </a:cxn>
                  <a:cxn ang="0">
                    <a:pos x="0" y="0"/>
                  </a:cxn>
                  <a:cxn ang="0">
                    <a:pos x="0" y="16"/>
                  </a:cxn>
                  <a:cxn ang="0">
                    <a:pos x="5" y="16"/>
                  </a:cxn>
                  <a:cxn ang="0">
                    <a:pos x="19" y="16"/>
                  </a:cxn>
                  <a:cxn ang="0">
                    <a:pos x="37" y="16"/>
                  </a:cxn>
                  <a:cxn ang="0">
                    <a:pos x="59" y="16"/>
                  </a:cxn>
                  <a:cxn ang="0">
                    <a:pos x="81" y="16"/>
                  </a:cxn>
                  <a:cxn ang="0">
                    <a:pos x="102" y="16"/>
                  </a:cxn>
                  <a:cxn ang="0">
                    <a:pos x="118" y="16"/>
                  </a:cxn>
                  <a:cxn ang="0">
                    <a:pos x="128" y="16"/>
                  </a:cxn>
                  <a:cxn ang="0">
                    <a:pos x="128" y="24"/>
                  </a:cxn>
                  <a:cxn ang="0">
                    <a:pos x="128" y="32"/>
                  </a:cxn>
                  <a:cxn ang="0">
                    <a:pos x="128" y="41"/>
                  </a:cxn>
                  <a:cxn ang="0">
                    <a:pos x="128" y="48"/>
                  </a:cxn>
                  <a:cxn ang="0">
                    <a:pos x="118" y="48"/>
                  </a:cxn>
                  <a:cxn ang="0">
                    <a:pos x="102" y="48"/>
                  </a:cxn>
                  <a:cxn ang="0">
                    <a:pos x="81" y="48"/>
                  </a:cxn>
                  <a:cxn ang="0">
                    <a:pos x="59" y="48"/>
                  </a:cxn>
                  <a:cxn ang="0">
                    <a:pos x="37" y="48"/>
                  </a:cxn>
                  <a:cxn ang="0">
                    <a:pos x="19" y="48"/>
                  </a:cxn>
                  <a:cxn ang="0">
                    <a:pos x="5" y="48"/>
                  </a:cxn>
                  <a:cxn ang="0">
                    <a:pos x="0" y="48"/>
                  </a:cxn>
                  <a:cxn ang="0">
                    <a:pos x="0" y="64"/>
                  </a:cxn>
                  <a:cxn ang="0">
                    <a:pos x="144" y="64"/>
                  </a:cxn>
                  <a:cxn ang="0">
                    <a:pos x="144" y="0"/>
                  </a:cxn>
                  <a:cxn ang="0">
                    <a:pos x="136" y="0"/>
                  </a:cxn>
                </a:cxnLst>
                <a:rect l="0" t="0" r="r" b="b"/>
                <a:pathLst>
                  <a:path w="144" h="64">
                    <a:moveTo>
                      <a:pt x="136" y="0"/>
                    </a:moveTo>
                    <a:lnTo>
                      <a:pt x="0" y="0"/>
                    </a:lnTo>
                    <a:lnTo>
                      <a:pt x="0" y="16"/>
                    </a:lnTo>
                    <a:lnTo>
                      <a:pt x="5" y="16"/>
                    </a:lnTo>
                    <a:lnTo>
                      <a:pt x="19" y="16"/>
                    </a:lnTo>
                    <a:lnTo>
                      <a:pt x="37" y="16"/>
                    </a:lnTo>
                    <a:lnTo>
                      <a:pt x="59" y="16"/>
                    </a:lnTo>
                    <a:lnTo>
                      <a:pt x="81" y="16"/>
                    </a:lnTo>
                    <a:lnTo>
                      <a:pt x="102" y="16"/>
                    </a:lnTo>
                    <a:lnTo>
                      <a:pt x="118" y="16"/>
                    </a:lnTo>
                    <a:lnTo>
                      <a:pt x="128" y="16"/>
                    </a:lnTo>
                    <a:lnTo>
                      <a:pt x="128" y="24"/>
                    </a:lnTo>
                    <a:lnTo>
                      <a:pt x="128" y="32"/>
                    </a:lnTo>
                    <a:lnTo>
                      <a:pt x="128" y="41"/>
                    </a:lnTo>
                    <a:lnTo>
                      <a:pt x="128" y="48"/>
                    </a:lnTo>
                    <a:lnTo>
                      <a:pt x="118" y="48"/>
                    </a:lnTo>
                    <a:lnTo>
                      <a:pt x="102" y="48"/>
                    </a:lnTo>
                    <a:lnTo>
                      <a:pt x="81" y="48"/>
                    </a:lnTo>
                    <a:lnTo>
                      <a:pt x="59" y="48"/>
                    </a:lnTo>
                    <a:lnTo>
                      <a:pt x="37" y="48"/>
                    </a:lnTo>
                    <a:lnTo>
                      <a:pt x="19" y="48"/>
                    </a:lnTo>
                    <a:lnTo>
                      <a:pt x="5" y="48"/>
                    </a:lnTo>
                    <a:lnTo>
                      <a:pt x="0" y="48"/>
                    </a:lnTo>
                    <a:lnTo>
                      <a:pt x="0" y="64"/>
                    </a:lnTo>
                    <a:lnTo>
                      <a:pt x="144" y="64"/>
                    </a:lnTo>
                    <a:lnTo>
                      <a:pt x="144" y="0"/>
                    </a:lnTo>
                    <a:lnTo>
                      <a:pt x="136" y="0"/>
                    </a:lnTo>
                    <a:close/>
                  </a:path>
                </a:pathLst>
              </a:custGeom>
              <a:solidFill>
                <a:srgbClr val="000000"/>
              </a:solidFill>
              <a:ln w="9525">
                <a:noFill/>
                <a:round/>
                <a:headEnd/>
                <a:tailEnd/>
              </a:ln>
            </p:spPr>
            <p:txBody>
              <a:bodyPr/>
              <a:lstStyle/>
              <a:p>
                <a:endParaRPr lang="es-MX"/>
              </a:p>
            </p:txBody>
          </p:sp>
          <p:sp>
            <p:nvSpPr>
              <p:cNvPr id="61495" name="Freeform 55"/>
              <p:cNvSpPr>
                <a:spLocks/>
              </p:cNvSpPr>
              <p:nvPr/>
            </p:nvSpPr>
            <p:spPr bwMode="auto">
              <a:xfrm>
                <a:off x="3675" y="2863"/>
                <a:ext cx="71" cy="7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1496" name="Freeform 56"/>
              <p:cNvSpPr>
                <a:spLocks/>
              </p:cNvSpPr>
              <p:nvPr/>
            </p:nvSpPr>
            <p:spPr bwMode="auto">
              <a:xfrm>
                <a:off x="3697" y="2884"/>
                <a:ext cx="27" cy="28"/>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1497" name="Freeform 57"/>
              <p:cNvSpPr>
                <a:spLocks/>
              </p:cNvSpPr>
              <p:nvPr/>
            </p:nvSpPr>
            <p:spPr bwMode="auto">
              <a:xfrm>
                <a:off x="3675" y="2863"/>
                <a:ext cx="71" cy="7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1498" name="Freeform 58"/>
              <p:cNvSpPr>
                <a:spLocks/>
              </p:cNvSpPr>
              <p:nvPr/>
            </p:nvSpPr>
            <p:spPr bwMode="auto">
              <a:xfrm>
                <a:off x="3697" y="2884"/>
                <a:ext cx="27" cy="28"/>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1499" name="Freeform 59"/>
              <p:cNvSpPr>
                <a:spLocks/>
              </p:cNvSpPr>
              <p:nvPr/>
            </p:nvSpPr>
            <p:spPr bwMode="auto">
              <a:xfrm>
                <a:off x="3742" y="2819"/>
                <a:ext cx="23" cy="11"/>
              </a:xfrm>
              <a:custGeom>
                <a:avLst/>
                <a:gdLst/>
                <a:ahLst/>
                <a:cxnLst>
                  <a:cxn ang="0">
                    <a:pos x="37" y="5"/>
                  </a:cxn>
                  <a:cxn ang="0">
                    <a:pos x="37" y="6"/>
                  </a:cxn>
                  <a:cxn ang="0">
                    <a:pos x="37" y="8"/>
                  </a:cxn>
                  <a:cxn ang="0">
                    <a:pos x="37" y="12"/>
                  </a:cxn>
                  <a:cxn ang="0">
                    <a:pos x="37" y="15"/>
                  </a:cxn>
                  <a:cxn ang="0">
                    <a:pos x="31" y="15"/>
                  </a:cxn>
                  <a:cxn ang="0">
                    <a:pos x="23" y="15"/>
                  </a:cxn>
                  <a:cxn ang="0">
                    <a:pos x="14" y="15"/>
                  </a:cxn>
                  <a:cxn ang="0">
                    <a:pos x="8" y="15"/>
                  </a:cxn>
                  <a:cxn ang="0">
                    <a:pos x="8" y="12"/>
                  </a:cxn>
                  <a:cxn ang="0">
                    <a:pos x="8" y="8"/>
                  </a:cxn>
                  <a:cxn ang="0">
                    <a:pos x="8" y="6"/>
                  </a:cxn>
                  <a:cxn ang="0">
                    <a:pos x="8" y="5"/>
                  </a:cxn>
                  <a:cxn ang="0">
                    <a:pos x="8" y="4"/>
                  </a:cxn>
                  <a:cxn ang="0">
                    <a:pos x="7" y="1"/>
                  </a:cxn>
                  <a:cxn ang="0">
                    <a:pos x="6" y="0"/>
                  </a:cxn>
                  <a:cxn ang="0">
                    <a:pos x="5" y="0"/>
                  </a:cxn>
                  <a:cxn ang="0">
                    <a:pos x="4" y="0"/>
                  </a:cxn>
                  <a:cxn ang="0">
                    <a:pos x="1" y="1"/>
                  </a:cxn>
                  <a:cxn ang="0">
                    <a:pos x="0" y="4"/>
                  </a:cxn>
                  <a:cxn ang="0">
                    <a:pos x="0" y="5"/>
                  </a:cxn>
                  <a:cxn ang="0">
                    <a:pos x="0" y="22"/>
                  </a:cxn>
                  <a:cxn ang="0">
                    <a:pos x="45" y="22"/>
                  </a:cxn>
                  <a:cxn ang="0">
                    <a:pos x="45" y="5"/>
                  </a:cxn>
                  <a:cxn ang="0">
                    <a:pos x="45" y="4"/>
                  </a:cxn>
                  <a:cxn ang="0">
                    <a:pos x="44" y="1"/>
                  </a:cxn>
                  <a:cxn ang="0">
                    <a:pos x="42" y="0"/>
                  </a:cxn>
                  <a:cxn ang="0">
                    <a:pos x="41" y="0"/>
                  </a:cxn>
                  <a:cxn ang="0">
                    <a:pos x="39" y="0"/>
                  </a:cxn>
                  <a:cxn ang="0">
                    <a:pos x="38" y="1"/>
                  </a:cxn>
                  <a:cxn ang="0">
                    <a:pos x="37" y="4"/>
                  </a:cxn>
                  <a:cxn ang="0">
                    <a:pos x="37" y="5"/>
                  </a:cxn>
                </a:cxnLst>
                <a:rect l="0" t="0" r="r" b="b"/>
                <a:pathLst>
                  <a:path w="45" h="22">
                    <a:moveTo>
                      <a:pt x="37" y="5"/>
                    </a:moveTo>
                    <a:lnTo>
                      <a:pt x="37" y="6"/>
                    </a:lnTo>
                    <a:lnTo>
                      <a:pt x="37" y="8"/>
                    </a:lnTo>
                    <a:lnTo>
                      <a:pt x="37" y="12"/>
                    </a:lnTo>
                    <a:lnTo>
                      <a:pt x="37" y="15"/>
                    </a:lnTo>
                    <a:lnTo>
                      <a:pt x="31" y="15"/>
                    </a:lnTo>
                    <a:lnTo>
                      <a:pt x="23" y="15"/>
                    </a:lnTo>
                    <a:lnTo>
                      <a:pt x="14" y="15"/>
                    </a:lnTo>
                    <a:lnTo>
                      <a:pt x="8" y="15"/>
                    </a:lnTo>
                    <a:lnTo>
                      <a:pt x="8" y="12"/>
                    </a:lnTo>
                    <a:lnTo>
                      <a:pt x="8" y="8"/>
                    </a:lnTo>
                    <a:lnTo>
                      <a:pt x="8" y="6"/>
                    </a:lnTo>
                    <a:lnTo>
                      <a:pt x="8" y="5"/>
                    </a:lnTo>
                    <a:lnTo>
                      <a:pt x="8" y="4"/>
                    </a:lnTo>
                    <a:lnTo>
                      <a:pt x="7" y="1"/>
                    </a:lnTo>
                    <a:lnTo>
                      <a:pt x="6" y="0"/>
                    </a:lnTo>
                    <a:lnTo>
                      <a:pt x="5" y="0"/>
                    </a:lnTo>
                    <a:lnTo>
                      <a:pt x="4" y="0"/>
                    </a:lnTo>
                    <a:lnTo>
                      <a:pt x="1" y="1"/>
                    </a:lnTo>
                    <a:lnTo>
                      <a:pt x="0" y="4"/>
                    </a:lnTo>
                    <a:lnTo>
                      <a:pt x="0" y="5"/>
                    </a:lnTo>
                    <a:lnTo>
                      <a:pt x="0" y="22"/>
                    </a:lnTo>
                    <a:lnTo>
                      <a:pt x="45" y="22"/>
                    </a:lnTo>
                    <a:lnTo>
                      <a:pt x="45" y="5"/>
                    </a:lnTo>
                    <a:lnTo>
                      <a:pt x="45" y="4"/>
                    </a:lnTo>
                    <a:lnTo>
                      <a:pt x="44" y="1"/>
                    </a:lnTo>
                    <a:lnTo>
                      <a:pt x="42" y="0"/>
                    </a:lnTo>
                    <a:lnTo>
                      <a:pt x="41" y="0"/>
                    </a:lnTo>
                    <a:lnTo>
                      <a:pt x="39" y="0"/>
                    </a:lnTo>
                    <a:lnTo>
                      <a:pt x="38" y="1"/>
                    </a:lnTo>
                    <a:lnTo>
                      <a:pt x="37" y="4"/>
                    </a:lnTo>
                    <a:lnTo>
                      <a:pt x="37" y="5"/>
                    </a:lnTo>
                    <a:close/>
                  </a:path>
                </a:pathLst>
              </a:custGeom>
              <a:solidFill>
                <a:srgbClr val="000000"/>
              </a:solidFill>
              <a:ln w="9525">
                <a:noFill/>
                <a:round/>
                <a:headEnd/>
                <a:tailEnd/>
              </a:ln>
            </p:spPr>
            <p:txBody>
              <a:bodyPr/>
              <a:lstStyle/>
              <a:p>
                <a:endParaRPr lang="es-MX"/>
              </a:p>
            </p:txBody>
          </p:sp>
          <p:sp>
            <p:nvSpPr>
              <p:cNvPr id="61500" name="Freeform 60"/>
              <p:cNvSpPr>
                <a:spLocks/>
              </p:cNvSpPr>
              <p:nvPr/>
            </p:nvSpPr>
            <p:spPr bwMode="auto">
              <a:xfrm>
                <a:off x="3772" y="2655"/>
                <a:ext cx="248" cy="244"/>
              </a:xfrm>
              <a:custGeom>
                <a:avLst/>
                <a:gdLst/>
                <a:ahLst/>
                <a:cxnLst>
                  <a:cxn ang="0">
                    <a:pos x="464" y="0"/>
                  </a:cxn>
                  <a:cxn ang="0">
                    <a:pos x="35" y="0"/>
                  </a:cxn>
                  <a:cxn ang="0">
                    <a:pos x="28" y="1"/>
                  </a:cxn>
                  <a:cxn ang="0">
                    <a:pos x="21" y="2"/>
                  </a:cxn>
                  <a:cxn ang="0">
                    <a:pos x="15" y="6"/>
                  </a:cxn>
                  <a:cxn ang="0">
                    <a:pos x="11" y="10"/>
                  </a:cxn>
                  <a:cxn ang="0">
                    <a:pos x="6" y="15"/>
                  </a:cxn>
                  <a:cxn ang="0">
                    <a:pos x="3" y="21"/>
                  </a:cxn>
                  <a:cxn ang="0">
                    <a:pos x="1" y="28"/>
                  </a:cxn>
                  <a:cxn ang="0">
                    <a:pos x="0" y="35"/>
                  </a:cxn>
                  <a:cxn ang="0">
                    <a:pos x="0" y="488"/>
                  </a:cxn>
                  <a:cxn ang="0">
                    <a:pos x="16" y="488"/>
                  </a:cxn>
                  <a:cxn ang="0">
                    <a:pos x="16" y="264"/>
                  </a:cxn>
                  <a:cxn ang="0">
                    <a:pos x="481" y="264"/>
                  </a:cxn>
                  <a:cxn ang="0">
                    <a:pos x="481" y="450"/>
                  </a:cxn>
                  <a:cxn ang="0">
                    <a:pos x="497" y="450"/>
                  </a:cxn>
                  <a:cxn ang="0">
                    <a:pos x="497" y="35"/>
                  </a:cxn>
                  <a:cxn ang="0">
                    <a:pos x="495" y="21"/>
                  </a:cxn>
                  <a:cxn ang="0">
                    <a:pos x="488" y="10"/>
                  </a:cxn>
                  <a:cxn ang="0">
                    <a:pos x="476" y="2"/>
                  </a:cxn>
                  <a:cxn ang="0">
                    <a:pos x="464" y="0"/>
                  </a:cxn>
                </a:cxnLst>
                <a:rect l="0" t="0" r="r" b="b"/>
                <a:pathLst>
                  <a:path w="497" h="488">
                    <a:moveTo>
                      <a:pt x="464" y="0"/>
                    </a:moveTo>
                    <a:lnTo>
                      <a:pt x="35" y="0"/>
                    </a:lnTo>
                    <a:lnTo>
                      <a:pt x="28" y="1"/>
                    </a:lnTo>
                    <a:lnTo>
                      <a:pt x="21" y="2"/>
                    </a:lnTo>
                    <a:lnTo>
                      <a:pt x="15" y="6"/>
                    </a:lnTo>
                    <a:lnTo>
                      <a:pt x="11" y="10"/>
                    </a:lnTo>
                    <a:lnTo>
                      <a:pt x="6" y="15"/>
                    </a:lnTo>
                    <a:lnTo>
                      <a:pt x="3" y="21"/>
                    </a:lnTo>
                    <a:lnTo>
                      <a:pt x="1" y="28"/>
                    </a:lnTo>
                    <a:lnTo>
                      <a:pt x="0" y="35"/>
                    </a:lnTo>
                    <a:lnTo>
                      <a:pt x="0" y="488"/>
                    </a:lnTo>
                    <a:lnTo>
                      <a:pt x="16" y="488"/>
                    </a:lnTo>
                    <a:lnTo>
                      <a:pt x="16" y="264"/>
                    </a:lnTo>
                    <a:lnTo>
                      <a:pt x="481" y="264"/>
                    </a:lnTo>
                    <a:lnTo>
                      <a:pt x="481" y="450"/>
                    </a:lnTo>
                    <a:lnTo>
                      <a:pt x="497" y="450"/>
                    </a:lnTo>
                    <a:lnTo>
                      <a:pt x="497" y="35"/>
                    </a:lnTo>
                    <a:lnTo>
                      <a:pt x="495" y="21"/>
                    </a:lnTo>
                    <a:lnTo>
                      <a:pt x="488" y="10"/>
                    </a:lnTo>
                    <a:lnTo>
                      <a:pt x="476" y="2"/>
                    </a:lnTo>
                    <a:lnTo>
                      <a:pt x="464" y="0"/>
                    </a:lnTo>
                    <a:close/>
                  </a:path>
                </a:pathLst>
              </a:custGeom>
              <a:solidFill>
                <a:srgbClr val="000000"/>
              </a:solidFill>
              <a:ln w="9525">
                <a:noFill/>
                <a:round/>
                <a:headEnd/>
                <a:tailEnd/>
              </a:ln>
            </p:spPr>
            <p:txBody>
              <a:bodyPr/>
              <a:lstStyle/>
              <a:p>
                <a:endParaRPr lang="es-MX"/>
              </a:p>
            </p:txBody>
          </p:sp>
          <p:sp>
            <p:nvSpPr>
              <p:cNvPr id="61501" name="Rectangle 61"/>
              <p:cNvSpPr>
                <a:spLocks noChangeArrowheads="1"/>
              </p:cNvSpPr>
              <p:nvPr/>
            </p:nvSpPr>
            <p:spPr bwMode="auto">
              <a:xfrm>
                <a:off x="3739" y="2893"/>
                <a:ext cx="190" cy="8"/>
              </a:xfrm>
              <a:prstGeom prst="rect">
                <a:avLst/>
              </a:prstGeom>
              <a:solidFill>
                <a:srgbClr val="000000"/>
              </a:solidFill>
              <a:ln w="9525">
                <a:noFill/>
                <a:miter lim="800000"/>
                <a:headEnd/>
                <a:tailEnd/>
              </a:ln>
            </p:spPr>
            <p:txBody>
              <a:bodyPr/>
              <a:lstStyle/>
              <a:p>
                <a:endParaRPr lang="es-MX"/>
              </a:p>
            </p:txBody>
          </p:sp>
          <p:sp>
            <p:nvSpPr>
              <p:cNvPr id="61502" name="Freeform 62"/>
              <p:cNvSpPr>
                <a:spLocks/>
              </p:cNvSpPr>
              <p:nvPr/>
            </p:nvSpPr>
            <p:spPr bwMode="auto">
              <a:xfrm>
                <a:off x="3927" y="2863"/>
                <a:ext cx="69" cy="70"/>
              </a:xfrm>
              <a:custGeom>
                <a:avLst/>
                <a:gdLst/>
                <a:ahLst/>
                <a:cxnLst>
                  <a:cxn ang="0">
                    <a:pos x="140" y="70"/>
                  </a:cxn>
                  <a:cxn ang="0">
                    <a:pos x="138" y="84"/>
                  </a:cxn>
                  <a:cxn ang="0">
                    <a:pos x="134" y="97"/>
                  </a:cxn>
                  <a:cxn ang="0">
                    <a:pos x="128" y="108"/>
                  </a:cxn>
                  <a:cxn ang="0">
                    <a:pos x="119" y="118"/>
                  </a:cxn>
                  <a:cxn ang="0">
                    <a:pos x="108" y="128"/>
                  </a:cxn>
                  <a:cxn ang="0">
                    <a:pos x="97" y="133"/>
                  </a:cxn>
                  <a:cxn ang="0">
                    <a:pos x="84" y="138"/>
                  </a:cxn>
                  <a:cxn ang="0">
                    <a:pos x="70" y="139"/>
                  </a:cxn>
                  <a:cxn ang="0">
                    <a:pos x="57" y="138"/>
                  </a:cxn>
                  <a:cxn ang="0">
                    <a:pos x="43" y="133"/>
                  </a:cxn>
                  <a:cxn ang="0">
                    <a:pos x="31" y="128"/>
                  </a:cxn>
                  <a:cxn ang="0">
                    <a:pos x="21" y="118"/>
                  </a:cxn>
                  <a:cxn ang="0">
                    <a:pos x="12" y="108"/>
                  </a:cxn>
                  <a:cxn ang="0">
                    <a:pos x="6" y="97"/>
                  </a:cxn>
                  <a:cxn ang="0">
                    <a:pos x="1" y="84"/>
                  </a:cxn>
                  <a:cxn ang="0">
                    <a:pos x="0" y="70"/>
                  </a:cxn>
                  <a:cxn ang="0">
                    <a:pos x="1" y="56"/>
                  </a:cxn>
                  <a:cxn ang="0">
                    <a:pos x="6" y="42"/>
                  </a:cxn>
                  <a:cxn ang="0">
                    <a:pos x="12" y="31"/>
                  </a:cxn>
                  <a:cxn ang="0">
                    <a:pos x="21" y="21"/>
                  </a:cxn>
                  <a:cxn ang="0">
                    <a:pos x="31" y="11"/>
                  </a:cxn>
                  <a:cxn ang="0">
                    <a:pos x="43" y="6"/>
                  </a:cxn>
                  <a:cxn ang="0">
                    <a:pos x="57" y="1"/>
                  </a:cxn>
                  <a:cxn ang="0">
                    <a:pos x="70" y="0"/>
                  </a:cxn>
                  <a:cxn ang="0">
                    <a:pos x="84" y="1"/>
                  </a:cxn>
                  <a:cxn ang="0">
                    <a:pos x="97" y="6"/>
                  </a:cxn>
                  <a:cxn ang="0">
                    <a:pos x="108" y="11"/>
                  </a:cxn>
                  <a:cxn ang="0">
                    <a:pos x="119" y="21"/>
                  </a:cxn>
                  <a:cxn ang="0">
                    <a:pos x="128" y="31"/>
                  </a:cxn>
                  <a:cxn ang="0">
                    <a:pos x="134" y="42"/>
                  </a:cxn>
                  <a:cxn ang="0">
                    <a:pos x="138" y="56"/>
                  </a:cxn>
                  <a:cxn ang="0">
                    <a:pos x="140" y="70"/>
                  </a:cxn>
                </a:cxnLst>
                <a:rect l="0" t="0" r="r" b="b"/>
                <a:pathLst>
                  <a:path w="140" h="139">
                    <a:moveTo>
                      <a:pt x="140" y="70"/>
                    </a:moveTo>
                    <a:lnTo>
                      <a:pt x="138" y="84"/>
                    </a:lnTo>
                    <a:lnTo>
                      <a:pt x="134" y="97"/>
                    </a:lnTo>
                    <a:lnTo>
                      <a:pt x="128" y="108"/>
                    </a:lnTo>
                    <a:lnTo>
                      <a:pt x="119" y="118"/>
                    </a:lnTo>
                    <a:lnTo>
                      <a:pt x="108" y="128"/>
                    </a:lnTo>
                    <a:lnTo>
                      <a:pt x="97" y="133"/>
                    </a:lnTo>
                    <a:lnTo>
                      <a:pt x="84" y="138"/>
                    </a:lnTo>
                    <a:lnTo>
                      <a:pt x="70" y="139"/>
                    </a:lnTo>
                    <a:lnTo>
                      <a:pt x="57" y="138"/>
                    </a:lnTo>
                    <a:lnTo>
                      <a:pt x="43" y="133"/>
                    </a:lnTo>
                    <a:lnTo>
                      <a:pt x="31" y="128"/>
                    </a:lnTo>
                    <a:lnTo>
                      <a:pt x="21" y="118"/>
                    </a:lnTo>
                    <a:lnTo>
                      <a:pt x="12" y="108"/>
                    </a:lnTo>
                    <a:lnTo>
                      <a:pt x="6" y="97"/>
                    </a:lnTo>
                    <a:lnTo>
                      <a:pt x="1" y="84"/>
                    </a:lnTo>
                    <a:lnTo>
                      <a:pt x="0" y="70"/>
                    </a:lnTo>
                    <a:lnTo>
                      <a:pt x="1" y="56"/>
                    </a:lnTo>
                    <a:lnTo>
                      <a:pt x="6" y="42"/>
                    </a:lnTo>
                    <a:lnTo>
                      <a:pt x="12" y="31"/>
                    </a:lnTo>
                    <a:lnTo>
                      <a:pt x="21" y="21"/>
                    </a:lnTo>
                    <a:lnTo>
                      <a:pt x="31" y="11"/>
                    </a:lnTo>
                    <a:lnTo>
                      <a:pt x="43" y="6"/>
                    </a:lnTo>
                    <a:lnTo>
                      <a:pt x="57" y="1"/>
                    </a:lnTo>
                    <a:lnTo>
                      <a:pt x="70" y="0"/>
                    </a:lnTo>
                    <a:lnTo>
                      <a:pt x="84" y="1"/>
                    </a:lnTo>
                    <a:lnTo>
                      <a:pt x="97" y="6"/>
                    </a:lnTo>
                    <a:lnTo>
                      <a:pt x="108" y="11"/>
                    </a:lnTo>
                    <a:lnTo>
                      <a:pt x="119" y="21"/>
                    </a:lnTo>
                    <a:lnTo>
                      <a:pt x="128" y="31"/>
                    </a:lnTo>
                    <a:lnTo>
                      <a:pt x="134" y="42"/>
                    </a:lnTo>
                    <a:lnTo>
                      <a:pt x="138" y="56"/>
                    </a:lnTo>
                    <a:lnTo>
                      <a:pt x="140" y="70"/>
                    </a:lnTo>
                    <a:close/>
                  </a:path>
                </a:pathLst>
              </a:custGeom>
              <a:solidFill>
                <a:srgbClr val="000000"/>
              </a:solidFill>
              <a:ln w="9525">
                <a:noFill/>
                <a:round/>
                <a:headEnd/>
                <a:tailEnd/>
              </a:ln>
            </p:spPr>
            <p:txBody>
              <a:bodyPr/>
              <a:lstStyle/>
              <a:p>
                <a:endParaRPr lang="es-MX"/>
              </a:p>
            </p:txBody>
          </p:sp>
          <p:sp>
            <p:nvSpPr>
              <p:cNvPr id="61503" name="Freeform 63"/>
              <p:cNvSpPr>
                <a:spLocks/>
              </p:cNvSpPr>
              <p:nvPr/>
            </p:nvSpPr>
            <p:spPr bwMode="auto">
              <a:xfrm>
                <a:off x="3947" y="2884"/>
                <a:ext cx="29" cy="28"/>
              </a:xfrm>
              <a:custGeom>
                <a:avLst/>
                <a:gdLst/>
                <a:ahLst/>
                <a:cxnLst>
                  <a:cxn ang="0">
                    <a:pos x="56" y="29"/>
                  </a:cxn>
                  <a:cxn ang="0">
                    <a:pos x="54" y="39"/>
                  </a:cxn>
                  <a:cxn ang="0">
                    <a:pos x="48" y="49"/>
                  </a:cxn>
                  <a:cxn ang="0">
                    <a:pos x="39" y="54"/>
                  </a:cxn>
                  <a:cxn ang="0">
                    <a:pos x="28" y="57"/>
                  </a:cxn>
                  <a:cxn ang="0">
                    <a:pos x="17" y="54"/>
                  </a:cxn>
                  <a:cxn ang="0">
                    <a:pos x="8" y="49"/>
                  </a:cxn>
                  <a:cxn ang="0">
                    <a:pos x="2" y="39"/>
                  </a:cxn>
                  <a:cxn ang="0">
                    <a:pos x="0" y="29"/>
                  </a:cxn>
                  <a:cxn ang="0">
                    <a:pos x="2" y="18"/>
                  </a:cxn>
                  <a:cxn ang="0">
                    <a:pos x="8" y="8"/>
                  </a:cxn>
                  <a:cxn ang="0">
                    <a:pos x="17" y="3"/>
                  </a:cxn>
                  <a:cxn ang="0">
                    <a:pos x="28" y="0"/>
                  </a:cxn>
                  <a:cxn ang="0">
                    <a:pos x="39" y="3"/>
                  </a:cxn>
                  <a:cxn ang="0">
                    <a:pos x="48" y="8"/>
                  </a:cxn>
                  <a:cxn ang="0">
                    <a:pos x="54" y="18"/>
                  </a:cxn>
                  <a:cxn ang="0">
                    <a:pos x="56" y="29"/>
                  </a:cxn>
                </a:cxnLst>
                <a:rect l="0" t="0" r="r" b="b"/>
                <a:pathLst>
                  <a:path w="56" h="57">
                    <a:moveTo>
                      <a:pt x="56" y="29"/>
                    </a:moveTo>
                    <a:lnTo>
                      <a:pt x="54" y="39"/>
                    </a:lnTo>
                    <a:lnTo>
                      <a:pt x="48" y="49"/>
                    </a:lnTo>
                    <a:lnTo>
                      <a:pt x="39" y="54"/>
                    </a:lnTo>
                    <a:lnTo>
                      <a:pt x="28" y="57"/>
                    </a:lnTo>
                    <a:lnTo>
                      <a:pt x="17" y="54"/>
                    </a:lnTo>
                    <a:lnTo>
                      <a:pt x="8" y="49"/>
                    </a:lnTo>
                    <a:lnTo>
                      <a:pt x="2" y="39"/>
                    </a:lnTo>
                    <a:lnTo>
                      <a:pt x="0" y="29"/>
                    </a:lnTo>
                    <a:lnTo>
                      <a:pt x="2" y="18"/>
                    </a:lnTo>
                    <a:lnTo>
                      <a:pt x="8" y="8"/>
                    </a:lnTo>
                    <a:lnTo>
                      <a:pt x="17" y="3"/>
                    </a:lnTo>
                    <a:lnTo>
                      <a:pt x="28" y="0"/>
                    </a:lnTo>
                    <a:lnTo>
                      <a:pt x="39" y="3"/>
                    </a:lnTo>
                    <a:lnTo>
                      <a:pt x="48" y="8"/>
                    </a:lnTo>
                    <a:lnTo>
                      <a:pt x="54" y="18"/>
                    </a:lnTo>
                    <a:lnTo>
                      <a:pt x="56" y="29"/>
                    </a:lnTo>
                    <a:close/>
                  </a:path>
                </a:pathLst>
              </a:custGeom>
              <a:solidFill>
                <a:srgbClr val="FFFFFF"/>
              </a:solidFill>
              <a:ln w="9525">
                <a:noFill/>
                <a:round/>
                <a:headEnd/>
                <a:tailEnd/>
              </a:ln>
            </p:spPr>
            <p:txBody>
              <a:bodyPr/>
              <a:lstStyle/>
              <a:p>
                <a:endParaRPr lang="es-MX"/>
              </a:p>
            </p:txBody>
          </p:sp>
          <p:sp>
            <p:nvSpPr>
              <p:cNvPr id="61504" name="Freeform 64"/>
              <p:cNvSpPr>
                <a:spLocks/>
              </p:cNvSpPr>
              <p:nvPr/>
            </p:nvSpPr>
            <p:spPr bwMode="auto">
              <a:xfrm>
                <a:off x="3627" y="2785"/>
                <a:ext cx="149" cy="94"/>
              </a:xfrm>
              <a:custGeom>
                <a:avLst/>
                <a:gdLst/>
                <a:ahLst/>
                <a:cxnLst>
                  <a:cxn ang="0">
                    <a:pos x="177" y="0"/>
                  </a:cxn>
                  <a:cxn ang="0">
                    <a:pos x="142" y="4"/>
                  </a:cxn>
                  <a:cxn ang="0">
                    <a:pos x="108" y="13"/>
                  </a:cxn>
                  <a:cxn ang="0">
                    <a:pos x="78" y="28"/>
                  </a:cxn>
                  <a:cxn ang="0">
                    <a:pos x="52" y="47"/>
                  </a:cxn>
                  <a:cxn ang="0">
                    <a:pos x="30" y="72"/>
                  </a:cxn>
                  <a:cxn ang="0">
                    <a:pos x="14" y="99"/>
                  </a:cxn>
                  <a:cxn ang="0">
                    <a:pos x="3" y="130"/>
                  </a:cxn>
                  <a:cxn ang="0">
                    <a:pos x="0" y="163"/>
                  </a:cxn>
                  <a:cxn ang="0">
                    <a:pos x="0" y="189"/>
                  </a:cxn>
                  <a:cxn ang="0">
                    <a:pos x="16" y="189"/>
                  </a:cxn>
                  <a:cxn ang="0">
                    <a:pos x="16" y="163"/>
                  </a:cxn>
                  <a:cxn ang="0">
                    <a:pos x="19" y="133"/>
                  </a:cxn>
                  <a:cxn ang="0">
                    <a:pos x="29" y="106"/>
                  </a:cxn>
                  <a:cxn ang="0">
                    <a:pos x="44" y="81"/>
                  </a:cxn>
                  <a:cxn ang="0">
                    <a:pos x="63" y="59"/>
                  </a:cxn>
                  <a:cxn ang="0">
                    <a:pos x="87" y="42"/>
                  </a:cxn>
                  <a:cxn ang="0">
                    <a:pos x="115" y="28"/>
                  </a:cxn>
                  <a:cxn ang="0">
                    <a:pos x="145" y="20"/>
                  </a:cxn>
                  <a:cxn ang="0">
                    <a:pos x="177" y="16"/>
                  </a:cxn>
                  <a:cxn ang="0">
                    <a:pos x="298" y="16"/>
                  </a:cxn>
                  <a:cxn ang="0">
                    <a:pos x="298" y="0"/>
                  </a:cxn>
                  <a:cxn ang="0">
                    <a:pos x="177" y="0"/>
                  </a:cxn>
                </a:cxnLst>
                <a:rect l="0" t="0" r="r" b="b"/>
                <a:pathLst>
                  <a:path w="298" h="189">
                    <a:moveTo>
                      <a:pt x="177" y="0"/>
                    </a:moveTo>
                    <a:lnTo>
                      <a:pt x="142" y="4"/>
                    </a:lnTo>
                    <a:lnTo>
                      <a:pt x="108" y="13"/>
                    </a:lnTo>
                    <a:lnTo>
                      <a:pt x="78" y="28"/>
                    </a:lnTo>
                    <a:lnTo>
                      <a:pt x="52" y="47"/>
                    </a:lnTo>
                    <a:lnTo>
                      <a:pt x="30" y="72"/>
                    </a:lnTo>
                    <a:lnTo>
                      <a:pt x="14" y="99"/>
                    </a:lnTo>
                    <a:lnTo>
                      <a:pt x="3" y="130"/>
                    </a:lnTo>
                    <a:lnTo>
                      <a:pt x="0" y="163"/>
                    </a:lnTo>
                    <a:lnTo>
                      <a:pt x="0" y="189"/>
                    </a:lnTo>
                    <a:lnTo>
                      <a:pt x="16" y="189"/>
                    </a:lnTo>
                    <a:lnTo>
                      <a:pt x="16" y="163"/>
                    </a:lnTo>
                    <a:lnTo>
                      <a:pt x="19" y="133"/>
                    </a:lnTo>
                    <a:lnTo>
                      <a:pt x="29" y="106"/>
                    </a:lnTo>
                    <a:lnTo>
                      <a:pt x="44" y="81"/>
                    </a:lnTo>
                    <a:lnTo>
                      <a:pt x="63" y="59"/>
                    </a:lnTo>
                    <a:lnTo>
                      <a:pt x="87" y="42"/>
                    </a:lnTo>
                    <a:lnTo>
                      <a:pt x="115" y="28"/>
                    </a:lnTo>
                    <a:lnTo>
                      <a:pt x="145" y="20"/>
                    </a:lnTo>
                    <a:lnTo>
                      <a:pt x="177" y="16"/>
                    </a:lnTo>
                    <a:lnTo>
                      <a:pt x="298" y="16"/>
                    </a:lnTo>
                    <a:lnTo>
                      <a:pt x="298" y="0"/>
                    </a:lnTo>
                    <a:lnTo>
                      <a:pt x="177" y="0"/>
                    </a:lnTo>
                    <a:close/>
                  </a:path>
                </a:pathLst>
              </a:custGeom>
              <a:solidFill>
                <a:srgbClr val="000000"/>
              </a:solidFill>
              <a:ln w="9525">
                <a:noFill/>
                <a:round/>
                <a:headEnd/>
                <a:tailEnd/>
              </a:ln>
            </p:spPr>
            <p:txBody>
              <a:bodyPr/>
              <a:lstStyle/>
              <a:p>
                <a:endParaRPr lang="es-MX"/>
              </a:p>
            </p:txBody>
          </p:sp>
          <p:sp>
            <p:nvSpPr>
              <p:cNvPr id="61505" name="Freeform 65"/>
              <p:cNvSpPr>
                <a:spLocks/>
              </p:cNvSpPr>
              <p:nvPr/>
            </p:nvSpPr>
            <p:spPr bwMode="auto">
              <a:xfrm>
                <a:off x="3712" y="2788"/>
                <a:ext cx="43" cy="108"/>
              </a:xfrm>
              <a:custGeom>
                <a:avLst/>
                <a:gdLst/>
                <a:ahLst/>
                <a:cxnLst>
                  <a:cxn ang="0">
                    <a:pos x="0" y="5"/>
                  </a:cxn>
                  <a:cxn ang="0">
                    <a:pos x="0" y="135"/>
                  </a:cxn>
                  <a:cxn ang="0">
                    <a:pos x="4" y="135"/>
                  </a:cxn>
                  <a:cxn ang="0">
                    <a:pos x="19" y="136"/>
                  </a:cxn>
                  <a:cxn ang="0">
                    <a:pos x="31" y="142"/>
                  </a:cxn>
                  <a:cxn ang="0">
                    <a:pos x="44" y="149"/>
                  </a:cxn>
                  <a:cxn ang="0">
                    <a:pos x="56" y="158"/>
                  </a:cxn>
                  <a:cxn ang="0">
                    <a:pos x="65" y="171"/>
                  </a:cxn>
                  <a:cxn ang="0">
                    <a:pos x="72" y="183"/>
                  </a:cxn>
                  <a:cxn ang="0">
                    <a:pos x="76" y="198"/>
                  </a:cxn>
                  <a:cxn ang="0">
                    <a:pos x="78" y="213"/>
                  </a:cxn>
                  <a:cxn ang="0">
                    <a:pos x="78" y="214"/>
                  </a:cxn>
                  <a:cxn ang="0">
                    <a:pos x="79" y="215"/>
                  </a:cxn>
                  <a:cxn ang="0">
                    <a:pos x="80" y="217"/>
                  </a:cxn>
                  <a:cxn ang="0">
                    <a:pos x="81" y="217"/>
                  </a:cxn>
                  <a:cxn ang="0">
                    <a:pos x="82" y="217"/>
                  </a:cxn>
                  <a:cxn ang="0">
                    <a:pos x="85" y="215"/>
                  </a:cxn>
                  <a:cxn ang="0">
                    <a:pos x="86" y="214"/>
                  </a:cxn>
                  <a:cxn ang="0">
                    <a:pos x="86" y="213"/>
                  </a:cxn>
                  <a:cxn ang="0">
                    <a:pos x="85" y="197"/>
                  </a:cxn>
                  <a:cxn ang="0">
                    <a:pos x="80" y="181"/>
                  </a:cxn>
                  <a:cxn ang="0">
                    <a:pos x="72" y="167"/>
                  </a:cxn>
                  <a:cxn ang="0">
                    <a:pos x="63" y="154"/>
                  </a:cxn>
                  <a:cxn ang="0">
                    <a:pos x="51" y="144"/>
                  </a:cxn>
                  <a:cxn ang="0">
                    <a:pos x="37" y="136"/>
                  </a:cxn>
                  <a:cxn ang="0">
                    <a:pos x="23" y="130"/>
                  </a:cxn>
                  <a:cxn ang="0">
                    <a:pos x="7" y="128"/>
                  </a:cxn>
                  <a:cxn ang="0">
                    <a:pos x="7" y="106"/>
                  </a:cxn>
                  <a:cxn ang="0">
                    <a:pos x="7" y="65"/>
                  </a:cxn>
                  <a:cxn ang="0">
                    <a:pos x="7" y="23"/>
                  </a:cxn>
                  <a:cxn ang="0">
                    <a:pos x="7" y="5"/>
                  </a:cxn>
                  <a:cxn ang="0">
                    <a:pos x="7" y="4"/>
                  </a:cxn>
                  <a:cxn ang="0">
                    <a:pos x="6" y="1"/>
                  </a:cxn>
                  <a:cxn ang="0">
                    <a:pos x="5" y="0"/>
                  </a:cxn>
                  <a:cxn ang="0">
                    <a:pos x="4" y="0"/>
                  </a:cxn>
                  <a:cxn ang="0">
                    <a:pos x="3" y="0"/>
                  </a:cxn>
                  <a:cxn ang="0">
                    <a:pos x="2" y="1"/>
                  </a:cxn>
                  <a:cxn ang="0">
                    <a:pos x="0" y="4"/>
                  </a:cxn>
                  <a:cxn ang="0">
                    <a:pos x="0" y="5"/>
                  </a:cxn>
                </a:cxnLst>
                <a:rect l="0" t="0" r="r" b="b"/>
                <a:pathLst>
                  <a:path w="86" h="217">
                    <a:moveTo>
                      <a:pt x="0" y="5"/>
                    </a:moveTo>
                    <a:lnTo>
                      <a:pt x="0" y="135"/>
                    </a:lnTo>
                    <a:lnTo>
                      <a:pt x="4" y="135"/>
                    </a:lnTo>
                    <a:lnTo>
                      <a:pt x="19" y="136"/>
                    </a:lnTo>
                    <a:lnTo>
                      <a:pt x="31" y="142"/>
                    </a:lnTo>
                    <a:lnTo>
                      <a:pt x="44" y="149"/>
                    </a:lnTo>
                    <a:lnTo>
                      <a:pt x="56" y="158"/>
                    </a:lnTo>
                    <a:lnTo>
                      <a:pt x="65" y="171"/>
                    </a:lnTo>
                    <a:lnTo>
                      <a:pt x="72" y="183"/>
                    </a:lnTo>
                    <a:lnTo>
                      <a:pt x="76" y="198"/>
                    </a:lnTo>
                    <a:lnTo>
                      <a:pt x="78" y="213"/>
                    </a:lnTo>
                    <a:lnTo>
                      <a:pt x="78" y="214"/>
                    </a:lnTo>
                    <a:lnTo>
                      <a:pt x="79" y="215"/>
                    </a:lnTo>
                    <a:lnTo>
                      <a:pt x="80" y="217"/>
                    </a:lnTo>
                    <a:lnTo>
                      <a:pt x="81" y="217"/>
                    </a:lnTo>
                    <a:lnTo>
                      <a:pt x="82" y="217"/>
                    </a:lnTo>
                    <a:lnTo>
                      <a:pt x="85" y="215"/>
                    </a:lnTo>
                    <a:lnTo>
                      <a:pt x="86" y="214"/>
                    </a:lnTo>
                    <a:lnTo>
                      <a:pt x="86" y="213"/>
                    </a:lnTo>
                    <a:lnTo>
                      <a:pt x="85" y="197"/>
                    </a:lnTo>
                    <a:lnTo>
                      <a:pt x="80" y="181"/>
                    </a:lnTo>
                    <a:lnTo>
                      <a:pt x="72" y="167"/>
                    </a:lnTo>
                    <a:lnTo>
                      <a:pt x="63" y="154"/>
                    </a:lnTo>
                    <a:lnTo>
                      <a:pt x="51" y="144"/>
                    </a:lnTo>
                    <a:lnTo>
                      <a:pt x="37" y="136"/>
                    </a:lnTo>
                    <a:lnTo>
                      <a:pt x="23" y="130"/>
                    </a:lnTo>
                    <a:lnTo>
                      <a:pt x="7" y="128"/>
                    </a:lnTo>
                    <a:lnTo>
                      <a:pt x="7" y="106"/>
                    </a:lnTo>
                    <a:lnTo>
                      <a:pt x="7" y="65"/>
                    </a:lnTo>
                    <a:lnTo>
                      <a:pt x="7" y="23"/>
                    </a:lnTo>
                    <a:lnTo>
                      <a:pt x="7" y="5"/>
                    </a:lnTo>
                    <a:lnTo>
                      <a:pt x="7" y="4"/>
                    </a:lnTo>
                    <a:lnTo>
                      <a:pt x="6" y="1"/>
                    </a:lnTo>
                    <a:lnTo>
                      <a:pt x="5" y="0"/>
                    </a:lnTo>
                    <a:lnTo>
                      <a:pt x="4" y="0"/>
                    </a:lnTo>
                    <a:lnTo>
                      <a:pt x="3" y="0"/>
                    </a:lnTo>
                    <a:lnTo>
                      <a:pt x="2" y="1"/>
                    </a:lnTo>
                    <a:lnTo>
                      <a:pt x="0" y="4"/>
                    </a:lnTo>
                    <a:lnTo>
                      <a:pt x="0" y="5"/>
                    </a:lnTo>
                    <a:close/>
                  </a:path>
                </a:pathLst>
              </a:custGeom>
              <a:solidFill>
                <a:srgbClr val="000000"/>
              </a:solidFill>
              <a:ln w="9525">
                <a:noFill/>
                <a:round/>
                <a:headEnd/>
                <a:tailEnd/>
              </a:ln>
            </p:spPr>
            <p:txBody>
              <a:bodyPr/>
              <a:lstStyle/>
              <a:p>
                <a:endParaRPr lang="es-MX"/>
              </a:p>
            </p:txBody>
          </p:sp>
          <p:sp>
            <p:nvSpPr>
              <p:cNvPr id="61506" name="Freeform 66"/>
              <p:cNvSpPr>
                <a:spLocks/>
              </p:cNvSpPr>
              <p:nvPr/>
            </p:nvSpPr>
            <p:spPr bwMode="auto">
              <a:xfrm>
                <a:off x="3718" y="2765"/>
                <a:ext cx="25" cy="22"/>
              </a:xfrm>
              <a:custGeom>
                <a:avLst/>
                <a:gdLst/>
                <a:ahLst/>
                <a:cxnLst>
                  <a:cxn ang="0">
                    <a:pos x="6" y="2"/>
                  </a:cxn>
                  <a:cxn ang="0">
                    <a:pos x="1" y="9"/>
                  </a:cxn>
                  <a:cxn ang="0">
                    <a:pos x="0" y="19"/>
                  </a:cxn>
                  <a:cxn ang="0">
                    <a:pos x="2" y="30"/>
                  </a:cxn>
                  <a:cxn ang="0">
                    <a:pos x="9" y="42"/>
                  </a:cxn>
                  <a:cxn ang="0">
                    <a:pos x="10" y="43"/>
                  </a:cxn>
                  <a:cxn ang="0">
                    <a:pos x="11" y="44"/>
                  </a:cxn>
                  <a:cxn ang="0">
                    <a:pos x="14" y="44"/>
                  </a:cxn>
                  <a:cxn ang="0">
                    <a:pos x="15" y="43"/>
                  </a:cxn>
                  <a:cxn ang="0">
                    <a:pos x="16" y="42"/>
                  </a:cxn>
                  <a:cxn ang="0">
                    <a:pos x="16" y="40"/>
                  </a:cxn>
                  <a:cxn ang="0">
                    <a:pos x="16" y="38"/>
                  </a:cxn>
                  <a:cxn ang="0">
                    <a:pos x="15" y="37"/>
                  </a:cxn>
                  <a:cxn ang="0">
                    <a:pos x="10" y="28"/>
                  </a:cxn>
                  <a:cxn ang="0">
                    <a:pos x="8" y="20"/>
                  </a:cxn>
                  <a:cxn ang="0">
                    <a:pos x="8" y="13"/>
                  </a:cxn>
                  <a:cxn ang="0">
                    <a:pos x="10" y="9"/>
                  </a:cxn>
                  <a:cxn ang="0">
                    <a:pos x="15" y="8"/>
                  </a:cxn>
                  <a:cxn ang="0">
                    <a:pos x="21" y="10"/>
                  </a:cxn>
                  <a:cxn ang="0">
                    <a:pos x="28" y="16"/>
                  </a:cxn>
                  <a:cxn ang="0">
                    <a:pos x="34" y="24"/>
                  </a:cxn>
                  <a:cxn ang="0">
                    <a:pos x="38" y="29"/>
                  </a:cxn>
                  <a:cxn ang="0">
                    <a:pos x="40" y="33"/>
                  </a:cxn>
                  <a:cxn ang="0">
                    <a:pos x="41" y="38"/>
                  </a:cxn>
                  <a:cxn ang="0">
                    <a:pos x="43" y="43"/>
                  </a:cxn>
                  <a:cxn ang="0">
                    <a:pos x="43" y="43"/>
                  </a:cxn>
                  <a:cxn ang="0">
                    <a:pos x="43" y="44"/>
                  </a:cxn>
                  <a:cxn ang="0">
                    <a:pos x="43" y="45"/>
                  </a:cxn>
                  <a:cxn ang="0">
                    <a:pos x="43" y="45"/>
                  </a:cxn>
                  <a:cxn ang="0">
                    <a:pos x="43" y="44"/>
                  </a:cxn>
                  <a:cxn ang="0">
                    <a:pos x="44" y="42"/>
                  </a:cxn>
                  <a:cxn ang="0">
                    <a:pos x="45" y="40"/>
                  </a:cxn>
                  <a:cxn ang="0">
                    <a:pos x="46" y="40"/>
                  </a:cxn>
                  <a:cxn ang="0">
                    <a:pos x="47" y="40"/>
                  </a:cxn>
                  <a:cxn ang="0">
                    <a:pos x="49" y="42"/>
                  </a:cxn>
                  <a:cxn ang="0">
                    <a:pos x="51" y="43"/>
                  </a:cxn>
                  <a:cxn ang="0">
                    <a:pos x="51" y="44"/>
                  </a:cxn>
                  <a:cxn ang="0">
                    <a:pos x="51" y="42"/>
                  </a:cxn>
                  <a:cxn ang="0">
                    <a:pos x="49" y="36"/>
                  </a:cxn>
                  <a:cxn ang="0">
                    <a:pos x="47" y="30"/>
                  </a:cxn>
                  <a:cxn ang="0">
                    <a:pos x="45" y="25"/>
                  </a:cxn>
                  <a:cxn ang="0">
                    <a:pos x="41" y="20"/>
                  </a:cxn>
                  <a:cxn ang="0">
                    <a:pos x="37" y="14"/>
                  </a:cxn>
                  <a:cxn ang="0">
                    <a:pos x="32" y="9"/>
                  </a:cxn>
                  <a:cxn ang="0">
                    <a:pos x="28" y="6"/>
                  </a:cxn>
                  <a:cxn ang="0">
                    <a:pos x="23" y="2"/>
                  </a:cxn>
                  <a:cxn ang="0">
                    <a:pos x="18" y="0"/>
                  </a:cxn>
                  <a:cxn ang="0">
                    <a:pos x="14" y="0"/>
                  </a:cxn>
                  <a:cxn ang="0">
                    <a:pos x="9" y="0"/>
                  </a:cxn>
                  <a:cxn ang="0">
                    <a:pos x="6" y="2"/>
                  </a:cxn>
                </a:cxnLst>
                <a:rect l="0" t="0" r="r" b="b"/>
                <a:pathLst>
                  <a:path w="51" h="45">
                    <a:moveTo>
                      <a:pt x="6" y="2"/>
                    </a:moveTo>
                    <a:lnTo>
                      <a:pt x="1" y="9"/>
                    </a:lnTo>
                    <a:lnTo>
                      <a:pt x="0" y="19"/>
                    </a:lnTo>
                    <a:lnTo>
                      <a:pt x="2" y="30"/>
                    </a:lnTo>
                    <a:lnTo>
                      <a:pt x="9" y="42"/>
                    </a:lnTo>
                    <a:lnTo>
                      <a:pt x="10" y="43"/>
                    </a:lnTo>
                    <a:lnTo>
                      <a:pt x="11" y="44"/>
                    </a:lnTo>
                    <a:lnTo>
                      <a:pt x="14" y="44"/>
                    </a:lnTo>
                    <a:lnTo>
                      <a:pt x="15" y="43"/>
                    </a:lnTo>
                    <a:lnTo>
                      <a:pt x="16" y="42"/>
                    </a:lnTo>
                    <a:lnTo>
                      <a:pt x="16" y="40"/>
                    </a:lnTo>
                    <a:lnTo>
                      <a:pt x="16" y="38"/>
                    </a:lnTo>
                    <a:lnTo>
                      <a:pt x="15" y="37"/>
                    </a:lnTo>
                    <a:lnTo>
                      <a:pt x="10" y="28"/>
                    </a:lnTo>
                    <a:lnTo>
                      <a:pt x="8" y="20"/>
                    </a:lnTo>
                    <a:lnTo>
                      <a:pt x="8" y="13"/>
                    </a:lnTo>
                    <a:lnTo>
                      <a:pt x="10" y="9"/>
                    </a:lnTo>
                    <a:lnTo>
                      <a:pt x="15" y="8"/>
                    </a:lnTo>
                    <a:lnTo>
                      <a:pt x="21" y="10"/>
                    </a:lnTo>
                    <a:lnTo>
                      <a:pt x="28" y="16"/>
                    </a:lnTo>
                    <a:lnTo>
                      <a:pt x="34" y="24"/>
                    </a:lnTo>
                    <a:lnTo>
                      <a:pt x="38" y="29"/>
                    </a:lnTo>
                    <a:lnTo>
                      <a:pt x="40" y="33"/>
                    </a:lnTo>
                    <a:lnTo>
                      <a:pt x="41" y="38"/>
                    </a:lnTo>
                    <a:lnTo>
                      <a:pt x="43" y="43"/>
                    </a:lnTo>
                    <a:lnTo>
                      <a:pt x="43" y="43"/>
                    </a:lnTo>
                    <a:lnTo>
                      <a:pt x="43" y="44"/>
                    </a:lnTo>
                    <a:lnTo>
                      <a:pt x="43" y="45"/>
                    </a:lnTo>
                    <a:lnTo>
                      <a:pt x="43" y="45"/>
                    </a:lnTo>
                    <a:lnTo>
                      <a:pt x="43" y="44"/>
                    </a:lnTo>
                    <a:lnTo>
                      <a:pt x="44" y="42"/>
                    </a:lnTo>
                    <a:lnTo>
                      <a:pt x="45" y="40"/>
                    </a:lnTo>
                    <a:lnTo>
                      <a:pt x="46" y="40"/>
                    </a:lnTo>
                    <a:lnTo>
                      <a:pt x="47" y="40"/>
                    </a:lnTo>
                    <a:lnTo>
                      <a:pt x="49" y="42"/>
                    </a:lnTo>
                    <a:lnTo>
                      <a:pt x="51" y="43"/>
                    </a:lnTo>
                    <a:lnTo>
                      <a:pt x="51" y="44"/>
                    </a:lnTo>
                    <a:lnTo>
                      <a:pt x="51" y="42"/>
                    </a:lnTo>
                    <a:lnTo>
                      <a:pt x="49" y="36"/>
                    </a:lnTo>
                    <a:lnTo>
                      <a:pt x="47" y="30"/>
                    </a:lnTo>
                    <a:lnTo>
                      <a:pt x="45" y="25"/>
                    </a:lnTo>
                    <a:lnTo>
                      <a:pt x="41" y="20"/>
                    </a:lnTo>
                    <a:lnTo>
                      <a:pt x="37" y="14"/>
                    </a:lnTo>
                    <a:lnTo>
                      <a:pt x="32" y="9"/>
                    </a:lnTo>
                    <a:lnTo>
                      <a:pt x="28" y="6"/>
                    </a:lnTo>
                    <a:lnTo>
                      <a:pt x="23" y="2"/>
                    </a:lnTo>
                    <a:lnTo>
                      <a:pt x="18" y="0"/>
                    </a:lnTo>
                    <a:lnTo>
                      <a:pt x="14" y="0"/>
                    </a:lnTo>
                    <a:lnTo>
                      <a:pt x="9" y="0"/>
                    </a:lnTo>
                    <a:lnTo>
                      <a:pt x="6" y="2"/>
                    </a:lnTo>
                    <a:close/>
                  </a:path>
                </a:pathLst>
              </a:custGeom>
              <a:solidFill>
                <a:srgbClr val="000000"/>
              </a:solidFill>
              <a:ln w="9525">
                <a:noFill/>
                <a:round/>
                <a:headEnd/>
                <a:tailEnd/>
              </a:ln>
            </p:spPr>
            <p:txBody>
              <a:bodyPr/>
              <a:lstStyle/>
              <a:p>
                <a:endParaRPr lang="es-MX"/>
              </a:p>
            </p:txBody>
          </p:sp>
          <p:sp>
            <p:nvSpPr>
              <p:cNvPr id="61507" name="Freeform 67"/>
              <p:cNvSpPr>
                <a:spLocks/>
              </p:cNvSpPr>
              <p:nvPr/>
            </p:nvSpPr>
            <p:spPr bwMode="auto">
              <a:xfrm>
                <a:off x="3628" y="2835"/>
                <a:ext cx="23" cy="44"/>
              </a:xfrm>
              <a:custGeom>
                <a:avLst/>
                <a:gdLst/>
                <a:ahLst/>
                <a:cxnLst>
                  <a:cxn ang="0">
                    <a:pos x="13" y="2"/>
                  </a:cxn>
                  <a:cxn ang="0">
                    <a:pos x="13" y="3"/>
                  </a:cxn>
                  <a:cxn ang="0">
                    <a:pos x="14" y="4"/>
                  </a:cxn>
                  <a:cxn ang="0">
                    <a:pos x="14" y="6"/>
                  </a:cxn>
                  <a:cxn ang="0">
                    <a:pos x="15" y="6"/>
                  </a:cxn>
                  <a:cxn ang="0">
                    <a:pos x="24" y="12"/>
                  </a:cxn>
                  <a:cxn ang="0">
                    <a:pos x="32" y="20"/>
                  </a:cxn>
                  <a:cxn ang="0">
                    <a:pos x="37" y="31"/>
                  </a:cxn>
                  <a:cxn ang="0">
                    <a:pos x="38" y="42"/>
                  </a:cxn>
                  <a:cxn ang="0">
                    <a:pos x="36" y="56"/>
                  </a:cxn>
                  <a:cxn ang="0">
                    <a:pos x="29" y="67"/>
                  </a:cxn>
                  <a:cxn ang="0">
                    <a:pos x="17" y="76"/>
                  </a:cxn>
                  <a:cxn ang="0">
                    <a:pos x="5" y="79"/>
                  </a:cxn>
                  <a:cxn ang="0">
                    <a:pos x="4" y="79"/>
                  </a:cxn>
                  <a:cxn ang="0">
                    <a:pos x="1" y="80"/>
                  </a:cxn>
                  <a:cxn ang="0">
                    <a:pos x="0" y="81"/>
                  </a:cxn>
                  <a:cxn ang="0">
                    <a:pos x="0" y="82"/>
                  </a:cxn>
                  <a:cxn ang="0">
                    <a:pos x="0" y="84"/>
                  </a:cxn>
                  <a:cxn ang="0">
                    <a:pos x="1" y="86"/>
                  </a:cxn>
                  <a:cxn ang="0">
                    <a:pos x="4" y="87"/>
                  </a:cxn>
                  <a:cxn ang="0">
                    <a:pos x="5" y="87"/>
                  </a:cxn>
                  <a:cxn ang="0">
                    <a:pos x="13" y="86"/>
                  </a:cxn>
                  <a:cxn ang="0">
                    <a:pos x="21" y="84"/>
                  </a:cxn>
                  <a:cxn ang="0">
                    <a:pos x="28" y="79"/>
                  </a:cxn>
                  <a:cxn ang="0">
                    <a:pos x="35" y="73"/>
                  </a:cxn>
                  <a:cxn ang="0">
                    <a:pos x="39" y="67"/>
                  </a:cxn>
                  <a:cxn ang="0">
                    <a:pos x="43" y="59"/>
                  </a:cxn>
                  <a:cxn ang="0">
                    <a:pos x="45" y="51"/>
                  </a:cxn>
                  <a:cxn ang="0">
                    <a:pos x="46" y="42"/>
                  </a:cxn>
                  <a:cxn ang="0">
                    <a:pos x="44" y="28"/>
                  </a:cxn>
                  <a:cxn ang="0">
                    <a:pos x="38" y="16"/>
                  </a:cxn>
                  <a:cxn ang="0">
                    <a:pos x="30" y="5"/>
                  </a:cxn>
                  <a:cxn ang="0">
                    <a:pos x="19" y="0"/>
                  </a:cxn>
                  <a:cxn ang="0">
                    <a:pos x="17" y="0"/>
                  </a:cxn>
                  <a:cxn ang="0">
                    <a:pos x="15" y="0"/>
                  </a:cxn>
                  <a:cxn ang="0">
                    <a:pos x="14" y="1"/>
                  </a:cxn>
                  <a:cxn ang="0">
                    <a:pos x="13" y="2"/>
                  </a:cxn>
                </a:cxnLst>
                <a:rect l="0" t="0" r="r" b="b"/>
                <a:pathLst>
                  <a:path w="46" h="87">
                    <a:moveTo>
                      <a:pt x="13" y="2"/>
                    </a:moveTo>
                    <a:lnTo>
                      <a:pt x="13" y="3"/>
                    </a:lnTo>
                    <a:lnTo>
                      <a:pt x="14" y="4"/>
                    </a:lnTo>
                    <a:lnTo>
                      <a:pt x="14" y="6"/>
                    </a:lnTo>
                    <a:lnTo>
                      <a:pt x="15" y="6"/>
                    </a:lnTo>
                    <a:lnTo>
                      <a:pt x="24" y="12"/>
                    </a:lnTo>
                    <a:lnTo>
                      <a:pt x="32" y="20"/>
                    </a:lnTo>
                    <a:lnTo>
                      <a:pt x="37" y="31"/>
                    </a:lnTo>
                    <a:lnTo>
                      <a:pt x="38" y="42"/>
                    </a:lnTo>
                    <a:lnTo>
                      <a:pt x="36" y="56"/>
                    </a:lnTo>
                    <a:lnTo>
                      <a:pt x="29" y="67"/>
                    </a:lnTo>
                    <a:lnTo>
                      <a:pt x="17" y="76"/>
                    </a:lnTo>
                    <a:lnTo>
                      <a:pt x="5" y="79"/>
                    </a:lnTo>
                    <a:lnTo>
                      <a:pt x="4" y="79"/>
                    </a:lnTo>
                    <a:lnTo>
                      <a:pt x="1" y="80"/>
                    </a:lnTo>
                    <a:lnTo>
                      <a:pt x="0" y="81"/>
                    </a:lnTo>
                    <a:lnTo>
                      <a:pt x="0" y="82"/>
                    </a:lnTo>
                    <a:lnTo>
                      <a:pt x="0" y="84"/>
                    </a:lnTo>
                    <a:lnTo>
                      <a:pt x="1" y="86"/>
                    </a:lnTo>
                    <a:lnTo>
                      <a:pt x="4" y="87"/>
                    </a:lnTo>
                    <a:lnTo>
                      <a:pt x="5" y="87"/>
                    </a:lnTo>
                    <a:lnTo>
                      <a:pt x="13" y="86"/>
                    </a:lnTo>
                    <a:lnTo>
                      <a:pt x="21" y="84"/>
                    </a:lnTo>
                    <a:lnTo>
                      <a:pt x="28" y="79"/>
                    </a:lnTo>
                    <a:lnTo>
                      <a:pt x="35" y="73"/>
                    </a:lnTo>
                    <a:lnTo>
                      <a:pt x="39" y="67"/>
                    </a:lnTo>
                    <a:lnTo>
                      <a:pt x="43" y="59"/>
                    </a:lnTo>
                    <a:lnTo>
                      <a:pt x="45" y="51"/>
                    </a:lnTo>
                    <a:lnTo>
                      <a:pt x="46" y="42"/>
                    </a:lnTo>
                    <a:lnTo>
                      <a:pt x="44" y="28"/>
                    </a:lnTo>
                    <a:lnTo>
                      <a:pt x="38" y="16"/>
                    </a:lnTo>
                    <a:lnTo>
                      <a:pt x="30" y="5"/>
                    </a:lnTo>
                    <a:lnTo>
                      <a:pt x="19" y="0"/>
                    </a:lnTo>
                    <a:lnTo>
                      <a:pt x="17" y="0"/>
                    </a:lnTo>
                    <a:lnTo>
                      <a:pt x="15" y="0"/>
                    </a:lnTo>
                    <a:lnTo>
                      <a:pt x="14" y="1"/>
                    </a:lnTo>
                    <a:lnTo>
                      <a:pt x="13" y="2"/>
                    </a:lnTo>
                    <a:close/>
                  </a:path>
                </a:pathLst>
              </a:custGeom>
              <a:solidFill>
                <a:srgbClr val="000000"/>
              </a:solidFill>
              <a:ln w="9525">
                <a:noFill/>
                <a:round/>
                <a:headEnd/>
                <a:tailEnd/>
              </a:ln>
            </p:spPr>
            <p:txBody>
              <a:bodyPr/>
              <a:lstStyle/>
              <a:p>
                <a:endParaRPr lang="es-MX"/>
              </a:p>
            </p:txBody>
          </p:sp>
          <p:sp>
            <p:nvSpPr>
              <p:cNvPr id="61508" name="Freeform 68"/>
              <p:cNvSpPr>
                <a:spLocks/>
              </p:cNvSpPr>
              <p:nvPr/>
            </p:nvSpPr>
            <p:spPr bwMode="auto">
              <a:xfrm>
                <a:off x="3690" y="2710"/>
                <a:ext cx="97" cy="83"/>
              </a:xfrm>
              <a:custGeom>
                <a:avLst/>
                <a:gdLst/>
                <a:ahLst/>
                <a:cxnLst>
                  <a:cxn ang="0">
                    <a:pos x="195" y="0"/>
                  </a:cxn>
                  <a:cxn ang="0">
                    <a:pos x="108" y="0"/>
                  </a:cxn>
                  <a:cxn ang="0">
                    <a:pos x="100" y="1"/>
                  </a:cxn>
                  <a:cxn ang="0">
                    <a:pos x="91" y="2"/>
                  </a:cxn>
                  <a:cxn ang="0">
                    <a:pos x="85" y="5"/>
                  </a:cxn>
                  <a:cxn ang="0">
                    <a:pos x="76" y="10"/>
                  </a:cxn>
                  <a:cxn ang="0">
                    <a:pos x="71" y="15"/>
                  </a:cxn>
                  <a:cxn ang="0">
                    <a:pos x="64" y="20"/>
                  </a:cxn>
                  <a:cxn ang="0">
                    <a:pos x="59" y="27"/>
                  </a:cxn>
                  <a:cxn ang="0">
                    <a:pos x="56" y="34"/>
                  </a:cxn>
                  <a:cxn ang="0">
                    <a:pos x="0" y="160"/>
                  </a:cxn>
                  <a:cxn ang="0">
                    <a:pos x="15" y="167"/>
                  </a:cxn>
                  <a:cxn ang="0">
                    <a:pos x="70" y="42"/>
                  </a:cxn>
                  <a:cxn ang="0">
                    <a:pos x="195" y="42"/>
                  </a:cxn>
                  <a:cxn ang="0">
                    <a:pos x="195" y="0"/>
                  </a:cxn>
                </a:cxnLst>
                <a:rect l="0" t="0" r="r" b="b"/>
                <a:pathLst>
                  <a:path w="195" h="167">
                    <a:moveTo>
                      <a:pt x="195" y="0"/>
                    </a:moveTo>
                    <a:lnTo>
                      <a:pt x="108" y="0"/>
                    </a:lnTo>
                    <a:lnTo>
                      <a:pt x="100" y="1"/>
                    </a:lnTo>
                    <a:lnTo>
                      <a:pt x="91" y="2"/>
                    </a:lnTo>
                    <a:lnTo>
                      <a:pt x="85" y="5"/>
                    </a:lnTo>
                    <a:lnTo>
                      <a:pt x="76" y="10"/>
                    </a:lnTo>
                    <a:lnTo>
                      <a:pt x="71" y="15"/>
                    </a:lnTo>
                    <a:lnTo>
                      <a:pt x="64" y="20"/>
                    </a:lnTo>
                    <a:lnTo>
                      <a:pt x="59" y="27"/>
                    </a:lnTo>
                    <a:lnTo>
                      <a:pt x="56" y="34"/>
                    </a:lnTo>
                    <a:lnTo>
                      <a:pt x="0" y="160"/>
                    </a:lnTo>
                    <a:lnTo>
                      <a:pt x="15" y="167"/>
                    </a:lnTo>
                    <a:lnTo>
                      <a:pt x="70" y="42"/>
                    </a:lnTo>
                    <a:lnTo>
                      <a:pt x="195" y="42"/>
                    </a:lnTo>
                    <a:lnTo>
                      <a:pt x="195" y="0"/>
                    </a:lnTo>
                    <a:close/>
                  </a:path>
                </a:pathLst>
              </a:custGeom>
              <a:solidFill>
                <a:srgbClr val="000000"/>
              </a:solidFill>
              <a:ln w="9525">
                <a:noFill/>
                <a:round/>
                <a:headEnd/>
                <a:tailEnd/>
              </a:ln>
            </p:spPr>
            <p:txBody>
              <a:bodyPr/>
              <a:lstStyle/>
              <a:p>
                <a:endParaRPr lang="es-MX"/>
              </a:p>
            </p:txBody>
          </p:sp>
          <p:sp>
            <p:nvSpPr>
              <p:cNvPr id="61509" name="Freeform 69"/>
              <p:cNvSpPr>
                <a:spLocks/>
              </p:cNvSpPr>
              <p:nvPr/>
            </p:nvSpPr>
            <p:spPr bwMode="auto">
              <a:xfrm>
                <a:off x="3795" y="2679"/>
                <a:ext cx="205" cy="107"/>
              </a:xfrm>
              <a:custGeom>
                <a:avLst/>
                <a:gdLst/>
                <a:ahLst/>
                <a:cxnLst>
                  <a:cxn ang="0">
                    <a:pos x="8" y="40"/>
                  </a:cxn>
                  <a:cxn ang="0">
                    <a:pos x="11" y="27"/>
                  </a:cxn>
                  <a:cxn ang="0">
                    <a:pos x="18" y="18"/>
                  </a:cxn>
                  <a:cxn ang="0">
                    <a:pos x="27" y="11"/>
                  </a:cxn>
                  <a:cxn ang="0">
                    <a:pos x="38" y="8"/>
                  </a:cxn>
                  <a:cxn ang="0">
                    <a:pos x="370" y="8"/>
                  </a:cxn>
                  <a:cxn ang="0">
                    <a:pos x="383" y="11"/>
                  </a:cxn>
                  <a:cxn ang="0">
                    <a:pos x="392" y="18"/>
                  </a:cxn>
                  <a:cxn ang="0">
                    <a:pos x="399" y="27"/>
                  </a:cxn>
                  <a:cxn ang="0">
                    <a:pos x="401" y="40"/>
                  </a:cxn>
                  <a:cxn ang="0">
                    <a:pos x="401" y="55"/>
                  </a:cxn>
                  <a:cxn ang="0">
                    <a:pos x="401" y="96"/>
                  </a:cxn>
                  <a:cxn ang="0">
                    <a:pos x="401" y="152"/>
                  </a:cxn>
                  <a:cxn ang="0">
                    <a:pos x="401" y="216"/>
                  </a:cxn>
                  <a:cxn ang="0">
                    <a:pos x="409" y="216"/>
                  </a:cxn>
                  <a:cxn ang="0">
                    <a:pos x="409" y="40"/>
                  </a:cxn>
                  <a:cxn ang="0">
                    <a:pos x="408" y="31"/>
                  </a:cxn>
                  <a:cxn ang="0">
                    <a:pos x="406" y="25"/>
                  </a:cxn>
                  <a:cxn ang="0">
                    <a:pos x="403" y="18"/>
                  </a:cxn>
                  <a:cxn ang="0">
                    <a:pos x="398" y="12"/>
                  </a:cxn>
                  <a:cxn ang="0">
                    <a:pos x="392" y="7"/>
                  </a:cxn>
                  <a:cxn ang="0">
                    <a:pos x="385" y="4"/>
                  </a:cxn>
                  <a:cxn ang="0">
                    <a:pos x="378" y="2"/>
                  </a:cxn>
                  <a:cxn ang="0">
                    <a:pos x="370" y="0"/>
                  </a:cxn>
                  <a:cxn ang="0">
                    <a:pos x="38" y="0"/>
                  </a:cxn>
                  <a:cxn ang="0">
                    <a:pos x="30" y="2"/>
                  </a:cxn>
                  <a:cxn ang="0">
                    <a:pos x="23" y="4"/>
                  </a:cxn>
                  <a:cxn ang="0">
                    <a:pos x="18" y="7"/>
                  </a:cxn>
                  <a:cxn ang="0">
                    <a:pos x="12" y="12"/>
                  </a:cxn>
                  <a:cxn ang="0">
                    <a:pos x="7" y="18"/>
                  </a:cxn>
                  <a:cxn ang="0">
                    <a:pos x="4" y="25"/>
                  </a:cxn>
                  <a:cxn ang="0">
                    <a:pos x="1" y="31"/>
                  </a:cxn>
                  <a:cxn ang="0">
                    <a:pos x="0" y="40"/>
                  </a:cxn>
                  <a:cxn ang="0">
                    <a:pos x="0" y="216"/>
                  </a:cxn>
                  <a:cxn ang="0">
                    <a:pos x="8" y="216"/>
                  </a:cxn>
                  <a:cxn ang="0">
                    <a:pos x="8" y="40"/>
                  </a:cxn>
                </a:cxnLst>
                <a:rect l="0" t="0" r="r" b="b"/>
                <a:pathLst>
                  <a:path w="409" h="216">
                    <a:moveTo>
                      <a:pt x="8" y="40"/>
                    </a:moveTo>
                    <a:lnTo>
                      <a:pt x="11" y="27"/>
                    </a:lnTo>
                    <a:lnTo>
                      <a:pt x="18" y="18"/>
                    </a:lnTo>
                    <a:lnTo>
                      <a:pt x="27" y="11"/>
                    </a:lnTo>
                    <a:lnTo>
                      <a:pt x="38" y="8"/>
                    </a:lnTo>
                    <a:lnTo>
                      <a:pt x="370" y="8"/>
                    </a:lnTo>
                    <a:lnTo>
                      <a:pt x="383" y="11"/>
                    </a:lnTo>
                    <a:lnTo>
                      <a:pt x="392" y="18"/>
                    </a:lnTo>
                    <a:lnTo>
                      <a:pt x="399" y="27"/>
                    </a:lnTo>
                    <a:lnTo>
                      <a:pt x="401" y="40"/>
                    </a:lnTo>
                    <a:lnTo>
                      <a:pt x="401" y="55"/>
                    </a:lnTo>
                    <a:lnTo>
                      <a:pt x="401" y="96"/>
                    </a:lnTo>
                    <a:lnTo>
                      <a:pt x="401" y="152"/>
                    </a:lnTo>
                    <a:lnTo>
                      <a:pt x="401" y="216"/>
                    </a:lnTo>
                    <a:lnTo>
                      <a:pt x="409" y="216"/>
                    </a:lnTo>
                    <a:lnTo>
                      <a:pt x="409" y="40"/>
                    </a:lnTo>
                    <a:lnTo>
                      <a:pt x="408" y="31"/>
                    </a:lnTo>
                    <a:lnTo>
                      <a:pt x="406" y="25"/>
                    </a:lnTo>
                    <a:lnTo>
                      <a:pt x="403" y="18"/>
                    </a:lnTo>
                    <a:lnTo>
                      <a:pt x="398" y="12"/>
                    </a:lnTo>
                    <a:lnTo>
                      <a:pt x="392" y="7"/>
                    </a:lnTo>
                    <a:lnTo>
                      <a:pt x="385" y="4"/>
                    </a:lnTo>
                    <a:lnTo>
                      <a:pt x="378" y="2"/>
                    </a:lnTo>
                    <a:lnTo>
                      <a:pt x="370" y="0"/>
                    </a:lnTo>
                    <a:lnTo>
                      <a:pt x="38" y="0"/>
                    </a:lnTo>
                    <a:lnTo>
                      <a:pt x="30" y="2"/>
                    </a:lnTo>
                    <a:lnTo>
                      <a:pt x="23" y="4"/>
                    </a:lnTo>
                    <a:lnTo>
                      <a:pt x="18" y="7"/>
                    </a:lnTo>
                    <a:lnTo>
                      <a:pt x="12" y="12"/>
                    </a:lnTo>
                    <a:lnTo>
                      <a:pt x="7" y="18"/>
                    </a:lnTo>
                    <a:lnTo>
                      <a:pt x="4" y="25"/>
                    </a:lnTo>
                    <a:lnTo>
                      <a:pt x="1" y="31"/>
                    </a:lnTo>
                    <a:lnTo>
                      <a:pt x="0" y="40"/>
                    </a:lnTo>
                    <a:lnTo>
                      <a:pt x="0" y="216"/>
                    </a:lnTo>
                    <a:lnTo>
                      <a:pt x="8" y="216"/>
                    </a:lnTo>
                    <a:lnTo>
                      <a:pt x="8" y="40"/>
                    </a:lnTo>
                    <a:close/>
                  </a:path>
                </a:pathLst>
              </a:custGeom>
              <a:solidFill>
                <a:srgbClr val="FFFFFF"/>
              </a:solidFill>
              <a:ln w="9525">
                <a:noFill/>
                <a:round/>
                <a:headEnd/>
                <a:tailEnd/>
              </a:ln>
            </p:spPr>
            <p:txBody>
              <a:bodyPr/>
              <a:lstStyle/>
              <a:p>
                <a:endParaRPr lang="es-MX"/>
              </a:p>
            </p:txBody>
          </p:sp>
          <p:sp>
            <p:nvSpPr>
              <p:cNvPr id="61510" name="Freeform 70"/>
              <p:cNvSpPr>
                <a:spLocks/>
              </p:cNvSpPr>
              <p:nvPr/>
            </p:nvSpPr>
            <p:spPr bwMode="auto">
              <a:xfrm>
                <a:off x="3795" y="2786"/>
                <a:ext cx="205" cy="92"/>
              </a:xfrm>
              <a:custGeom>
                <a:avLst/>
                <a:gdLst/>
                <a:ahLst/>
                <a:cxnLst>
                  <a:cxn ang="0">
                    <a:pos x="239" y="184"/>
                  </a:cxn>
                  <a:cxn ang="0">
                    <a:pos x="248" y="170"/>
                  </a:cxn>
                  <a:cxn ang="0">
                    <a:pos x="268" y="149"/>
                  </a:cxn>
                  <a:cxn ang="0">
                    <a:pos x="292" y="134"/>
                  </a:cxn>
                  <a:cxn ang="0">
                    <a:pos x="320" y="126"/>
                  </a:cxn>
                  <a:cxn ang="0">
                    <a:pos x="344" y="125"/>
                  </a:cxn>
                  <a:cxn ang="0">
                    <a:pos x="362" y="129"/>
                  </a:cxn>
                  <a:cxn ang="0">
                    <a:pos x="379" y="134"/>
                  </a:cxn>
                  <a:cxn ang="0">
                    <a:pos x="396" y="144"/>
                  </a:cxn>
                  <a:cxn ang="0">
                    <a:pos x="409" y="155"/>
                  </a:cxn>
                  <a:cxn ang="0">
                    <a:pos x="409" y="0"/>
                  </a:cxn>
                  <a:cxn ang="0">
                    <a:pos x="401" y="50"/>
                  </a:cxn>
                  <a:cxn ang="0">
                    <a:pos x="401" y="125"/>
                  </a:cxn>
                  <a:cxn ang="0">
                    <a:pos x="393" y="134"/>
                  </a:cxn>
                  <a:cxn ang="0">
                    <a:pos x="378" y="126"/>
                  </a:cxn>
                  <a:cxn ang="0">
                    <a:pos x="361" y="121"/>
                  </a:cxn>
                  <a:cxn ang="0">
                    <a:pos x="344" y="117"/>
                  </a:cxn>
                  <a:cxn ang="0">
                    <a:pos x="320" y="118"/>
                  </a:cxn>
                  <a:cxn ang="0">
                    <a:pos x="290" y="126"/>
                  </a:cxn>
                  <a:cxn ang="0">
                    <a:pos x="264" y="141"/>
                  </a:cxn>
                  <a:cxn ang="0">
                    <a:pos x="242" y="163"/>
                  </a:cxn>
                  <a:cxn ang="0">
                    <a:pos x="232" y="176"/>
                  </a:cxn>
                  <a:cxn ang="0">
                    <a:pos x="215" y="176"/>
                  </a:cxn>
                  <a:cxn ang="0">
                    <a:pos x="187" y="176"/>
                  </a:cxn>
                  <a:cxn ang="0">
                    <a:pos x="154" y="176"/>
                  </a:cxn>
                  <a:cxn ang="0">
                    <a:pos x="117" y="176"/>
                  </a:cxn>
                  <a:cxn ang="0">
                    <a:pos x="83" y="176"/>
                  </a:cxn>
                  <a:cxn ang="0">
                    <a:pos x="56" y="176"/>
                  </a:cxn>
                  <a:cxn ang="0">
                    <a:pos x="41" y="176"/>
                  </a:cxn>
                  <a:cxn ang="0">
                    <a:pos x="27" y="174"/>
                  </a:cxn>
                  <a:cxn ang="0">
                    <a:pos x="11" y="157"/>
                  </a:cxn>
                  <a:cxn ang="0">
                    <a:pos x="8" y="0"/>
                  </a:cxn>
                  <a:cxn ang="0">
                    <a:pos x="0" y="146"/>
                  </a:cxn>
                  <a:cxn ang="0">
                    <a:pos x="4" y="161"/>
                  </a:cxn>
                  <a:cxn ang="0">
                    <a:pos x="12" y="172"/>
                  </a:cxn>
                  <a:cxn ang="0">
                    <a:pos x="23" y="180"/>
                  </a:cxn>
                  <a:cxn ang="0">
                    <a:pos x="38" y="184"/>
                  </a:cxn>
                </a:cxnLst>
                <a:rect l="0" t="0" r="r" b="b"/>
                <a:pathLst>
                  <a:path w="409" h="184">
                    <a:moveTo>
                      <a:pt x="38" y="184"/>
                    </a:moveTo>
                    <a:lnTo>
                      <a:pt x="239" y="184"/>
                    </a:lnTo>
                    <a:lnTo>
                      <a:pt x="240" y="183"/>
                    </a:lnTo>
                    <a:lnTo>
                      <a:pt x="248" y="170"/>
                    </a:lnTo>
                    <a:lnTo>
                      <a:pt x="257" y="159"/>
                    </a:lnTo>
                    <a:lnTo>
                      <a:pt x="268" y="149"/>
                    </a:lnTo>
                    <a:lnTo>
                      <a:pt x="279" y="140"/>
                    </a:lnTo>
                    <a:lnTo>
                      <a:pt x="292" y="134"/>
                    </a:lnTo>
                    <a:lnTo>
                      <a:pt x="306" y="129"/>
                    </a:lnTo>
                    <a:lnTo>
                      <a:pt x="320" y="126"/>
                    </a:lnTo>
                    <a:lnTo>
                      <a:pt x="335" y="125"/>
                    </a:lnTo>
                    <a:lnTo>
                      <a:pt x="344" y="125"/>
                    </a:lnTo>
                    <a:lnTo>
                      <a:pt x="353" y="126"/>
                    </a:lnTo>
                    <a:lnTo>
                      <a:pt x="362" y="129"/>
                    </a:lnTo>
                    <a:lnTo>
                      <a:pt x="371" y="131"/>
                    </a:lnTo>
                    <a:lnTo>
                      <a:pt x="379" y="134"/>
                    </a:lnTo>
                    <a:lnTo>
                      <a:pt x="388" y="139"/>
                    </a:lnTo>
                    <a:lnTo>
                      <a:pt x="396" y="144"/>
                    </a:lnTo>
                    <a:lnTo>
                      <a:pt x="403" y="149"/>
                    </a:lnTo>
                    <a:lnTo>
                      <a:pt x="409" y="155"/>
                    </a:lnTo>
                    <a:lnTo>
                      <a:pt x="409" y="146"/>
                    </a:lnTo>
                    <a:lnTo>
                      <a:pt x="409" y="0"/>
                    </a:lnTo>
                    <a:lnTo>
                      <a:pt x="401" y="0"/>
                    </a:lnTo>
                    <a:lnTo>
                      <a:pt x="401" y="50"/>
                    </a:lnTo>
                    <a:lnTo>
                      <a:pt x="401" y="94"/>
                    </a:lnTo>
                    <a:lnTo>
                      <a:pt x="401" y="125"/>
                    </a:lnTo>
                    <a:lnTo>
                      <a:pt x="401" y="139"/>
                    </a:lnTo>
                    <a:lnTo>
                      <a:pt x="393" y="134"/>
                    </a:lnTo>
                    <a:lnTo>
                      <a:pt x="386" y="130"/>
                    </a:lnTo>
                    <a:lnTo>
                      <a:pt x="378" y="126"/>
                    </a:lnTo>
                    <a:lnTo>
                      <a:pt x="370" y="123"/>
                    </a:lnTo>
                    <a:lnTo>
                      <a:pt x="361" y="121"/>
                    </a:lnTo>
                    <a:lnTo>
                      <a:pt x="353" y="118"/>
                    </a:lnTo>
                    <a:lnTo>
                      <a:pt x="344" y="117"/>
                    </a:lnTo>
                    <a:lnTo>
                      <a:pt x="335" y="117"/>
                    </a:lnTo>
                    <a:lnTo>
                      <a:pt x="320" y="118"/>
                    </a:lnTo>
                    <a:lnTo>
                      <a:pt x="305" y="122"/>
                    </a:lnTo>
                    <a:lnTo>
                      <a:pt x="290" y="126"/>
                    </a:lnTo>
                    <a:lnTo>
                      <a:pt x="277" y="133"/>
                    </a:lnTo>
                    <a:lnTo>
                      <a:pt x="264" y="141"/>
                    </a:lnTo>
                    <a:lnTo>
                      <a:pt x="253" y="152"/>
                    </a:lnTo>
                    <a:lnTo>
                      <a:pt x="242" y="163"/>
                    </a:lnTo>
                    <a:lnTo>
                      <a:pt x="234" y="176"/>
                    </a:lnTo>
                    <a:lnTo>
                      <a:pt x="232" y="176"/>
                    </a:lnTo>
                    <a:lnTo>
                      <a:pt x="225" y="176"/>
                    </a:lnTo>
                    <a:lnTo>
                      <a:pt x="215" y="176"/>
                    </a:lnTo>
                    <a:lnTo>
                      <a:pt x="202" y="176"/>
                    </a:lnTo>
                    <a:lnTo>
                      <a:pt x="187" y="176"/>
                    </a:lnTo>
                    <a:lnTo>
                      <a:pt x="171" y="176"/>
                    </a:lnTo>
                    <a:lnTo>
                      <a:pt x="154" y="176"/>
                    </a:lnTo>
                    <a:lnTo>
                      <a:pt x="135" y="176"/>
                    </a:lnTo>
                    <a:lnTo>
                      <a:pt x="117" y="176"/>
                    </a:lnTo>
                    <a:lnTo>
                      <a:pt x="99" y="176"/>
                    </a:lnTo>
                    <a:lnTo>
                      <a:pt x="83" y="176"/>
                    </a:lnTo>
                    <a:lnTo>
                      <a:pt x="68" y="176"/>
                    </a:lnTo>
                    <a:lnTo>
                      <a:pt x="56" y="176"/>
                    </a:lnTo>
                    <a:lnTo>
                      <a:pt x="46" y="176"/>
                    </a:lnTo>
                    <a:lnTo>
                      <a:pt x="41" y="176"/>
                    </a:lnTo>
                    <a:lnTo>
                      <a:pt x="38" y="176"/>
                    </a:lnTo>
                    <a:lnTo>
                      <a:pt x="27" y="174"/>
                    </a:lnTo>
                    <a:lnTo>
                      <a:pt x="18" y="168"/>
                    </a:lnTo>
                    <a:lnTo>
                      <a:pt x="11" y="157"/>
                    </a:lnTo>
                    <a:lnTo>
                      <a:pt x="8" y="146"/>
                    </a:lnTo>
                    <a:lnTo>
                      <a:pt x="8" y="0"/>
                    </a:lnTo>
                    <a:lnTo>
                      <a:pt x="0" y="0"/>
                    </a:lnTo>
                    <a:lnTo>
                      <a:pt x="0" y="146"/>
                    </a:lnTo>
                    <a:lnTo>
                      <a:pt x="1" y="154"/>
                    </a:lnTo>
                    <a:lnTo>
                      <a:pt x="4" y="161"/>
                    </a:lnTo>
                    <a:lnTo>
                      <a:pt x="7" y="167"/>
                    </a:lnTo>
                    <a:lnTo>
                      <a:pt x="12" y="172"/>
                    </a:lnTo>
                    <a:lnTo>
                      <a:pt x="18" y="177"/>
                    </a:lnTo>
                    <a:lnTo>
                      <a:pt x="23" y="180"/>
                    </a:lnTo>
                    <a:lnTo>
                      <a:pt x="30" y="183"/>
                    </a:lnTo>
                    <a:lnTo>
                      <a:pt x="38" y="184"/>
                    </a:lnTo>
                    <a:close/>
                  </a:path>
                </a:pathLst>
              </a:custGeom>
              <a:solidFill>
                <a:srgbClr val="000000"/>
              </a:solidFill>
              <a:ln w="9525">
                <a:noFill/>
                <a:round/>
                <a:headEnd/>
                <a:tailEnd/>
              </a:ln>
            </p:spPr>
            <p:txBody>
              <a:bodyPr/>
              <a:lstStyle/>
              <a:p>
                <a:endParaRPr lang="es-MX"/>
              </a:p>
            </p:txBody>
          </p:sp>
        </p:grpSp>
        <p:grpSp>
          <p:nvGrpSpPr>
            <p:cNvPr id="61511" name="Group 71"/>
            <p:cNvGrpSpPr>
              <a:grpSpLocks noChangeAspect="1"/>
            </p:cNvGrpSpPr>
            <p:nvPr/>
          </p:nvGrpSpPr>
          <p:grpSpPr bwMode="auto">
            <a:xfrm>
              <a:off x="768" y="3072"/>
              <a:ext cx="369" cy="232"/>
              <a:chOff x="2112" y="1008"/>
              <a:chExt cx="1153" cy="724"/>
            </a:xfrm>
          </p:grpSpPr>
          <p:sp>
            <p:nvSpPr>
              <p:cNvPr id="61512" name="AutoShape 72"/>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61513" name="Freeform 73"/>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1514" name="Freeform 74"/>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1515" name="Freeform 75"/>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1516" name="Freeform 76"/>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1517" name="Freeform 77"/>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61518" name="Freeform 78"/>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1519" name="Freeform 79"/>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1520" name="Freeform 80"/>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1521" name="Freeform 81"/>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1522" name="Freeform 82"/>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61523" name="Freeform 83"/>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61524" name="Freeform 84"/>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61525" name="Freeform 85"/>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1526" name="Freeform 86"/>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1527" name="Freeform 87"/>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1528" name="Freeform 88"/>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529" name="Freeform 89"/>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530" name="Freeform 90"/>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531" name="Freeform 91"/>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1532" name="Freeform 92"/>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533" name="Freeform 93"/>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534" name="Freeform 94"/>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535" name="Freeform 95"/>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1536" name="Freeform 96"/>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1537" name="Freeform 97"/>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1538" name="Freeform 98"/>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1539" name="Freeform 99"/>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1540" name="Freeform 100"/>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1541" name="Group 101"/>
            <p:cNvGrpSpPr>
              <a:grpSpLocks noChangeAspect="1"/>
            </p:cNvGrpSpPr>
            <p:nvPr/>
          </p:nvGrpSpPr>
          <p:grpSpPr bwMode="auto">
            <a:xfrm>
              <a:off x="-336" y="3081"/>
              <a:ext cx="1031" cy="231"/>
              <a:chOff x="1200" y="3120"/>
              <a:chExt cx="3360" cy="752"/>
            </a:xfrm>
          </p:grpSpPr>
          <p:grpSp>
            <p:nvGrpSpPr>
              <p:cNvPr id="61542" name="Group 102"/>
              <p:cNvGrpSpPr>
                <a:grpSpLocks noChangeAspect="1"/>
              </p:cNvGrpSpPr>
              <p:nvPr/>
            </p:nvGrpSpPr>
            <p:grpSpPr bwMode="auto">
              <a:xfrm flipH="1">
                <a:off x="1200" y="3120"/>
                <a:ext cx="3360" cy="752"/>
                <a:chOff x="288" y="1104"/>
                <a:chExt cx="3360" cy="752"/>
              </a:xfrm>
            </p:grpSpPr>
            <p:sp>
              <p:nvSpPr>
                <p:cNvPr id="61543" name="Freeform 103"/>
                <p:cNvSpPr>
                  <a:spLocks noChangeAspect="1"/>
                </p:cNvSpPr>
                <p:nvPr/>
              </p:nvSpPr>
              <p:spPr bwMode="auto">
                <a:xfrm>
                  <a:off x="397" y="1597"/>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1544" name="Freeform 104"/>
                <p:cNvSpPr>
                  <a:spLocks noChangeAspect="1"/>
                </p:cNvSpPr>
                <p:nvPr/>
              </p:nvSpPr>
              <p:spPr bwMode="auto">
                <a:xfrm>
                  <a:off x="1348" y="1510"/>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1545" name="Freeform 105"/>
                <p:cNvSpPr>
                  <a:spLocks noChangeAspect="1"/>
                </p:cNvSpPr>
                <p:nvPr/>
              </p:nvSpPr>
              <p:spPr bwMode="auto">
                <a:xfrm>
                  <a:off x="1148" y="1602"/>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1546" name="Freeform 106"/>
                <p:cNvSpPr>
                  <a:spLocks noChangeAspect="1"/>
                </p:cNvSpPr>
                <p:nvPr/>
              </p:nvSpPr>
              <p:spPr bwMode="auto">
                <a:xfrm>
                  <a:off x="1337" y="1614"/>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1547" name="Freeform 107"/>
                <p:cNvSpPr>
                  <a:spLocks noChangeAspect="1"/>
                </p:cNvSpPr>
                <p:nvPr/>
              </p:nvSpPr>
              <p:spPr bwMode="auto">
                <a:xfrm>
                  <a:off x="631" y="1108"/>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1548" name="Freeform 108"/>
                <p:cNvSpPr>
                  <a:spLocks noChangeAspect="1"/>
                </p:cNvSpPr>
                <p:nvPr/>
              </p:nvSpPr>
              <p:spPr bwMode="auto">
                <a:xfrm>
                  <a:off x="288" y="1314"/>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1549" name="Freeform 109"/>
                <p:cNvSpPr>
                  <a:spLocks noChangeAspect="1"/>
                </p:cNvSpPr>
                <p:nvPr/>
              </p:nvSpPr>
              <p:spPr bwMode="auto">
                <a:xfrm>
                  <a:off x="906" y="1109"/>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1550" name="Freeform 110"/>
                <p:cNvSpPr>
                  <a:spLocks noChangeAspect="1"/>
                </p:cNvSpPr>
                <p:nvPr/>
              </p:nvSpPr>
              <p:spPr bwMode="auto">
                <a:xfrm>
                  <a:off x="901" y="1104"/>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1551" name="Freeform 111"/>
                <p:cNvSpPr>
                  <a:spLocks noChangeAspect="1"/>
                </p:cNvSpPr>
                <p:nvPr/>
              </p:nvSpPr>
              <p:spPr bwMode="auto">
                <a:xfrm>
                  <a:off x="691" y="1158"/>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1552" name="Freeform 112"/>
                <p:cNvSpPr>
                  <a:spLocks noChangeAspect="1"/>
                </p:cNvSpPr>
                <p:nvPr/>
              </p:nvSpPr>
              <p:spPr bwMode="auto">
                <a:xfrm>
                  <a:off x="921" y="1306"/>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1553" name="Freeform 113"/>
                <p:cNvSpPr>
                  <a:spLocks noChangeAspect="1"/>
                </p:cNvSpPr>
                <p:nvPr/>
              </p:nvSpPr>
              <p:spPr bwMode="auto">
                <a:xfrm>
                  <a:off x="916" y="1305"/>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1554" name="Freeform 114"/>
                <p:cNvSpPr>
                  <a:spLocks noChangeAspect="1"/>
                </p:cNvSpPr>
                <p:nvPr/>
              </p:nvSpPr>
              <p:spPr bwMode="auto">
                <a:xfrm>
                  <a:off x="322" y="1308"/>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1555" name="Freeform 115"/>
                <p:cNvSpPr>
                  <a:spLocks noChangeAspect="1"/>
                </p:cNvSpPr>
                <p:nvPr/>
              </p:nvSpPr>
              <p:spPr bwMode="auto">
                <a:xfrm>
                  <a:off x="315" y="1507"/>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1556" name="Freeform 116"/>
                <p:cNvSpPr>
                  <a:spLocks noChangeAspect="1"/>
                </p:cNvSpPr>
                <p:nvPr/>
              </p:nvSpPr>
              <p:spPr bwMode="auto">
                <a:xfrm>
                  <a:off x="734" y="1339"/>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1557" name="Freeform 117"/>
                <p:cNvSpPr>
                  <a:spLocks noChangeAspect="1"/>
                </p:cNvSpPr>
                <p:nvPr/>
              </p:nvSpPr>
              <p:spPr bwMode="auto">
                <a:xfrm>
                  <a:off x="801" y="1311"/>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1558" name="Freeform 118"/>
                <p:cNvSpPr>
                  <a:spLocks noChangeAspect="1"/>
                </p:cNvSpPr>
                <p:nvPr/>
              </p:nvSpPr>
              <p:spPr bwMode="auto">
                <a:xfrm>
                  <a:off x="715" y="1312"/>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1559" name="Freeform 119"/>
                <p:cNvSpPr>
                  <a:spLocks noChangeAspect="1"/>
                </p:cNvSpPr>
                <p:nvPr/>
              </p:nvSpPr>
              <p:spPr bwMode="auto">
                <a:xfrm>
                  <a:off x="331" y="1564"/>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1560" name="Freeform 120"/>
                <p:cNvSpPr>
                  <a:spLocks noChangeAspect="1"/>
                </p:cNvSpPr>
                <p:nvPr/>
              </p:nvSpPr>
              <p:spPr bwMode="auto">
                <a:xfrm>
                  <a:off x="307" y="1539"/>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1561" name="Freeform 121"/>
                <p:cNvSpPr>
                  <a:spLocks noChangeAspect="1"/>
                </p:cNvSpPr>
                <p:nvPr/>
              </p:nvSpPr>
              <p:spPr bwMode="auto">
                <a:xfrm>
                  <a:off x="322" y="1435"/>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1562" name="Rectangle 122"/>
                <p:cNvSpPr>
                  <a:spLocks noChangeAspect="1" noChangeArrowheads="1"/>
                </p:cNvSpPr>
                <p:nvPr/>
              </p:nvSpPr>
              <p:spPr bwMode="auto">
                <a:xfrm>
                  <a:off x="728" y="1635"/>
                  <a:ext cx="291" cy="86"/>
                </a:xfrm>
                <a:prstGeom prst="rect">
                  <a:avLst/>
                </a:prstGeom>
                <a:solidFill>
                  <a:srgbClr val="59637C"/>
                </a:solidFill>
                <a:ln w="9525">
                  <a:noFill/>
                  <a:miter lim="800000"/>
                  <a:headEnd/>
                  <a:tailEnd/>
                </a:ln>
              </p:spPr>
              <p:txBody>
                <a:bodyPr/>
                <a:lstStyle/>
                <a:p>
                  <a:endParaRPr lang="es-MX"/>
                </a:p>
              </p:txBody>
            </p:sp>
            <p:sp>
              <p:nvSpPr>
                <p:cNvPr id="61563" name="Rectangle 123"/>
                <p:cNvSpPr>
                  <a:spLocks noChangeAspect="1" noChangeArrowheads="1"/>
                </p:cNvSpPr>
                <p:nvPr/>
              </p:nvSpPr>
              <p:spPr bwMode="auto">
                <a:xfrm>
                  <a:off x="973" y="1632"/>
                  <a:ext cx="17" cy="94"/>
                </a:xfrm>
                <a:prstGeom prst="rect">
                  <a:avLst/>
                </a:prstGeom>
                <a:solidFill>
                  <a:srgbClr val="333D56"/>
                </a:solidFill>
                <a:ln w="9525">
                  <a:noFill/>
                  <a:miter lim="800000"/>
                  <a:headEnd/>
                  <a:tailEnd/>
                </a:ln>
              </p:spPr>
              <p:txBody>
                <a:bodyPr/>
                <a:lstStyle/>
                <a:p>
                  <a:endParaRPr lang="es-MX"/>
                </a:p>
              </p:txBody>
            </p:sp>
            <p:sp>
              <p:nvSpPr>
                <p:cNvPr id="61564" name="Rectangle 124"/>
                <p:cNvSpPr>
                  <a:spLocks noChangeAspect="1" noChangeArrowheads="1"/>
                </p:cNvSpPr>
                <p:nvPr/>
              </p:nvSpPr>
              <p:spPr bwMode="auto">
                <a:xfrm>
                  <a:off x="912" y="1632"/>
                  <a:ext cx="15" cy="94"/>
                </a:xfrm>
                <a:prstGeom prst="rect">
                  <a:avLst/>
                </a:prstGeom>
                <a:solidFill>
                  <a:srgbClr val="333D56"/>
                </a:solidFill>
                <a:ln w="9525">
                  <a:noFill/>
                  <a:miter lim="800000"/>
                  <a:headEnd/>
                  <a:tailEnd/>
                </a:ln>
              </p:spPr>
              <p:txBody>
                <a:bodyPr/>
                <a:lstStyle/>
                <a:p>
                  <a:endParaRPr lang="es-MX"/>
                </a:p>
              </p:txBody>
            </p:sp>
            <p:sp>
              <p:nvSpPr>
                <p:cNvPr id="61565" name="Rectangle 125"/>
                <p:cNvSpPr>
                  <a:spLocks noChangeAspect="1" noChangeArrowheads="1"/>
                </p:cNvSpPr>
                <p:nvPr/>
              </p:nvSpPr>
              <p:spPr bwMode="auto">
                <a:xfrm>
                  <a:off x="797" y="1631"/>
                  <a:ext cx="16" cy="92"/>
                </a:xfrm>
                <a:prstGeom prst="rect">
                  <a:avLst/>
                </a:prstGeom>
                <a:solidFill>
                  <a:srgbClr val="333D56"/>
                </a:solidFill>
                <a:ln w="9525">
                  <a:noFill/>
                  <a:miter lim="800000"/>
                  <a:headEnd/>
                  <a:tailEnd/>
                </a:ln>
              </p:spPr>
              <p:txBody>
                <a:bodyPr/>
                <a:lstStyle/>
                <a:p>
                  <a:endParaRPr lang="es-MX"/>
                </a:p>
              </p:txBody>
            </p:sp>
            <p:sp>
              <p:nvSpPr>
                <p:cNvPr id="61566" name="Rectangle 126"/>
                <p:cNvSpPr>
                  <a:spLocks noChangeAspect="1" noChangeArrowheads="1"/>
                </p:cNvSpPr>
                <p:nvPr/>
              </p:nvSpPr>
              <p:spPr bwMode="auto">
                <a:xfrm>
                  <a:off x="757" y="1631"/>
                  <a:ext cx="16" cy="92"/>
                </a:xfrm>
                <a:prstGeom prst="rect">
                  <a:avLst/>
                </a:prstGeom>
                <a:solidFill>
                  <a:srgbClr val="333D56"/>
                </a:solidFill>
                <a:ln w="9525">
                  <a:noFill/>
                  <a:miter lim="800000"/>
                  <a:headEnd/>
                  <a:tailEnd/>
                </a:ln>
              </p:spPr>
              <p:txBody>
                <a:bodyPr/>
                <a:lstStyle/>
                <a:p>
                  <a:endParaRPr lang="es-MX"/>
                </a:p>
              </p:txBody>
            </p:sp>
            <p:sp>
              <p:nvSpPr>
                <p:cNvPr id="61567" name="Rectangle 127"/>
                <p:cNvSpPr>
                  <a:spLocks noChangeAspect="1" noChangeArrowheads="1"/>
                </p:cNvSpPr>
                <p:nvPr/>
              </p:nvSpPr>
              <p:spPr bwMode="auto">
                <a:xfrm>
                  <a:off x="728" y="1652"/>
                  <a:ext cx="291" cy="55"/>
                </a:xfrm>
                <a:prstGeom prst="rect">
                  <a:avLst/>
                </a:prstGeom>
                <a:solidFill>
                  <a:srgbClr val="7577AF"/>
                </a:solidFill>
                <a:ln w="9525">
                  <a:noFill/>
                  <a:miter lim="800000"/>
                  <a:headEnd/>
                  <a:tailEnd/>
                </a:ln>
              </p:spPr>
              <p:txBody>
                <a:bodyPr/>
                <a:lstStyle/>
                <a:p>
                  <a:endParaRPr lang="es-MX"/>
                </a:p>
              </p:txBody>
            </p:sp>
            <p:sp>
              <p:nvSpPr>
                <p:cNvPr id="61568" name="Rectangle 128"/>
                <p:cNvSpPr>
                  <a:spLocks noChangeAspect="1" noChangeArrowheads="1"/>
                </p:cNvSpPr>
                <p:nvPr/>
              </p:nvSpPr>
              <p:spPr bwMode="auto">
                <a:xfrm>
                  <a:off x="973" y="1651"/>
                  <a:ext cx="17" cy="59"/>
                </a:xfrm>
                <a:prstGeom prst="rect">
                  <a:avLst/>
                </a:prstGeom>
                <a:solidFill>
                  <a:srgbClr val="59637C"/>
                </a:solidFill>
                <a:ln w="9525">
                  <a:noFill/>
                  <a:miter lim="800000"/>
                  <a:headEnd/>
                  <a:tailEnd/>
                </a:ln>
              </p:spPr>
              <p:txBody>
                <a:bodyPr/>
                <a:lstStyle/>
                <a:p>
                  <a:endParaRPr lang="es-MX"/>
                </a:p>
              </p:txBody>
            </p:sp>
            <p:sp>
              <p:nvSpPr>
                <p:cNvPr id="61569" name="Rectangle 129"/>
                <p:cNvSpPr>
                  <a:spLocks noChangeAspect="1" noChangeArrowheads="1"/>
                </p:cNvSpPr>
                <p:nvPr/>
              </p:nvSpPr>
              <p:spPr bwMode="auto">
                <a:xfrm>
                  <a:off x="912" y="1651"/>
                  <a:ext cx="15" cy="59"/>
                </a:xfrm>
                <a:prstGeom prst="rect">
                  <a:avLst/>
                </a:prstGeom>
                <a:solidFill>
                  <a:srgbClr val="59637C"/>
                </a:solidFill>
                <a:ln w="9525">
                  <a:noFill/>
                  <a:miter lim="800000"/>
                  <a:headEnd/>
                  <a:tailEnd/>
                </a:ln>
              </p:spPr>
              <p:txBody>
                <a:bodyPr/>
                <a:lstStyle/>
                <a:p>
                  <a:endParaRPr lang="es-MX"/>
                </a:p>
              </p:txBody>
            </p:sp>
            <p:sp>
              <p:nvSpPr>
                <p:cNvPr id="61570" name="Rectangle 130"/>
                <p:cNvSpPr>
                  <a:spLocks noChangeAspect="1" noChangeArrowheads="1"/>
                </p:cNvSpPr>
                <p:nvPr/>
              </p:nvSpPr>
              <p:spPr bwMode="auto">
                <a:xfrm>
                  <a:off x="797" y="1649"/>
                  <a:ext cx="16" cy="60"/>
                </a:xfrm>
                <a:prstGeom prst="rect">
                  <a:avLst/>
                </a:prstGeom>
                <a:solidFill>
                  <a:srgbClr val="59637C"/>
                </a:solidFill>
                <a:ln w="9525">
                  <a:noFill/>
                  <a:miter lim="800000"/>
                  <a:headEnd/>
                  <a:tailEnd/>
                </a:ln>
              </p:spPr>
              <p:txBody>
                <a:bodyPr/>
                <a:lstStyle/>
                <a:p>
                  <a:endParaRPr lang="es-MX"/>
                </a:p>
              </p:txBody>
            </p:sp>
            <p:sp>
              <p:nvSpPr>
                <p:cNvPr id="61571" name="Rectangle 131"/>
                <p:cNvSpPr>
                  <a:spLocks noChangeAspect="1" noChangeArrowheads="1"/>
                </p:cNvSpPr>
                <p:nvPr/>
              </p:nvSpPr>
              <p:spPr bwMode="auto">
                <a:xfrm>
                  <a:off x="757" y="1649"/>
                  <a:ext cx="16" cy="60"/>
                </a:xfrm>
                <a:prstGeom prst="rect">
                  <a:avLst/>
                </a:prstGeom>
                <a:solidFill>
                  <a:srgbClr val="59637C"/>
                </a:solidFill>
                <a:ln w="9525">
                  <a:noFill/>
                  <a:miter lim="800000"/>
                  <a:headEnd/>
                  <a:tailEnd/>
                </a:ln>
              </p:spPr>
              <p:txBody>
                <a:bodyPr/>
                <a:lstStyle/>
                <a:p>
                  <a:endParaRPr lang="es-MX"/>
                </a:p>
              </p:txBody>
            </p:sp>
            <p:sp>
              <p:nvSpPr>
                <p:cNvPr id="61572" name="Rectangle 132"/>
                <p:cNvSpPr>
                  <a:spLocks noChangeAspect="1" noChangeArrowheads="1"/>
                </p:cNvSpPr>
                <p:nvPr/>
              </p:nvSpPr>
              <p:spPr bwMode="auto">
                <a:xfrm>
                  <a:off x="728" y="1663"/>
                  <a:ext cx="291" cy="32"/>
                </a:xfrm>
                <a:prstGeom prst="rect">
                  <a:avLst/>
                </a:prstGeom>
                <a:solidFill>
                  <a:srgbClr val="8989B7"/>
                </a:solidFill>
                <a:ln w="9525">
                  <a:noFill/>
                  <a:miter lim="800000"/>
                  <a:headEnd/>
                  <a:tailEnd/>
                </a:ln>
              </p:spPr>
              <p:txBody>
                <a:bodyPr/>
                <a:lstStyle/>
                <a:p>
                  <a:endParaRPr lang="es-MX"/>
                </a:p>
              </p:txBody>
            </p:sp>
            <p:sp>
              <p:nvSpPr>
                <p:cNvPr id="61573" name="Rectangle 133"/>
                <p:cNvSpPr>
                  <a:spLocks noChangeAspect="1" noChangeArrowheads="1"/>
                </p:cNvSpPr>
                <p:nvPr/>
              </p:nvSpPr>
              <p:spPr bwMode="auto">
                <a:xfrm>
                  <a:off x="973" y="1662"/>
                  <a:ext cx="17" cy="34"/>
                </a:xfrm>
                <a:prstGeom prst="rect">
                  <a:avLst/>
                </a:prstGeom>
                <a:solidFill>
                  <a:srgbClr val="7577AF"/>
                </a:solidFill>
                <a:ln w="9525">
                  <a:noFill/>
                  <a:miter lim="800000"/>
                  <a:headEnd/>
                  <a:tailEnd/>
                </a:ln>
              </p:spPr>
              <p:txBody>
                <a:bodyPr/>
                <a:lstStyle/>
                <a:p>
                  <a:endParaRPr lang="es-MX"/>
                </a:p>
              </p:txBody>
            </p:sp>
            <p:sp>
              <p:nvSpPr>
                <p:cNvPr id="61574" name="Rectangle 134"/>
                <p:cNvSpPr>
                  <a:spLocks noChangeAspect="1" noChangeArrowheads="1"/>
                </p:cNvSpPr>
                <p:nvPr/>
              </p:nvSpPr>
              <p:spPr bwMode="auto">
                <a:xfrm>
                  <a:off x="912" y="1662"/>
                  <a:ext cx="15" cy="34"/>
                </a:xfrm>
                <a:prstGeom prst="rect">
                  <a:avLst/>
                </a:prstGeom>
                <a:solidFill>
                  <a:srgbClr val="7577AF"/>
                </a:solidFill>
                <a:ln w="9525">
                  <a:noFill/>
                  <a:miter lim="800000"/>
                  <a:headEnd/>
                  <a:tailEnd/>
                </a:ln>
              </p:spPr>
              <p:txBody>
                <a:bodyPr/>
                <a:lstStyle/>
                <a:p>
                  <a:endParaRPr lang="es-MX"/>
                </a:p>
              </p:txBody>
            </p:sp>
            <p:sp>
              <p:nvSpPr>
                <p:cNvPr id="61575" name="Rectangle 135"/>
                <p:cNvSpPr>
                  <a:spLocks noChangeAspect="1" noChangeArrowheads="1"/>
                </p:cNvSpPr>
                <p:nvPr/>
              </p:nvSpPr>
              <p:spPr bwMode="auto">
                <a:xfrm>
                  <a:off x="797" y="1660"/>
                  <a:ext cx="16" cy="35"/>
                </a:xfrm>
                <a:prstGeom prst="rect">
                  <a:avLst/>
                </a:prstGeom>
                <a:solidFill>
                  <a:srgbClr val="7577AF"/>
                </a:solidFill>
                <a:ln w="9525">
                  <a:noFill/>
                  <a:miter lim="800000"/>
                  <a:headEnd/>
                  <a:tailEnd/>
                </a:ln>
              </p:spPr>
              <p:txBody>
                <a:bodyPr/>
                <a:lstStyle/>
                <a:p>
                  <a:endParaRPr lang="es-MX"/>
                </a:p>
              </p:txBody>
            </p:sp>
            <p:sp>
              <p:nvSpPr>
                <p:cNvPr id="61576" name="Rectangle 136"/>
                <p:cNvSpPr>
                  <a:spLocks noChangeAspect="1" noChangeArrowheads="1"/>
                </p:cNvSpPr>
                <p:nvPr/>
              </p:nvSpPr>
              <p:spPr bwMode="auto">
                <a:xfrm>
                  <a:off x="757" y="1660"/>
                  <a:ext cx="16" cy="35"/>
                </a:xfrm>
                <a:prstGeom prst="rect">
                  <a:avLst/>
                </a:prstGeom>
                <a:solidFill>
                  <a:srgbClr val="7577AF"/>
                </a:solidFill>
                <a:ln w="9525">
                  <a:noFill/>
                  <a:miter lim="800000"/>
                  <a:headEnd/>
                  <a:tailEnd/>
                </a:ln>
              </p:spPr>
              <p:txBody>
                <a:bodyPr/>
                <a:lstStyle/>
                <a:p>
                  <a:endParaRPr lang="es-MX"/>
                </a:p>
              </p:txBody>
            </p:sp>
            <p:sp>
              <p:nvSpPr>
                <p:cNvPr id="61577" name="Rectangle 137"/>
                <p:cNvSpPr>
                  <a:spLocks noChangeAspect="1" noChangeArrowheads="1"/>
                </p:cNvSpPr>
                <p:nvPr/>
              </p:nvSpPr>
              <p:spPr bwMode="auto">
                <a:xfrm>
                  <a:off x="729" y="1673"/>
                  <a:ext cx="290" cy="13"/>
                </a:xfrm>
                <a:prstGeom prst="rect">
                  <a:avLst/>
                </a:prstGeom>
                <a:solidFill>
                  <a:srgbClr val="B2AFD8"/>
                </a:solidFill>
                <a:ln w="9525">
                  <a:noFill/>
                  <a:miter lim="800000"/>
                  <a:headEnd/>
                  <a:tailEnd/>
                </a:ln>
              </p:spPr>
              <p:txBody>
                <a:bodyPr/>
                <a:lstStyle/>
                <a:p>
                  <a:endParaRPr lang="es-MX"/>
                </a:p>
              </p:txBody>
            </p:sp>
            <p:sp>
              <p:nvSpPr>
                <p:cNvPr id="61578" name="Rectangle 138"/>
                <p:cNvSpPr>
                  <a:spLocks noChangeAspect="1" noChangeArrowheads="1"/>
                </p:cNvSpPr>
                <p:nvPr/>
              </p:nvSpPr>
              <p:spPr bwMode="auto">
                <a:xfrm>
                  <a:off x="973" y="1669"/>
                  <a:ext cx="17" cy="19"/>
                </a:xfrm>
                <a:prstGeom prst="rect">
                  <a:avLst/>
                </a:prstGeom>
                <a:solidFill>
                  <a:srgbClr val="8989B7"/>
                </a:solidFill>
                <a:ln w="9525">
                  <a:noFill/>
                  <a:miter lim="800000"/>
                  <a:headEnd/>
                  <a:tailEnd/>
                </a:ln>
              </p:spPr>
              <p:txBody>
                <a:bodyPr/>
                <a:lstStyle/>
                <a:p>
                  <a:endParaRPr lang="es-MX"/>
                </a:p>
              </p:txBody>
            </p:sp>
            <p:sp>
              <p:nvSpPr>
                <p:cNvPr id="61579" name="Rectangle 139"/>
                <p:cNvSpPr>
                  <a:spLocks noChangeAspect="1" noChangeArrowheads="1"/>
                </p:cNvSpPr>
                <p:nvPr/>
              </p:nvSpPr>
              <p:spPr bwMode="auto">
                <a:xfrm>
                  <a:off x="912" y="1669"/>
                  <a:ext cx="15" cy="19"/>
                </a:xfrm>
                <a:prstGeom prst="rect">
                  <a:avLst/>
                </a:prstGeom>
                <a:solidFill>
                  <a:srgbClr val="8989B7"/>
                </a:solidFill>
                <a:ln w="9525">
                  <a:noFill/>
                  <a:miter lim="800000"/>
                  <a:headEnd/>
                  <a:tailEnd/>
                </a:ln>
              </p:spPr>
              <p:txBody>
                <a:bodyPr/>
                <a:lstStyle/>
                <a:p>
                  <a:endParaRPr lang="es-MX"/>
                </a:p>
              </p:txBody>
            </p:sp>
            <p:sp>
              <p:nvSpPr>
                <p:cNvPr id="61580" name="Rectangle 140"/>
                <p:cNvSpPr>
                  <a:spLocks noChangeAspect="1" noChangeArrowheads="1"/>
                </p:cNvSpPr>
                <p:nvPr/>
              </p:nvSpPr>
              <p:spPr bwMode="auto">
                <a:xfrm>
                  <a:off x="797" y="1668"/>
                  <a:ext cx="16" cy="19"/>
                </a:xfrm>
                <a:prstGeom prst="rect">
                  <a:avLst/>
                </a:prstGeom>
                <a:solidFill>
                  <a:srgbClr val="8989B7"/>
                </a:solidFill>
                <a:ln w="9525">
                  <a:noFill/>
                  <a:miter lim="800000"/>
                  <a:headEnd/>
                  <a:tailEnd/>
                </a:ln>
              </p:spPr>
              <p:txBody>
                <a:bodyPr/>
                <a:lstStyle/>
                <a:p>
                  <a:endParaRPr lang="es-MX"/>
                </a:p>
              </p:txBody>
            </p:sp>
            <p:sp>
              <p:nvSpPr>
                <p:cNvPr id="61581" name="Rectangle 141"/>
                <p:cNvSpPr>
                  <a:spLocks noChangeAspect="1" noChangeArrowheads="1"/>
                </p:cNvSpPr>
                <p:nvPr/>
              </p:nvSpPr>
              <p:spPr bwMode="auto">
                <a:xfrm>
                  <a:off x="757" y="1668"/>
                  <a:ext cx="16" cy="19"/>
                </a:xfrm>
                <a:prstGeom prst="rect">
                  <a:avLst/>
                </a:prstGeom>
                <a:solidFill>
                  <a:srgbClr val="8989B7"/>
                </a:solidFill>
                <a:ln w="9525">
                  <a:noFill/>
                  <a:miter lim="800000"/>
                  <a:headEnd/>
                  <a:tailEnd/>
                </a:ln>
              </p:spPr>
              <p:txBody>
                <a:bodyPr/>
                <a:lstStyle/>
                <a:p>
                  <a:endParaRPr lang="es-MX"/>
                </a:p>
              </p:txBody>
            </p:sp>
            <p:sp>
              <p:nvSpPr>
                <p:cNvPr id="61582" name="Freeform 142"/>
                <p:cNvSpPr>
                  <a:spLocks noChangeAspect="1"/>
                </p:cNvSpPr>
                <p:nvPr/>
              </p:nvSpPr>
              <p:spPr bwMode="auto">
                <a:xfrm>
                  <a:off x="1146" y="1573"/>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1583" name="Freeform 143"/>
                <p:cNvSpPr>
                  <a:spLocks noChangeAspect="1"/>
                </p:cNvSpPr>
                <p:nvPr/>
              </p:nvSpPr>
              <p:spPr bwMode="auto">
                <a:xfrm>
                  <a:off x="465" y="1621"/>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1584" name="Freeform 144"/>
                <p:cNvSpPr>
                  <a:spLocks noChangeAspect="1"/>
                </p:cNvSpPr>
                <p:nvPr/>
              </p:nvSpPr>
              <p:spPr bwMode="auto">
                <a:xfrm>
                  <a:off x="1212" y="1623"/>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1585" name="Freeform 145"/>
                <p:cNvSpPr>
                  <a:spLocks noChangeAspect="1"/>
                </p:cNvSpPr>
                <p:nvPr/>
              </p:nvSpPr>
              <p:spPr bwMode="auto">
                <a:xfrm>
                  <a:off x="1427" y="1627"/>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1586" name="Freeform 146"/>
                <p:cNvSpPr>
                  <a:spLocks noChangeAspect="1"/>
                </p:cNvSpPr>
                <p:nvPr/>
              </p:nvSpPr>
              <p:spPr bwMode="auto">
                <a:xfrm>
                  <a:off x="479" y="1633"/>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1587" name="Freeform 147"/>
                <p:cNvSpPr>
                  <a:spLocks noChangeAspect="1"/>
                </p:cNvSpPr>
                <p:nvPr/>
              </p:nvSpPr>
              <p:spPr bwMode="auto">
                <a:xfrm>
                  <a:off x="1225" y="1635"/>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1588" name="Freeform 148"/>
                <p:cNvSpPr>
                  <a:spLocks noChangeAspect="1"/>
                </p:cNvSpPr>
                <p:nvPr/>
              </p:nvSpPr>
              <p:spPr bwMode="auto">
                <a:xfrm>
                  <a:off x="1439" y="1640"/>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1589" name="Freeform 149"/>
                <p:cNvSpPr>
                  <a:spLocks noChangeAspect="1"/>
                </p:cNvSpPr>
                <p:nvPr/>
              </p:nvSpPr>
              <p:spPr bwMode="auto">
                <a:xfrm>
                  <a:off x="505" y="1663"/>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1590" name="Freeform 150"/>
                <p:cNvSpPr>
                  <a:spLocks noChangeAspect="1"/>
                </p:cNvSpPr>
                <p:nvPr/>
              </p:nvSpPr>
              <p:spPr bwMode="auto">
                <a:xfrm>
                  <a:off x="1251" y="1663"/>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1591" name="Freeform 151"/>
                <p:cNvSpPr>
                  <a:spLocks noChangeAspect="1"/>
                </p:cNvSpPr>
                <p:nvPr/>
              </p:nvSpPr>
              <p:spPr bwMode="auto">
                <a:xfrm>
                  <a:off x="1463" y="1668"/>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1592" name="Freeform 152"/>
                <p:cNvSpPr>
                  <a:spLocks noChangeAspect="1"/>
                </p:cNvSpPr>
                <p:nvPr/>
              </p:nvSpPr>
              <p:spPr bwMode="auto">
                <a:xfrm>
                  <a:off x="516" y="1672"/>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1593" name="Freeform 153"/>
                <p:cNvSpPr>
                  <a:spLocks noChangeAspect="1"/>
                </p:cNvSpPr>
                <p:nvPr/>
              </p:nvSpPr>
              <p:spPr bwMode="auto">
                <a:xfrm>
                  <a:off x="1260" y="1670"/>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594" name="Freeform 154"/>
                <p:cNvSpPr>
                  <a:spLocks noChangeAspect="1"/>
                </p:cNvSpPr>
                <p:nvPr/>
              </p:nvSpPr>
              <p:spPr bwMode="auto">
                <a:xfrm>
                  <a:off x="1474" y="1675"/>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595" name="Freeform 155"/>
                <p:cNvSpPr>
                  <a:spLocks noChangeAspect="1"/>
                </p:cNvSpPr>
                <p:nvPr/>
              </p:nvSpPr>
              <p:spPr bwMode="auto">
                <a:xfrm>
                  <a:off x="553" y="1716"/>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1596" name="Freeform 156"/>
                <p:cNvSpPr>
                  <a:spLocks noChangeAspect="1"/>
                </p:cNvSpPr>
                <p:nvPr/>
              </p:nvSpPr>
              <p:spPr bwMode="auto">
                <a:xfrm>
                  <a:off x="1296" y="1713"/>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1597" name="Freeform 157"/>
                <p:cNvSpPr>
                  <a:spLocks noChangeAspect="1"/>
                </p:cNvSpPr>
                <p:nvPr/>
              </p:nvSpPr>
              <p:spPr bwMode="auto">
                <a:xfrm>
                  <a:off x="1509" y="1717"/>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1598" name="Freeform 158"/>
                <p:cNvSpPr>
                  <a:spLocks noChangeAspect="1"/>
                </p:cNvSpPr>
                <p:nvPr/>
              </p:nvSpPr>
              <p:spPr bwMode="auto">
                <a:xfrm>
                  <a:off x="561" y="1714"/>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1599" name="Freeform 159"/>
                <p:cNvSpPr>
                  <a:spLocks noChangeAspect="1"/>
                </p:cNvSpPr>
                <p:nvPr/>
              </p:nvSpPr>
              <p:spPr bwMode="auto">
                <a:xfrm>
                  <a:off x="1302" y="1711"/>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1600" name="Freeform 160"/>
                <p:cNvSpPr>
                  <a:spLocks noChangeAspect="1"/>
                </p:cNvSpPr>
                <p:nvPr/>
              </p:nvSpPr>
              <p:spPr bwMode="auto">
                <a:xfrm>
                  <a:off x="1515" y="1716"/>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1601" name="Freeform 161"/>
                <p:cNvSpPr>
                  <a:spLocks noChangeAspect="1"/>
                </p:cNvSpPr>
                <p:nvPr/>
              </p:nvSpPr>
              <p:spPr bwMode="auto">
                <a:xfrm>
                  <a:off x="534" y="1697"/>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1602" name="Freeform 162"/>
                <p:cNvSpPr>
                  <a:spLocks noChangeAspect="1"/>
                </p:cNvSpPr>
                <p:nvPr/>
              </p:nvSpPr>
              <p:spPr bwMode="auto">
                <a:xfrm>
                  <a:off x="1278" y="1696"/>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1603" name="Freeform 163"/>
                <p:cNvSpPr>
                  <a:spLocks noChangeAspect="1"/>
                </p:cNvSpPr>
                <p:nvPr/>
              </p:nvSpPr>
              <p:spPr bwMode="auto">
                <a:xfrm>
                  <a:off x="1491" y="1701"/>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1604" name="Freeform 164"/>
                <p:cNvSpPr>
                  <a:spLocks noChangeAspect="1"/>
                </p:cNvSpPr>
                <p:nvPr/>
              </p:nvSpPr>
              <p:spPr bwMode="auto">
                <a:xfrm>
                  <a:off x="573" y="1681"/>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1605" name="Freeform 165"/>
                <p:cNvSpPr>
                  <a:spLocks noChangeAspect="1"/>
                </p:cNvSpPr>
                <p:nvPr/>
              </p:nvSpPr>
              <p:spPr bwMode="auto">
                <a:xfrm>
                  <a:off x="1315" y="1680"/>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1606" name="Freeform 166"/>
                <p:cNvSpPr>
                  <a:spLocks noChangeAspect="1"/>
                </p:cNvSpPr>
                <p:nvPr/>
              </p:nvSpPr>
              <p:spPr bwMode="auto">
                <a:xfrm>
                  <a:off x="1527" y="1685"/>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1607" name="Freeform 167"/>
                <p:cNvSpPr>
                  <a:spLocks noChangeAspect="1"/>
                </p:cNvSpPr>
                <p:nvPr/>
              </p:nvSpPr>
              <p:spPr bwMode="auto">
                <a:xfrm>
                  <a:off x="524" y="1687"/>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1608" name="Freeform 168"/>
                <p:cNvSpPr>
                  <a:spLocks noChangeAspect="1"/>
                </p:cNvSpPr>
                <p:nvPr/>
              </p:nvSpPr>
              <p:spPr bwMode="auto">
                <a:xfrm>
                  <a:off x="1269" y="1686"/>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1609" name="Freeform 169"/>
                <p:cNvSpPr>
                  <a:spLocks noChangeAspect="1"/>
                </p:cNvSpPr>
                <p:nvPr/>
              </p:nvSpPr>
              <p:spPr bwMode="auto">
                <a:xfrm>
                  <a:off x="1481" y="1691"/>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1610" name="Freeform 170"/>
                <p:cNvSpPr>
                  <a:spLocks noChangeAspect="1"/>
                </p:cNvSpPr>
                <p:nvPr/>
              </p:nvSpPr>
              <p:spPr bwMode="auto">
                <a:xfrm>
                  <a:off x="497" y="1658"/>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1611" name="Freeform 171"/>
                <p:cNvSpPr>
                  <a:spLocks noChangeAspect="1"/>
                </p:cNvSpPr>
                <p:nvPr/>
              </p:nvSpPr>
              <p:spPr bwMode="auto">
                <a:xfrm>
                  <a:off x="1234" y="1658"/>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1612" name="Freeform 172"/>
                <p:cNvSpPr>
                  <a:spLocks noChangeAspect="1"/>
                </p:cNvSpPr>
                <p:nvPr/>
              </p:nvSpPr>
              <p:spPr bwMode="auto">
                <a:xfrm>
                  <a:off x="1447" y="1663"/>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1613" name="Freeform 173"/>
                <p:cNvSpPr>
                  <a:spLocks noChangeAspect="1"/>
                </p:cNvSpPr>
                <p:nvPr/>
              </p:nvSpPr>
              <p:spPr bwMode="auto">
                <a:xfrm>
                  <a:off x="637" y="1144"/>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1614" name="Freeform 174"/>
                <p:cNvSpPr>
                  <a:spLocks noChangeAspect="1"/>
                </p:cNvSpPr>
                <p:nvPr/>
              </p:nvSpPr>
              <p:spPr bwMode="auto">
                <a:xfrm>
                  <a:off x="296" y="1422"/>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1615" name="Rectangle 175"/>
                <p:cNvSpPr>
                  <a:spLocks noChangeAspect="1" noChangeArrowheads="1"/>
                </p:cNvSpPr>
                <p:nvPr/>
              </p:nvSpPr>
              <p:spPr bwMode="auto">
                <a:xfrm>
                  <a:off x="1037" y="1584"/>
                  <a:ext cx="40" cy="113"/>
                </a:xfrm>
                <a:prstGeom prst="rect">
                  <a:avLst/>
                </a:prstGeom>
                <a:solidFill>
                  <a:srgbClr val="333D56"/>
                </a:solidFill>
                <a:ln w="9525">
                  <a:noFill/>
                  <a:miter lim="800000"/>
                  <a:headEnd/>
                  <a:tailEnd/>
                </a:ln>
              </p:spPr>
              <p:txBody>
                <a:bodyPr/>
                <a:lstStyle/>
                <a:p>
                  <a:endParaRPr lang="es-MX"/>
                </a:p>
              </p:txBody>
            </p:sp>
            <p:sp>
              <p:nvSpPr>
                <p:cNvPr id="61616" name="Freeform 176"/>
                <p:cNvSpPr>
                  <a:spLocks noChangeAspect="1"/>
                </p:cNvSpPr>
                <p:nvPr/>
              </p:nvSpPr>
              <p:spPr bwMode="auto">
                <a:xfrm>
                  <a:off x="743" y="1494"/>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1617" name="Rectangle 177"/>
                <p:cNvSpPr>
                  <a:spLocks noChangeAspect="1" noChangeArrowheads="1"/>
                </p:cNvSpPr>
                <p:nvPr/>
              </p:nvSpPr>
              <p:spPr bwMode="auto">
                <a:xfrm>
                  <a:off x="850" y="1460"/>
                  <a:ext cx="12" cy="32"/>
                </a:xfrm>
                <a:prstGeom prst="rect">
                  <a:avLst/>
                </a:prstGeom>
                <a:solidFill>
                  <a:srgbClr val="333D56"/>
                </a:solidFill>
                <a:ln w="9525">
                  <a:noFill/>
                  <a:miter lim="800000"/>
                  <a:headEnd/>
                  <a:tailEnd/>
                </a:ln>
              </p:spPr>
              <p:txBody>
                <a:bodyPr/>
                <a:lstStyle/>
                <a:p>
                  <a:endParaRPr lang="es-MX"/>
                </a:p>
              </p:txBody>
            </p:sp>
            <p:sp>
              <p:nvSpPr>
                <p:cNvPr id="61618" name="Freeform 178"/>
                <p:cNvSpPr>
                  <a:spLocks noChangeAspect="1"/>
                </p:cNvSpPr>
                <p:nvPr/>
              </p:nvSpPr>
              <p:spPr bwMode="auto">
                <a:xfrm>
                  <a:off x="734" y="1331"/>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1619" name="Rectangle 179"/>
                <p:cNvSpPr>
                  <a:spLocks noChangeAspect="1" noChangeArrowheads="1"/>
                </p:cNvSpPr>
                <p:nvPr/>
              </p:nvSpPr>
              <p:spPr bwMode="auto">
                <a:xfrm>
                  <a:off x="702" y="1664"/>
                  <a:ext cx="12" cy="128"/>
                </a:xfrm>
                <a:prstGeom prst="rect">
                  <a:avLst/>
                </a:prstGeom>
                <a:solidFill>
                  <a:srgbClr val="1C263F"/>
                </a:solidFill>
                <a:ln w="9525">
                  <a:noFill/>
                  <a:miter lim="800000"/>
                  <a:headEnd/>
                  <a:tailEnd/>
                </a:ln>
              </p:spPr>
              <p:txBody>
                <a:bodyPr/>
                <a:lstStyle/>
                <a:p>
                  <a:endParaRPr lang="es-MX"/>
                </a:p>
              </p:txBody>
            </p:sp>
            <p:sp>
              <p:nvSpPr>
                <p:cNvPr id="61620" name="Rectangle 180"/>
                <p:cNvSpPr>
                  <a:spLocks noChangeAspect="1" noChangeArrowheads="1"/>
                </p:cNvSpPr>
                <p:nvPr/>
              </p:nvSpPr>
              <p:spPr bwMode="auto">
                <a:xfrm>
                  <a:off x="330" y="1625"/>
                  <a:ext cx="40" cy="19"/>
                </a:xfrm>
                <a:prstGeom prst="rect">
                  <a:avLst/>
                </a:prstGeom>
                <a:solidFill>
                  <a:srgbClr val="C9BCE5"/>
                </a:solidFill>
                <a:ln w="9525">
                  <a:noFill/>
                  <a:miter lim="800000"/>
                  <a:headEnd/>
                  <a:tailEnd/>
                </a:ln>
              </p:spPr>
              <p:txBody>
                <a:bodyPr/>
                <a:lstStyle/>
                <a:p>
                  <a:endParaRPr lang="es-MX"/>
                </a:p>
              </p:txBody>
            </p:sp>
            <p:sp>
              <p:nvSpPr>
                <p:cNvPr id="61621" name="Freeform 181"/>
                <p:cNvSpPr>
                  <a:spLocks noChangeAspect="1"/>
                </p:cNvSpPr>
                <p:nvPr/>
              </p:nvSpPr>
              <p:spPr bwMode="auto">
                <a:xfrm>
                  <a:off x="376" y="1632"/>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1622" name="Freeform 182"/>
                <p:cNvSpPr>
                  <a:spLocks noChangeAspect="1"/>
                </p:cNvSpPr>
                <p:nvPr/>
              </p:nvSpPr>
              <p:spPr bwMode="auto">
                <a:xfrm>
                  <a:off x="376" y="1632"/>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1623" name="Freeform 183"/>
                <p:cNvSpPr>
                  <a:spLocks noChangeAspect="1"/>
                </p:cNvSpPr>
                <p:nvPr/>
              </p:nvSpPr>
              <p:spPr bwMode="auto">
                <a:xfrm>
                  <a:off x="323" y="1674"/>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1624" name="Freeform 184"/>
                <p:cNvSpPr>
                  <a:spLocks noChangeAspect="1"/>
                </p:cNvSpPr>
                <p:nvPr/>
              </p:nvSpPr>
              <p:spPr bwMode="auto">
                <a:xfrm>
                  <a:off x="1558" y="1578"/>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1625" name="Rectangle 185"/>
                <p:cNvSpPr>
                  <a:spLocks noChangeAspect="1" noChangeArrowheads="1"/>
                </p:cNvSpPr>
                <p:nvPr/>
              </p:nvSpPr>
              <p:spPr bwMode="auto">
                <a:xfrm>
                  <a:off x="1296" y="1488"/>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1626" name="Rectangle 186"/>
                <p:cNvSpPr>
                  <a:spLocks noChangeAspect="1" noChangeArrowheads="1"/>
                </p:cNvSpPr>
                <p:nvPr/>
              </p:nvSpPr>
              <p:spPr bwMode="auto">
                <a:xfrm>
                  <a:off x="1968" y="1488"/>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1627" name="Freeform 187"/>
                <p:cNvSpPr>
                  <a:spLocks noChangeAspect="1"/>
                </p:cNvSpPr>
                <p:nvPr/>
              </p:nvSpPr>
              <p:spPr bwMode="auto">
                <a:xfrm>
                  <a:off x="2965" y="1600"/>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1628" name="Freeform 188"/>
                <p:cNvSpPr>
                  <a:spLocks noChangeAspect="1"/>
                </p:cNvSpPr>
                <p:nvPr/>
              </p:nvSpPr>
              <p:spPr bwMode="auto">
                <a:xfrm>
                  <a:off x="3154" y="1612"/>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1629" name="Freeform 189"/>
                <p:cNvSpPr>
                  <a:spLocks noChangeAspect="1"/>
                </p:cNvSpPr>
                <p:nvPr/>
              </p:nvSpPr>
              <p:spPr bwMode="auto">
                <a:xfrm>
                  <a:off x="3029" y="1621"/>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1630" name="Freeform 190"/>
                <p:cNvSpPr>
                  <a:spLocks noChangeAspect="1"/>
                </p:cNvSpPr>
                <p:nvPr/>
              </p:nvSpPr>
              <p:spPr bwMode="auto">
                <a:xfrm>
                  <a:off x="3244" y="1625"/>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1631" name="Freeform 191"/>
                <p:cNvSpPr>
                  <a:spLocks noChangeAspect="1"/>
                </p:cNvSpPr>
                <p:nvPr/>
              </p:nvSpPr>
              <p:spPr bwMode="auto">
                <a:xfrm>
                  <a:off x="3042" y="1633"/>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1632" name="Freeform 192"/>
                <p:cNvSpPr>
                  <a:spLocks noChangeAspect="1"/>
                </p:cNvSpPr>
                <p:nvPr/>
              </p:nvSpPr>
              <p:spPr bwMode="auto">
                <a:xfrm>
                  <a:off x="3256" y="1638"/>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1633" name="Freeform 193"/>
                <p:cNvSpPr>
                  <a:spLocks noChangeAspect="1"/>
                </p:cNvSpPr>
                <p:nvPr/>
              </p:nvSpPr>
              <p:spPr bwMode="auto">
                <a:xfrm>
                  <a:off x="3068" y="1661"/>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1634" name="Freeform 194"/>
                <p:cNvSpPr>
                  <a:spLocks noChangeAspect="1"/>
                </p:cNvSpPr>
                <p:nvPr/>
              </p:nvSpPr>
              <p:spPr bwMode="auto">
                <a:xfrm>
                  <a:off x="3280" y="1666"/>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1635" name="Freeform 195"/>
                <p:cNvSpPr>
                  <a:spLocks noChangeAspect="1"/>
                </p:cNvSpPr>
                <p:nvPr/>
              </p:nvSpPr>
              <p:spPr bwMode="auto">
                <a:xfrm>
                  <a:off x="3077" y="1668"/>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636" name="Freeform 196"/>
                <p:cNvSpPr>
                  <a:spLocks noChangeAspect="1"/>
                </p:cNvSpPr>
                <p:nvPr/>
              </p:nvSpPr>
              <p:spPr bwMode="auto">
                <a:xfrm>
                  <a:off x="3291" y="1673"/>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637" name="Freeform 197"/>
                <p:cNvSpPr>
                  <a:spLocks noChangeAspect="1"/>
                </p:cNvSpPr>
                <p:nvPr/>
              </p:nvSpPr>
              <p:spPr bwMode="auto">
                <a:xfrm>
                  <a:off x="3113" y="1711"/>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1638" name="Freeform 198"/>
                <p:cNvSpPr>
                  <a:spLocks noChangeAspect="1"/>
                </p:cNvSpPr>
                <p:nvPr/>
              </p:nvSpPr>
              <p:spPr bwMode="auto">
                <a:xfrm>
                  <a:off x="3326" y="1715"/>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1639" name="Freeform 199"/>
                <p:cNvSpPr>
                  <a:spLocks noChangeAspect="1"/>
                </p:cNvSpPr>
                <p:nvPr/>
              </p:nvSpPr>
              <p:spPr bwMode="auto">
                <a:xfrm>
                  <a:off x="3119" y="1709"/>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1640" name="Freeform 200"/>
                <p:cNvSpPr>
                  <a:spLocks noChangeAspect="1"/>
                </p:cNvSpPr>
                <p:nvPr/>
              </p:nvSpPr>
              <p:spPr bwMode="auto">
                <a:xfrm>
                  <a:off x="3332" y="1714"/>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1641" name="Freeform 201"/>
                <p:cNvSpPr>
                  <a:spLocks noChangeAspect="1"/>
                </p:cNvSpPr>
                <p:nvPr/>
              </p:nvSpPr>
              <p:spPr bwMode="auto">
                <a:xfrm>
                  <a:off x="3095" y="1694"/>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1642" name="Freeform 202"/>
                <p:cNvSpPr>
                  <a:spLocks noChangeAspect="1"/>
                </p:cNvSpPr>
                <p:nvPr/>
              </p:nvSpPr>
              <p:spPr bwMode="auto">
                <a:xfrm>
                  <a:off x="3308" y="1699"/>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1643" name="Freeform 203"/>
                <p:cNvSpPr>
                  <a:spLocks noChangeAspect="1"/>
                </p:cNvSpPr>
                <p:nvPr/>
              </p:nvSpPr>
              <p:spPr bwMode="auto">
                <a:xfrm>
                  <a:off x="3132" y="1678"/>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1644" name="Freeform 204"/>
                <p:cNvSpPr>
                  <a:spLocks noChangeAspect="1"/>
                </p:cNvSpPr>
                <p:nvPr/>
              </p:nvSpPr>
              <p:spPr bwMode="auto">
                <a:xfrm>
                  <a:off x="3344" y="1683"/>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1645" name="Freeform 205"/>
                <p:cNvSpPr>
                  <a:spLocks noChangeAspect="1"/>
                </p:cNvSpPr>
                <p:nvPr/>
              </p:nvSpPr>
              <p:spPr bwMode="auto">
                <a:xfrm>
                  <a:off x="3086" y="1684"/>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1646" name="Freeform 206"/>
                <p:cNvSpPr>
                  <a:spLocks noChangeAspect="1"/>
                </p:cNvSpPr>
                <p:nvPr/>
              </p:nvSpPr>
              <p:spPr bwMode="auto">
                <a:xfrm>
                  <a:off x="3298" y="1689"/>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1647" name="Freeform 207"/>
                <p:cNvSpPr>
                  <a:spLocks noChangeAspect="1"/>
                </p:cNvSpPr>
                <p:nvPr/>
              </p:nvSpPr>
              <p:spPr bwMode="auto">
                <a:xfrm>
                  <a:off x="3051" y="1656"/>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1648" name="Freeform 208"/>
                <p:cNvSpPr>
                  <a:spLocks noChangeAspect="1"/>
                </p:cNvSpPr>
                <p:nvPr/>
              </p:nvSpPr>
              <p:spPr bwMode="auto">
                <a:xfrm>
                  <a:off x="3264" y="1661"/>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1649" name="Rectangle 209"/>
                <p:cNvSpPr>
                  <a:spLocks noChangeAspect="1" noChangeArrowheads="1"/>
                </p:cNvSpPr>
                <p:nvPr/>
              </p:nvSpPr>
              <p:spPr bwMode="auto">
                <a:xfrm>
                  <a:off x="3108" y="1536"/>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1650" name="Rectangle 210"/>
                <p:cNvSpPr>
                  <a:spLocks noChangeAspect="1" noChangeArrowheads="1"/>
                </p:cNvSpPr>
                <p:nvPr/>
              </p:nvSpPr>
              <p:spPr bwMode="auto">
                <a:xfrm>
                  <a:off x="3312" y="1536"/>
                  <a:ext cx="48" cy="144"/>
                </a:xfrm>
                <a:prstGeom prst="rect">
                  <a:avLst/>
                </a:prstGeom>
                <a:solidFill>
                  <a:srgbClr val="7577AF"/>
                </a:solidFill>
                <a:ln w="50800" algn="ctr">
                  <a:noFill/>
                  <a:miter lim="800000"/>
                  <a:headEnd/>
                  <a:tailEnd/>
                </a:ln>
                <a:effectLst/>
              </p:spPr>
              <p:txBody>
                <a:bodyPr wrap="none" anchor="ctr"/>
                <a:lstStyle/>
                <a:p>
                  <a:endParaRPr lang="es-MX"/>
                </a:p>
              </p:txBody>
            </p:sp>
          </p:grpSp>
          <p:sp>
            <p:nvSpPr>
              <p:cNvPr id="61651" name="Rectangle 211"/>
              <p:cNvSpPr>
                <a:spLocks noChangeAspect="1" noChangeArrowheads="1"/>
              </p:cNvSpPr>
              <p:nvPr/>
            </p:nvSpPr>
            <p:spPr bwMode="auto">
              <a:xfrm>
                <a:off x="1200" y="3120"/>
                <a:ext cx="2352" cy="384"/>
              </a:xfrm>
              <a:prstGeom prst="rect">
                <a:avLst/>
              </a:prstGeom>
              <a:solidFill>
                <a:srgbClr val="FFCFA3"/>
              </a:solidFill>
              <a:ln w="50800" algn="ctr">
                <a:noFill/>
                <a:miter lim="800000"/>
                <a:headEnd/>
                <a:tailEnd/>
              </a:ln>
              <a:effectLst/>
            </p:spPr>
            <p:txBody>
              <a:bodyPr wrap="none" anchor="ctr"/>
              <a:lstStyle/>
              <a:p>
                <a:endParaRPr lang="es-MX"/>
              </a:p>
            </p:txBody>
          </p:sp>
        </p:grpSp>
      </p:grpSp>
      <p:grpSp>
        <p:nvGrpSpPr>
          <p:cNvPr id="61652" name="Group 212"/>
          <p:cNvGrpSpPr>
            <a:grpSpLocks/>
          </p:cNvGrpSpPr>
          <p:nvPr/>
        </p:nvGrpSpPr>
        <p:grpSpPr bwMode="auto">
          <a:xfrm>
            <a:off x="-509588" y="4343400"/>
            <a:ext cx="3975101" cy="381000"/>
            <a:chOff x="-321" y="2736"/>
            <a:chExt cx="2504" cy="240"/>
          </a:xfrm>
        </p:grpSpPr>
        <p:grpSp>
          <p:nvGrpSpPr>
            <p:cNvPr id="61653" name="Group 213"/>
            <p:cNvGrpSpPr>
              <a:grpSpLocks noChangeAspect="1"/>
            </p:cNvGrpSpPr>
            <p:nvPr/>
          </p:nvGrpSpPr>
          <p:grpSpPr bwMode="auto">
            <a:xfrm>
              <a:off x="720" y="2736"/>
              <a:ext cx="369" cy="231"/>
              <a:chOff x="2064" y="2304"/>
              <a:chExt cx="1153" cy="724"/>
            </a:xfrm>
          </p:grpSpPr>
          <p:sp>
            <p:nvSpPr>
              <p:cNvPr id="61654" name="AutoShape 214"/>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61655" name="Freeform 215"/>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1656" name="Freeform 216"/>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1657" name="Freeform 217"/>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1658" name="Freeform 218"/>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1659" name="Freeform 219"/>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61660" name="Freeform 220"/>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1661" name="Freeform 221"/>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1662" name="Freeform 222"/>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1663" name="Freeform 223"/>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1664" name="Freeform 224"/>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61665" name="Freeform 225"/>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61666" name="Freeform 226"/>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61667" name="Freeform 227"/>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1668" name="Freeform 228"/>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1669" name="Freeform 229"/>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1670" name="Freeform 230"/>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671" name="Freeform 231"/>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672" name="Freeform 232"/>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673" name="Freeform 233"/>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1674" name="Freeform 234"/>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675" name="Freeform 235"/>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676" name="Freeform 236"/>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677" name="Freeform 237"/>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1678" name="Freeform 238"/>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1679" name="Freeform 239"/>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1680" name="Freeform 240"/>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1681" name="Freeform 241"/>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1682" name="Freeform 242"/>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1683" name="Group 243"/>
            <p:cNvGrpSpPr>
              <a:grpSpLocks noChangeAspect="1"/>
            </p:cNvGrpSpPr>
            <p:nvPr/>
          </p:nvGrpSpPr>
          <p:grpSpPr bwMode="auto">
            <a:xfrm>
              <a:off x="1152" y="2736"/>
              <a:ext cx="1031" cy="231"/>
              <a:chOff x="1200" y="3120"/>
              <a:chExt cx="3360" cy="752"/>
            </a:xfrm>
          </p:grpSpPr>
          <p:grpSp>
            <p:nvGrpSpPr>
              <p:cNvPr id="61684" name="Group 244"/>
              <p:cNvGrpSpPr>
                <a:grpSpLocks noChangeAspect="1"/>
              </p:cNvGrpSpPr>
              <p:nvPr/>
            </p:nvGrpSpPr>
            <p:grpSpPr bwMode="auto">
              <a:xfrm flipH="1">
                <a:off x="1200" y="3120"/>
                <a:ext cx="3360" cy="752"/>
                <a:chOff x="288" y="1104"/>
                <a:chExt cx="3360" cy="752"/>
              </a:xfrm>
            </p:grpSpPr>
            <p:sp>
              <p:nvSpPr>
                <p:cNvPr id="61685" name="Freeform 245"/>
                <p:cNvSpPr>
                  <a:spLocks noChangeAspect="1"/>
                </p:cNvSpPr>
                <p:nvPr/>
              </p:nvSpPr>
              <p:spPr bwMode="auto">
                <a:xfrm>
                  <a:off x="397" y="1597"/>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1686" name="Freeform 246"/>
                <p:cNvSpPr>
                  <a:spLocks noChangeAspect="1"/>
                </p:cNvSpPr>
                <p:nvPr/>
              </p:nvSpPr>
              <p:spPr bwMode="auto">
                <a:xfrm>
                  <a:off x="1348" y="1510"/>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1687" name="Freeform 247"/>
                <p:cNvSpPr>
                  <a:spLocks noChangeAspect="1"/>
                </p:cNvSpPr>
                <p:nvPr/>
              </p:nvSpPr>
              <p:spPr bwMode="auto">
                <a:xfrm>
                  <a:off x="1148" y="1602"/>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1688" name="Freeform 248"/>
                <p:cNvSpPr>
                  <a:spLocks noChangeAspect="1"/>
                </p:cNvSpPr>
                <p:nvPr/>
              </p:nvSpPr>
              <p:spPr bwMode="auto">
                <a:xfrm>
                  <a:off x="1337" y="1614"/>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1689" name="Freeform 249"/>
                <p:cNvSpPr>
                  <a:spLocks noChangeAspect="1"/>
                </p:cNvSpPr>
                <p:nvPr/>
              </p:nvSpPr>
              <p:spPr bwMode="auto">
                <a:xfrm>
                  <a:off x="631" y="1108"/>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1690" name="Freeform 250"/>
                <p:cNvSpPr>
                  <a:spLocks noChangeAspect="1"/>
                </p:cNvSpPr>
                <p:nvPr/>
              </p:nvSpPr>
              <p:spPr bwMode="auto">
                <a:xfrm>
                  <a:off x="288" y="1314"/>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1691" name="Freeform 251"/>
                <p:cNvSpPr>
                  <a:spLocks noChangeAspect="1"/>
                </p:cNvSpPr>
                <p:nvPr/>
              </p:nvSpPr>
              <p:spPr bwMode="auto">
                <a:xfrm>
                  <a:off x="906" y="1109"/>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1692" name="Freeform 252"/>
                <p:cNvSpPr>
                  <a:spLocks noChangeAspect="1"/>
                </p:cNvSpPr>
                <p:nvPr/>
              </p:nvSpPr>
              <p:spPr bwMode="auto">
                <a:xfrm>
                  <a:off x="901" y="1104"/>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1693" name="Freeform 253"/>
                <p:cNvSpPr>
                  <a:spLocks noChangeAspect="1"/>
                </p:cNvSpPr>
                <p:nvPr/>
              </p:nvSpPr>
              <p:spPr bwMode="auto">
                <a:xfrm>
                  <a:off x="691" y="1158"/>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1694" name="Freeform 254"/>
                <p:cNvSpPr>
                  <a:spLocks noChangeAspect="1"/>
                </p:cNvSpPr>
                <p:nvPr/>
              </p:nvSpPr>
              <p:spPr bwMode="auto">
                <a:xfrm>
                  <a:off x="921" y="1306"/>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1695" name="Freeform 255"/>
                <p:cNvSpPr>
                  <a:spLocks noChangeAspect="1"/>
                </p:cNvSpPr>
                <p:nvPr/>
              </p:nvSpPr>
              <p:spPr bwMode="auto">
                <a:xfrm>
                  <a:off x="916" y="1305"/>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1696" name="Freeform 256"/>
                <p:cNvSpPr>
                  <a:spLocks noChangeAspect="1"/>
                </p:cNvSpPr>
                <p:nvPr/>
              </p:nvSpPr>
              <p:spPr bwMode="auto">
                <a:xfrm>
                  <a:off x="322" y="1308"/>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1697" name="Freeform 257"/>
                <p:cNvSpPr>
                  <a:spLocks noChangeAspect="1"/>
                </p:cNvSpPr>
                <p:nvPr/>
              </p:nvSpPr>
              <p:spPr bwMode="auto">
                <a:xfrm>
                  <a:off x="315" y="1507"/>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1698" name="Freeform 258"/>
                <p:cNvSpPr>
                  <a:spLocks noChangeAspect="1"/>
                </p:cNvSpPr>
                <p:nvPr/>
              </p:nvSpPr>
              <p:spPr bwMode="auto">
                <a:xfrm>
                  <a:off x="734" y="1339"/>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1699" name="Freeform 259"/>
                <p:cNvSpPr>
                  <a:spLocks noChangeAspect="1"/>
                </p:cNvSpPr>
                <p:nvPr/>
              </p:nvSpPr>
              <p:spPr bwMode="auto">
                <a:xfrm>
                  <a:off x="801" y="1311"/>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1700" name="Freeform 260"/>
                <p:cNvSpPr>
                  <a:spLocks noChangeAspect="1"/>
                </p:cNvSpPr>
                <p:nvPr/>
              </p:nvSpPr>
              <p:spPr bwMode="auto">
                <a:xfrm>
                  <a:off x="715" y="1312"/>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1701" name="Freeform 261"/>
                <p:cNvSpPr>
                  <a:spLocks noChangeAspect="1"/>
                </p:cNvSpPr>
                <p:nvPr/>
              </p:nvSpPr>
              <p:spPr bwMode="auto">
                <a:xfrm>
                  <a:off x="331" y="1564"/>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1702" name="Freeform 262"/>
                <p:cNvSpPr>
                  <a:spLocks noChangeAspect="1"/>
                </p:cNvSpPr>
                <p:nvPr/>
              </p:nvSpPr>
              <p:spPr bwMode="auto">
                <a:xfrm>
                  <a:off x="307" y="1539"/>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1703" name="Freeform 263"/>
                <p:cNvSpPr>
                  <a:spLocks noChangeAspect="1"/>
                </p:cNvSpPr>
                <p:nvPr/>
              </p:nvSpPr>
              <p:spPr bwMode="auto">
                <a:xfrm>
                  <a:off x="322" y="1435"/>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1704" name="Rectangle 264"/>
                <p:cNvSpPr>
                  <a:spLocks noChangeAspect="1" noChangeArrowheads="1"/>
                </p:cNvSpPr>
                <p:nvPr/>
              </p:nvSpPr>
              <p:spPr bwMode="auto">
                <a:xfrm>
                  <a:off x="728" y="1635"/>
                  <a:ext cx="291" cy="86"/>
                </a:xfrm>
                <a:prstGeom prst="rect">
                  <a:avLst/>
                </a:prstGeom>
                <a:solidFill>
                  <a:srgbClr val="59637C"/>
                </a:solidFill>
                <a:ln w="9525">
                  <a:noFill/>
                  <a:miter lim="800000"/>
                  <a:headEnd/>
                  <a:tailEnd/>
                </a:ln>
              </p:spPr>
              <p:txBody>
                <a:bodyPr/>
                <a:lstStyle/>
                <a:p>
                  <a:endParaRPr lang="es-MX"/>
                </a:p>
              </p:txBody>
            </p:sp>
            <p:sp>
              <p:nvSpPr>
                <p:cNvPr id="61705" name="Rectangle 265"/>
                <p:cNvSpPr>
                  <a:spLocks noChangeAspect="1" noChangeArrowheads="1"/>
                </p:cNvSpPr>
                <p:nvPr/>
              </p:nvSpPr>
              <p:spPr bwMode="auto">
                <a:xfrm>
                  <a:off x="973" y="1632"/>
                  <a:ext cx="17" cy="94"/>
                </a:xfrm>
                <a:prstGeom prst="rect">
                  <a:avLst/>
                </a:prstGeom>
                <a:solidFill>
                  <a:srgbClr val="333D56"/>
                </a:solidFill>
                <a:ln w="9525">
                  <a:noFill/>
                  <a:miter lim="800000"/>
                  <a:headEnd/>
                  <a:tailEnd/>
                </a:ln>
              </p:spPr>
              <p:txBody>
                <a:bodyPr/>
                <a:lstStyle/>
                <a:p>
                  <a:endParaRPr lang="es-MX"/>
                </a:p>
              </p:txBody>
            </p:sp>
            <p:sp>
              <p:nvSpPr>
                <p:cNvPr id="61706" name="Rectangle 266"/>
                <p:cNvSpPr>
                  <a:spLocks noChangeAspect="1" noChangeArrowheads="1"/>
                </p:cNvSpPr>
                <p:nvPr/>
              </p:nvSpPr>
              <p:spPr bwMode="auto">
                <a:xfrm>
                  <a:off x="912" y="1632"/>
                  <a:ext cx="15" cy="94"/>
                </a:xfrm>
                <a:prstGeom prst="rect">
                  <a:avLst/>
                </a:prstGeom>
                <a:solidFill>
                  <a:srgbClr val="333D56"/>
                </a:solidFill>
                <a:ln w="9525">
                  <a:noFill/>
                  <a:miter lim="800000"/>
                  <a:headEnd/>
                  <a:tailEnd/>
                </a:ln>
              </p:spPr>
              <p:txBody>
                <a:bodyPr/>
                <a:lstStyle/>
                <a:p>
                  <a:endParaRPr lang="es-MX"/>
                </a:p>
              </p:txBody>
            </p:sp>
            <p:sp>
              <p:nvSpPr>
                <p:cNvPr id="61707" name="Rectangle 267"/>
                <p:cNvSpPr>
                  <a:spLocks noChangeAspect="1" noChangeArrowheads="1"/>
                </p:cNvSpPr>
                <p:nvPr/>
              </p:nvSpPr>
              <p:spPr bwMode="auto">
                <a:xfrm>
                  <a:off x="797" y="1631"/>
                  <a:ext cx="16" cy="92"/>
                </a:xfrm>
                <a:prstGeom prst="rect">
                  <a:avLst/>
                </a:prstGeom>
                <a:solidFill>
                  <a:srgbClr val="333D56"/>
                </a:solidFill>
                <a:ln w="9525">
                  <a:noFill/>
                  <a:miter lim="800000"/>
                  <a:headEnd/>
                  <a:tailEnd/>
                </a:ln>
              </p:spPr>
              <p:txBody>
                <a:bodyPr/>
                <a:lstStyle/>
                <a:p>
                  <a:endParaRPr lang="es-MX"/>
                </a:p>
              </p:txBody>
            </p:sp>
            <p:sp>
              <p:nvSpPr>
                <p:cNvPr id="61708" name="Rectangle 268"/>
                <p:cNvSpPr>
                  <a:spLocks noChangeAspect="1" noChangeArrowheads="1"/>
                </p:cNvSpPr>
                <p:nvPr/>
              </p:nvSpPr>
              <p:spPr bwMode="auto">
                <a:xfrm>
                  <a:off x="757" y="1631"/>
                  <a:ext cx="16" cy="92"/>
                </a:xfrm>
                <a:prstGeom prst="rect">
                  <a:avLst/>
                </a:prstGeom>
                <a:solidFill>
                  <a:srgbClr val="333D56"/>
                </a:solidFill>
                <a:ln w="9525">
                  <a:noFill/>
                  <a:miter lim="800000"/>
                  <a:headEnd/>
                  <a:tailEnd/>
                </a:ln>
              </p:spPr>
              <p:txBody>
                <a:bodyPr/>
                <a:lstStyle/>
                <a:p>
                  <a:endParaRPr lang="es-MX"/>
                </a:p>
              </p:txBody>
            </p:sp>
            <p:sp>
              <p:nvSpPr>
                <p:cNvPr id="61709" name="Rectangle 269"/>
                <p:cNvSpPr>
                  <a:spLocks noChangeAspect="1" noChangeArrowheads="1"/>
                </p:cNvSpPr>
                <p:nvPr/>
              </p:nvSpPr>
              <p:spPr bwMode="auto">
                <a:xfrm>
                  <a:off x="728" y="1652"/>
                  <a:ext cx="291" cy="55"/>
                </a:xfrm>
                <a:prstGeom prst="rect">
                  <a:avLst/>
                </a:prstGeom>
                <a:solidFill>
                  <a:srgbClr val="7577AF"/>
                </a:solidFill>
                <a:ln w="9525">
                  <a:noFill/>
                  <a:miter lim="800000"/>
                  <a:headEnd/>
                  <a:tailEnd/>
                </a:ln>
              </p:spPr>
              <p:txBody>
                <a:bodyPr/>
                <a:lstStyle/>
                <a:p>
                  <a:endParaRPr lang="es-MX"/>
                </a:p>
              </p:txBody>
            </p:sp>
            <p:sp>
              <p:nvSpPr>
                <p:cNvPr id="61710" name="Rectangle 270"/>
                <p:cNvSpPr>
                  <a:spLocks noChangeAspect="1" noChangeArrowheads="1"/>
                </p:cNvSpPr>
                <p:nvPr/>
              </p:nvSpPr>
              <p:spPr bwMode="auto">
                <a:xfrm>
                  <a:off x="973" y="1651"/>
                  <a:ext cx="17" cy="59"/>
                </a:xfrm>
                <a:prstGeom prst="rect">
                  <a:avLst/>
                </a:prstGeom>
                <a:solidFill>
                  <a:srgbClr val="59637C"/>
                </a:solidFill>
                <a:ln w="9525">
                  <a:noFill/>
                  <a:miter lim="800000"/>
                  <a:headEnd/>
                  <a:tailEnd/>
                </a:ln>
              </p:spPr>
              <p:txBody>
                <a:bodyPr/>
                <a:lstStyle/>
                <a:p>
                  <a:endParaRPr lang="es-MX"/>
                </a:p>
              </p:txBody>
            </p:sp>
            <p:sp>
              <p:nvSpPr>
                <p:cNvPr id="61711" name="Rectangle 271"/>
                <p:cNvSpPr>
                  <a:spLocks noChangeAspect="1" noChangeArrowheads="1"/>
                </p:cNvSpPr>
                <p:nvPr/>
              </p:nvSpPr>
              <p:spPr bwMode="auto">
                <a:xfrm>
                  <a:off x="912" y="1651"/>
                  <a:ext cx="15" cy="59"/>
                </a:xfrm>
                <a:prstGeom prst="rect">
                  <a:avLst/>
                </a:prstGeom>
                <a:solidFill>
                  <a:srgbClr val="59637C"/>
                </a:solidFill>
                <a:ln w="9525">
                  <a:noFill/>
                  <a:miter lim="800000"/>
                  <a:headEnd/>
                  <a:tailEnd/>
                </a:ln>
              </p:spPr>
              <p:txBody>
                <a:bodyPr/>
                <a:lstStyle/>
                <a:p>
                  <a:endParaRPr lang="es-MX"/>
                </a:p>
              </p:txBody>
            </p:sp>
            <p:sp>
              <p:nvSpPr>
                <p:cNvPr id="61712" name="Rectangle 272"/>
                <p:cNvSpPr>
                  <a:spLocks noChangeAspect="1" noChangeArrowheads="1"/>
                </p:cNvSpPr>
                <p:nvPr/>
              </p:nvSpPr>
              <p:spPr bwMode="auto">
                <a:xfrm>
                  <a:off x="797" y="1649"/>
                  <a:ext cx="16" cy="60"/>
                </a:xfrm>
                <a:prstGeom prst="rect">
                  <a:avLst/>
                </a:prstGeom>
                <a:solidFill>
                  <a:srgbClr val="59637C"/>
                </a:solidFill>
                <a:ln w="9525">
                  <a:noFill/>
                  <a:miter lim="800000"/>
                  <a:headEnd/>
                  <a:tailEnd/>
                </a:ln>
              </p:spPr>
              <p:txBody>
                <a:bodyPr/>
                <a:lstStyle/>
                <a:p>
                  <a:endParaRPr lang="es-MX"/>
                </a:p>
              </p:txBody>
            </p:sp>
            <p:sp>
              <p:nvSpPr>
                <p:cNvPr id="61713" name="Rectangle 273"/>
                <p:cNvSpPr>
                  <a:spLocks noChangeAspect="1" noChangeArrowheads="1"/>
                </p:cNvSpPr>
                <p:nvPr/>
              </p:nvSpPr>
              <p:spPr bwMode="auto">
                <a:xfrm>
                  <a:off x="757" y="1649"/>
                  <a:ext cx="16" cy="60"/>
                </a:xfrm>
                <a:prstGeom prst="rect">
                  <a:avLst/>
                </a:prstGeom>
                <a:solidFill>
                  <a:srgbClr val="59637C"/>
                </a:solidFill>
                <a:ln w="9525">
                  <a:noFill/>
                  <a:miter lim="800000"/>
                  <a:headEnd/>
                  <a:tailEnd/>
                </a:ln>
              </p:spPr>
              <p:txBody>
                <a:bodyPr/>
                <a:lstStyle/>
                <a:p>
                  <a:endParaRPr lang="es-MX"/>
                </a:p>
              </p:txBody>
            </p:sp>
            <p:sp>
              <p:nvSpPr>
                <p:cNvPr id="61714" name="Rectangle 274"/>
                <p:cNvSpPr>
                  <a:spLocks noChangeAspect="1" noChangeArrowheads="1"/>
                </p:cNvSpPr>
                <p:nvPr/>
              </p:nvSpPr>
              <p:spPr bwMode="auto">
                <a:xfrm>
                  <a:off x="728" y="1663"/>
                  <a:ext cx="291" cy="32"/>
                </a:xfrm>
                <a:prstGeom prst="rect">
                  <a:avLst/>
                </a:prstGeom>
                <a:solidFill>
                  <a:srgbClr val="8989B7"/>
                </a:solidFill>
                <a:ln w="9525">
                  <a:noFill/>
                  <a:miter lim="800000"/>
                  <a:headEnd/>
                  <a:tailEnd/>
                </a:ln>
              </p:spPr>
              <p:txBody>
                <a:bodyPr/>
                <a:lstStyle/>
                <a:p>
                  <a:endParaRPr lang="es-MX"/>
                </a:p>
              </p:txBody>
            </p:sp>
            <p:sp>
              <p:nvSpPr>
                <p:cNvPr id="61715" name="Rectangle 275"/>
                <p:cNvSpPr>
                  <a:spLocks noChangeAspect="1" noChangeArrowheads="1"/>
                </p:cNvSpPr>
                <p:nvPr/>
              </p:nvSpPr>
              <p:spPr bwMode="auto">
                <a:xfrm>
                  <a:off x="973" y="1662"/>
                  <a:ext cx="17" cy="34"/>
                </a:xfrm>
                <a:prstGeom prst="rect">
                  <a:avLst/>
                </a:prstGeom>
                <a:solidFill>
                  <a:srgbClr val="7577AF"/>
                </a:solidFill>
                <a:ln w="9525">
                  <a:noFill/>
                  <a:miter lim="800000"/>
                  <a:headEnd/>
                  <a:tailEnd/>
                </a:ln>
              </p:spPr>
              <p:txBody>
                <a:bodyPr/>
                <a:lstStyle/>
                <a:p>
                  <a:endParaRPr lang="es-MX"/>
                </a:p>
              </p:txBody>
            </p:sp>
            <p:sp>
              <p:nvSpPr>
                <p:cNvPr id="61716" name="Rectangle 276"/>
                <p:cNvSpPr>
                  <a:spLocks noChangeAspect="1" noChangeArrowheads="1"/>
                </p:cNvSpPr>
                <p:nvPr/>
              </p:nvSpPr>
              <p:spPr bwMode="auto">
                <a:xfrm>
                  <a:off x="912" y="1662"/>
                  <a:ext cx="15" cy="34"/>
                </a:xfrm>
                <a:prstGeom prst="rect">
                  <a:avLst/>
                </a:prstGeom>
                <a:solidFill>
                  <a:srgbClr val="7577AF"/>
                </a:solidFill>
                <a:ln w="9525">
                  <a:noFill/>
                  <a:miter lim="800000"/>
                  <a:headEnd/>
                  <a:tailEnd/>
                </a:ln>
              </p:spPr>
              <p:txBody>
                <a:bodyPr/>
                <a:lstStyle/>
                <a:p>
                  <a:endParaRPr lang="es-MX"/>
                </a:p>
              </p:txBody>
            </p:sp>
            <p:sp>
              <p:nvSpPr>
                <p:cNvPr id="61717" name="Rectangle 277"/>
                <p:cNvSpPr>
                  <a:spLocks noChangeAspect="1" noChangeArrowheads="1"/>
                </p:cNvSpPr>
                <p:nvPr/>
              </p:nvSpPr>
              <p:spPr bwMode="auto">
                <a:xfrm>
                  <a:off x="797" y="1660"/>
                  <a:ext cx="16" cy="35"/>
                </a:xfrm>
                <a:prstGeom prst="rect">
                  <a:avLst/>
                </a:prstGeom>
                <a:solidFill>
                  <a:srgbClr val="7577AF"/>
                </a:solidFill>
                <a:ln w="9525">
                  <a:noFill/>
                  <a:miter lim="800000"/>
                  <a:headEnd/>
                  <a:tailEnd/>
                </a:ln>
              </p:spPr>
              <p:txBody>
                <a:bodyPr/>
                <a:lstStyle/>
                <a:p>
                  <a:endParaRPr lang="es-MX"/>
                </a:p>
              </p:txBody>
            </p:sp>
            <p:sp>
              <p:nvSpPr>
                <p:cNvPr id="61718" name="Rectangle 278"/>
                <p:cNvSpPr>
                  <a:spLocks noChangeAspect="1" noChangeArrowheads="1"/>
                </p:cNvSpPr>
                <p:nvPr/>
              </p:nvSpPr>
              <p:spPr bwMode="auto">
                <a:xfrm>
                  <a:off x="757" y="1660"/>
                  <a:ext cx="16" cy="35"/>
                </a:xfrm>
                <a:prstGeom prst="rect">
                  <a:avLst/>
                </a:prstGeom>
                <a:solidFill>
                  <a:srgbClr val="7577AF"/>
                </a:solidFill>
                <a:ln w="9525">
                  <a:noFill/>
                  <a:miter lim="800000"/>
                  <a:headEnd/>
                  <a:tailEnd/>
                </a:ln>
              </p:spPr>
              <p:txBody>
                <a:bodyPr/>
                <a:lstStyle/>
                <a:p>
                  <a:endParaRPr lang="es-MX"/>
                </a:p>
              </p:txBody>
            </p:sp>
            <p:sp>
              <p:nvSpPr>
                <p:cNvPr id="61719" name="Rectangle 279"/>
                <p:cNvSpPr>
                  <a:spLocks noChangeAspect="1" noChangeArrowheads="1"/>
                </p:cNvSpPr>
                <p:nvPr/>
              </p:nvSpPr>
              <p:spPr bwMode="auto">
                <a:xfrm>
                  <a:off x="729" y="1673"/>
                  <a:ext cx="290" cy="13"/>
                </a:xfrm>
                <a:prstGeom prst="rect">
                  <a:avLst/>
                </a:prstGeom>
                <a:solidFill>
                  <a:srgbClr val="B2AFD8"/>
                </a:solidFill>
                <a:ln w="9525">
                  <a:noFill/>
                  <a:miter lim="800000"/>
                  <a:headEnd/>
                  <a:tailEnd/>
                </a:ln>
              </p:spPr>
              <p:txBody>
                <a:bodyPr/>
                <a:lstStyle/>
                <a:p>
                  <a:endParaRPr lang="es-MX"/>
                </a:p>
              </p:txBody>
            </p:sp>
            <p:sp>
              <p:nvSpPr>
                <p:cNvPr id="61720" name="Rectangle 280"/>
                <p:cNvSpPr>
                  <a:spLocks noChangeAspect="1" noChangeArrowheads="1"/>
                </p:cNvSpPr>
                <p:nvPr/>
              </p:nvSpPr>
              <p:spPr bwMode="auto">
                <a:xfrm>
                  <a:off x="973" y="1669"/>
                  <a:ext cx="17" cy="19"/>
                </a:xfrm>
                <a:prstGeom prst="rect">
                  <a:avLst/>
                </a:prstGeom>
                <a:solidFill>
                  <a:srgbClr val="8989B7"/>
                </a:solidFill>
                <a:ln w="9525">
                  <a:noFill/>
                  <a:miter lim="800000"/>
                  <a:headEnd/>
                  <a:tailEnd/>
                </a:ln>
              </p:spPr>
              <p:txBody>
                <a:bodyPr/>
                <a:lstStyle/>
                <a:p>
                  <a:endParaRPr lang="es-MX"/>
                </a:p>
              </p:txBody>
            </p:sp>
            <p:sp>
              <p:nvSpPr>
                <p:cNvPr id="61721" name="Rectangle 281"/>
                <p:cNvSpPr>
                  <a:spLocks noChangeAspect="1" noChangeArrowheads="1"/>
                </p:cNvSpPr>
                <p:nvPr/>
              </p:nvSpPr>
              <p:spPr bwMode="auto">
                <a:xfrm>
                  <a:off x="912" y="1669"/>
                  <a:ext cx="15" cy="19"/>
                </a:xfrm>
                <a:prstGeom prst="rect">
                  <a:avLst/>
                </a:prstGeom>
                <a:solidFill>
                  <a:srgbClr val="8989B7"/>
                </a:solidFill>
                <a:ln w="9525">
                  <a:noFill/>
                  <a:miter lim="800000"/>
                  <a:headEnd/>
                  <a:tailEnd/>
                </a:ln>
              </p:spPr>
              <p:txBody>
                <a:bodyPr/>
                <a:lstStyle/>
                <a:p>
                  <a:endParaRPr lang="es-MX"/>
                </a:p>
              </p:txBody>
            </p:sp>
            <p:sp>
              <p:nvSpPr>
                <p:cNvPr id="61722" name="Rectangle 282"/>
                <p:cNvSpPr>
                  <a:spLocks noChangeAspect="1" noChangeArrowheads="1"/>
                </p:cNvSpPr>
                <p:nvPr/>
              </p:nvSpPr>
              <p:spPr bwMode="auto">
                <a:xfrm>
                  <a:off x="797" y="1668"/>
                  <a:ext cx="16" cy="19"/>
                </a:xfrm>
                <a:prstGeom prst="rect">
                  <a:avLst/>
                </a:prstGeom>
                <a:solidFill>
                  <a:srgbClr val="8989B7"/>
                </a:solidFill>
                <a:ln w="9525">
                  <a:noFill/>
                  <a:miter lim="800000"/>
                  <a:headEnd/>
                  <a:tailEnd/>
                </a:ln>
              </p:spPr>
              <p:txBody>
                <a:bodyPr/>
                <a:lstStyle/>
                <a:p>
                  <a:endParaRPr lang="es-MX"/>
                </a:p>
              </p:txBody>
            </p:sp>
            <p:sp>
              <p:nvSpPr>
                <p:cNvPr id="61723" name="Rectangle 283"/>
                <p:cNvSpPr>
                  <a:spLocks noChangeAspect="1" noChangeArrowheads="1"/>
                </p:cNvSpPr>
                <p:nvPr/>
              </p:nvSpPr>
              <p:spPr bwMode="auto">
                <a:xfrm>
                  <a:off x="757" y="1668"/>
                  <a:ext cx="16" cy="19"/>
                </a:xfrm>
                <a:prstGeom prst="rect">
                  <a:avLst/>
                </a:prstGeom>
                <a:solidFill>
                  <a:srgbClr val="8989B7"/>
                </a:solidFill>
                <a:ln w="9525">
                  <a:noFill/>
                  <a:miter lim="800000"/>
                  <a:headEnd/>
                  <a:tailEnd/>
                </a:ln>
              </p:spPr>
              <p:txBody>
                <a:bodyPr/>
                <a:lstStyle/>
                <a:p>
                  <a:endParaRPr lang="es-MX"/>
                </a:p>
              </p:txBody>
            </p:sp>
            <p:sp>
              <p:nvSpPr>
                <p:cNvPr id="61724" name="Freeform 284"/>
                <p:cNvSpPr>
                  <a:spLocks noChangeAspect="1"/>
                </p:cNvSpPr>
                <p:nvPr/>
              </p:nvSpPr>
              <p:spPr bwMode="auto">
                <a:xfrm>
                  <a:off x="1146" y="1573"/>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1725" name="Freeform 285"/>
                <p:cNvSpPr>
                  <a:spLocks noChangeAspect="1"/>
                </p:cNvSpPr>
                <p:nvPr/>
              </p:nvSpPr>
              <p:spPr bwMode="auto">
                <a:xfrm>
                  <a:off x="465" y="1621"/>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1726" name="Freeform 286"/>
                <p:cNvSpPr>
                  <a:spLocks noChangeAspect="1"/>
                </p:cNvSpPr>
                <p:nvPr/>
              </p:nvSpPr>
              <p:spPr bwMode="auto">
                <a:xfrm>
                  <a:off x="1212" y="1623"/>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1727" name="Freeform 287"/>
                <p:cNvSpPr>
                  <a:spLocks noChangeAspect="1"/>
                </p:cNvSpPr>
                <p:nvPr/>
              </p:nvSpPr>
              <p:spPr bwMode="auto">
                <a:xfrm>
                  <a:off x="1427" y="1627"/>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1728" name="Freeform 288"/>
                <p:cNvSpPr>
                  <a:spLocks noChangeAspect="1"/>
                </p:cNvSpPr>
                <p:nvPr/>
              </p:nvSpPr>
              <p:spPr bwMode="auto">
                <a:xfrm>
                  <a:off x="479" y="1633"/>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1729" name="Freeform 289"/>
                <p:cNvSpPr>
                  <a:spLocks noChangeAspect="1"/>
                </p:cNvSpPr>
                <p:nvPr/>
              </p:nvSpPr>
              <p:spPr bwMode="auto">
                <a:xfrm>
                  <a:off x="1225" y="1635"/>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1730" name="Freeform 290"/>
                <p:cNvSpPr>
                  <a:spLocks noChangeAspect="1"/>
                </p:cNvSpPr>
                <p:nvPr/>
              </p:nvSpPr>
              <p:spPr bwMode="auto">
                <a:xfrm>
                  <a:off x="1439" y="1640"/>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1731" name="Freeform 291"/>
                <p:cNvSpPr>
                  <a:spLocks noChangeAspect="1"/>
                </p:cNvSpPr>
                <p:nvPr/>
              </p:nvSpPr>
              <p:spPr bwMode="auto">
                <a:xfrm>
                  <a:off x="505" y="1663"/>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1732" name="Freeform 292"/>
                <p:cNvSpPr>
                  <a:spLocks noChangeAspect="1"/>
                </p:cNvSpPr>
                <p:nvPr/>
              </p:nvSpPr>
              <p:spPr bwMode="auto">
                <a:xfrm>
                  <a:off x="1251" y="1663"/>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1733" name="Freeform 293"/>
                <p:cNvSpPr>
                  <a:spLocks noChangeAspect="1"/>
                </p:cNvSpPr>
                <p:nvPr/>
              </p:nvSpPr>
              <p:spPr bwMode="auto">
                <a:xfrm>
                  <a:off x="1463" y="1668"/>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1734" name="Freeform 294"/>
                <p:cNvSpPr>
                  <a:spLocks noChangeAspect="1"/>
                </p:cNvSpPr>
                <p:nvPr/>
              </p:nvSpPr>
              <p:spPr bwMode="auto">
                <a:xfrm>
                  <a:off x="516" y="1672"/>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1735" name="Freeform 295"/>
                <p:cNvSpPr>
                  <a:spLocks noChangeAspect="1"/>
                </p:cNvSpPr>
                <p:nvPr/>
              </p:nvSpPr>
              <p:spPr bwMode="auto">
                <a:xfrm>
                  <a:off x="1260" y="1670"/>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736" name="Freeform 296"/>
                <p:cNvSpPr>
                  <a:spLocks noChangeAspect="1"/>
                </p:cNvSpPr>
                <p:nvPr/>
              </p:nvSpPr>
              <p:spPr bwMode="auto">
                <a:xfrm>
                  <a:off x="1474" y="1675"/>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737" name="Freeform 297"/>
                <p:cNvSpPr>
                  <a:spLocks noChangeAspect="1"/>
                </p:cNvSpPr>
                <p:nvPr/>
              </p:nvSpPr>
              <p:spPr bwMode="auto">
                <a:xfrm>
                  <a:off x="553" y="1716"/>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1738" name="Freeform 298"/>
                <p:cNvSpPr>
                  <a:spLocks noChangeAspect="1"/>
                </p:cNvSpPr>
                <p:nvPr/>
              </p:nvSpPr>
              <p:spPr bwMode="auto">
                <a:xfrm>
                  <a:off x="1296" y="1713"/>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1739" name="Freeform 299"/>
                <p:cNvSpPr>
                  <a:spLocks noChangeAspect="1"/>
                </p:cNvSpPr>
                <p:nvPr/>
              </p:nvSpPr>
              <p:spPr bwMode="auto">
                <a:xfrm>
                  <a:off x="1509" y="1717"/>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1740" name="Freeform 300"/>
                <p:cNvSpPr>
                  <a:spLocks noChangeAspect="1"/>
                </p:cNvSpPr>
                <p:nvPr/>
              </p:nvSpPr>
              <p:spPr bwMode="auto">
                <a:xfrm>
                  <a:off x="561" y="1714"/>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1741" name="Freeform 301"/>
                <p:cNvSpPr>
                  <a:spLocks noChangeAspect="1"/>
                </p:cNvSpPr>
                <p:nvPr/>
              </p:nvSpPr>
              <p:spPr bwMode="auto">
                <a:xfrm>
                  <a:off x="1302" y="1711"/>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1742" name="Freeform 302"/>
                <p:cNvSpPr>
                  <a:spLocks noChangeAspect="1"/>
                </p:cNvSpPr>
                <p:nvPr/>
              </p:nvSpPr>
              <p:spPr bwMode="auto">
                <a:xfrm>
                  <a:off x="1515" y="1716"/>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1743" name="Freeform 303"/>
                <p:cNvSpPr>
                  <a:spLocks noChangeAspect="1"/>
                </p:cNvSpPr>
                <p:nvPr/>
              </p:nvSpPr>
              <p:spPr bwMode="auto">
                <a:xfrm>
                  <a:off x="534" y="1697"/>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1744" name="Freeform 304"/>
                <p:cNvSpPr>
                  <a:spLocks noChangeAspect="1"/>
                </p:cNvSpPr>
                <p:nvPr/>
              </p:nvSpPr>
              <p:spPr bwMode="auto">
                <a:xfrm>
                  <a:off x="1278" y="1696"/>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1745" name="Freeform 305"/>
                <p:cNvSpPr>
                  <a:spLocks noChangeAspect="1"/>
                </p:cNvSpPr>
                <p:nvPr/>
              </p:nvSpPr>
              <p:spPr bwMode="auto">
                <a:xfrm>
                  <a:off x="1491" y="1701"/>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1746" name="Freeform 306"/>
                <p:cNvSpPr>
                  <a:spLocks noChangeAspect="1"/>
                </p:cNvSpPr>
                <p:nvPr/>
              </p:nvSpPr>
              <p:spPr bwMode="auto">
                <a:xfrm>
                  <a:off x="573" y="1681"/>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1747" name="Freeform 307"/>
                <p:cNvSpPr>
                  <a:spLocks noChangeAspect="1"/>
                </p:cNvSpPr>
                <p:nvPr/>
              </p:nvSpPr>
              <p:spPr bwMode="auto">
                <a:xfrm>
                  <a:off x="1315" y="1680"/>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1748" name="Freeform 308"/>
                <p:cNvSpPr>
                  <a:spLocks noChangeAspect="1"/>
                </p:cNvSpPr>
                <p:nvPr/>
              </p:nvSpPr>
              <p:spPr bwMode="auto">
                <a:xfrm>
                  <a:off x="1527" y="1685"/>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1749" name="Freeform 309"/>
                <p:cNvSpPr>
                  <a:spLocks noChangeAspect="1"/>
                </p:cNvSpPr>
                <p:nvPr/>
              </p:nvSpPr>
              <p:spPr bwMode="auto">
                <a:xfrm>
                  <a:off x="524" y="1687"/>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1750" name="Freeform 310"/>
                <p:cNvSpPr>
                  <a:spLocks noChangeAspect="1"/>
                </p:cNvSpPr>
                <p:nvPr/>
              </p:nvSpPr>
              <p:spPr bwMode="auto">
                <a:xfrm>
                  <a:off x="1269" y="1686"/>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1751" name="Freeform 311"/>
                <p:cNvSpPr>
                  <a:spLocks noChangeAspect="1"/>
                </p:cNvSpPr>
                <p:nvPr/>
              </p:nvSpPr>
              <p:spPr bwMode="auto">
                <a:xfrm>
                  <a:off x="1481" y="1691"/>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1752" name="Freeform 312"/>
                <p:cNvSpPr>
                  <a:spLocks noChangeAspect="1"/>
                </p:cNvSpPr>
                <p:nvPr/>
              </p:nvSpPr>
              <p:spPr bwMode="auto">
                <a:xfrm>
                  <a:off x="497" y="1658"/>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1753" name="Freeform 313"/>
                <p:cNvSpPr>
                  <a:spLocks noChangeAspect="1"/>
                </p:cNvSpPr>
                <p:nvPr/>
              </p:nvSpPr>
              <p:spPr bwMode="auto">
                <a:xfrm>
                  <a:off x="1234" y="1658"/>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1754" name="Freeform 314"/>
                <p:cNvSpPr>
                  <a:spLocks noChangeAspect="1"/>
                </p:cNvSpPr>
                <p:nvPr/>
              </p:nvSpPr>
              <p:spPr bwMode="auto">
                <a:xfrm>
                  <a:off x="1447" y="1663"/>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1755" name="Freeform 315"/>
                <p:cNvSpPr>
                  <a:spLocks noChangeAspect="1"/>
                </p:cNvSpPr>
                <p:nvPr/>
              </p:nvSpPr>
              <p:spPr bwMode="auto">
                <a:xfrm>
                  <a:off x="637" y="1144"/>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1756" name="Freeform 316"/>
                <p:cNvSpPr>
                  <a:spLocks noChangeAspect="1"/>
                </p:cNvSpPr>
                <p:nvPr/>
              </p:nvSpPr>
              <p:spPr bwMode="auto">
                <a:xfrm>
                  <a:off x="296" y="1422"/>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1757" name="Rectangle 317"/>
                <p:cNvSpPr>
                  <a:spLocks noChangeAspect="1" noChangeArrowheads="1"/>
                </p:cNvSpPr>
                <p:nvPr/>
              </p:nvSpPr>
              <p:spPr bwMode="auto">
                <a:xfrm>
                  <a:off x="1037" y="1584"/>
                  <a:ext cx="40" cy="113"/>
                </a:xfrm>
                <a:prstGeom prst="rect">
                  <a:avLst/>
                </a:prstGeom>
                <a:solidFill>
                  <a:srgbClr val="333D56"/>
                </a:solidFill>
                <a:ln w="9525">
                  <a:noFill/>
                  <a:miter lim="800000"/>
                  <a:headEnd/>
                  <a:tailEnd/>
                </a:ln>
              </p:spPr>
              <p:txBody>
                <a:bodyPr/>
                <a:lstStyle/>
                <a:p>
                  <a:endParaRPr lang="es-MX"/>
                </a:p>
              </p:txBody>
            </p:sp>
            <p:sp>
              <p:nvSpPr>
                <p:cNvPr id="61758" name="Freeform 318"/>
                <p:cNvSpPr>
                  <a:spLocks noChangeAspect="1"/>
                </p:cNvSpPr>
                <p:nvPr/>
              </p:nvSpPr>
              <p:spPr bwMode="auto">
                <a:xfrm>
                  <a:off x="743" y="1494"/>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1759" name="Rectangle 319"/>
                <p:cNvSpPr>
                  <a:spLocks noChangeAspect="1" noChangeArrowheads="1"/>
                </p:cNvSpPr>
                <p:nvPr/>
              </p:nvSpPr>
              <p:spPr bwMode="auto">
                <a:xfrm>
                  <a:off x="850" y="1460"/>
                  <a:ext cx="12" cy="32"/>
                </a:xfrm>
                <a:prstGeom prst="rect">
                  <a:avLst/>
                </a:prstGeom>
                <a:solidFill>
                  <a:srgbClr val="333D56"/>
                </a:solidFill>
                <a:ln w="9525">
                  <a:noFill/>
                  <a:miter lim="800000"/>
                  <a:headEnd/>
                  <a:tailEnd/>
                </a:ln>
              </p:spPr>
              <p:txBody>
                <a:bodyPr/>
                <a:lstStyle/>
                <a:p>
                  <a:endParaRPr lang="es-MX"/>
                </a:p>
              </p:txBody>
            </p:sp>
            <p:sp>
              <p:nvSpPr>
                <p:cNvPr id="61760" name="Freeform 320"/>
                <p:cNvSpPr>
                  <a:spLocks noChangeAspect="1"/>
                </p:cNvSpPr>
                <p:nvPr/>
              </p:nvSpPr>
              <p:spPr bwMode="auto">
                <a:xfrm>
                  <a:off x="734" y="1331"/>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1761" name="Rectangle 321"/>
                <p:cNvSpPr>
                  <a:spLocks noChangeAspect="1" noChangeArrowheads="1"/>
                </p:cNvSpPr>
                <p:nvPr/>
              </p:nvSpPr>
              <p:spPr bwMode="auto">
                <a:xfrm>
                  <a:off x="702" y="1664"/>
                  <a:ext cx="12" cy="128"/>
                </a:xfrm>
                <a:prstGeom prst="rect">
                  <a:avLst/>
                </a:prstGeom>
                <a:solidFill>
                  <a:srgbClr val="1C263F"/>
                </a:solidFill>
                <a:ln w="9525">
                  <a:noFill/>
                  <a:miter lim="800000"/>
                  <a:headEnd/>
                  <a:tailEnd/>
                </a:ln>
              </p:spPr>
              <p:txBody>
                <a:bodyPr/>
                <a:lstStyle/>
                <a:p>
                  <a:endParaRPr lang="es-MX"/>
                </a:p>
              </p:txBody>
            </p:sp>
            <p:sp>
              <p:nvSpPr>
                <p:cNvPr id="61762" name="Rectangle 322"/>
                <p:cNvSpPr>
                  <a:spLocks noChangeAspect="1" noChangeArrowheads="1"/>
                </p:cNvSpPr>
                <p:nvPr/>
              </p:nvSpPr>
              <p:spPr bwMode="auto">
                <a:xfrm>
                  <a:off x="330" y="1625"/>
                  <a:ext cx="40" cy="19"/>
                </a:xfrm>
                <a:prstGeom prst="rect">
                  <a:avLst/>
                </a:prstGeom>
                <a:solidFill>
                  <a:srgbClr val="C9BCE5"/>
                </a:solidFill>
                <a:ln w="9525">
                  <a:noFill/>
                  <a:miter lim="800000"/>
                  <a:headEnd/>
                  <a:tailEnd/>
                </a:ln>
              </p:spPr>
              <p:txBody>
                <a:bodyPr/>
                <a:lstStyle/>
                <a:p>
                  <a:endParaRPr lang="es-MX"/>
                </a:p>
              </p:txBody>
            </p:sp>
            <p:sp>
              <p:nvSpPr>
                <p:cNvPr id="61763" name="Freeform 323"/>
                <p:cNvSpPr>
                  <a:spLocks noChangeAspect="1"/>
                </p:cNvSpPr>
                <p:nvPr/>
              </p:nvSpPr>
              <p:spPr bwMode="auto">
                <a:xfrm>
                  <a:off x="376" y="1632"/>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1764" name="Freeform 324"/>
                <p:cNvSpPr>
                  <a:spLocks noChangeAspect="1"/>
                </p:cNvSpPr>
                <p:nvPr/>
              </p:nvSpPr>
              <p:spPr bwMode="auto">
                <a:xfrm>
                  <a:off x="376" y="1632"/>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1765" name="Freeform 325"/>
                <p:cNvSpPr>
                  <a:spLocks noChangeAspect="1"/>
                </p:cNvSpPr>
                <p:nvPr/>
              </p:nvSpPr>
              <p:spPr bwMode="auto">
                <a:xfrm>
                  <a:off x="323" y="1674"/>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1766" name="Freeform 326"/>
                <p:cNvSpPr>
                  <a:spLocks noChangeAspect="1"/>
                </p:cNvSpPr>
                <p:nvPr/>
              </p:nvSpPr>
              <p:spPr bwMode="auto">
                <a:xfrm>
                  <a:off x="1558" y="1578"/>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1767" name="Rectangle 327"/>
                <p:cNvSpPr>
                  <a:spLocks noChangeAspect="1" noChangeArrowheads="1"/>
                </p:cNvSpPr>
                <p:nvPr/>
              </p:nvSpPr>
              <p:spPr bwMode="auto">
                <a:xfrm>
                  <a:off x="1296" y="1488"/>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1768" name="Rectangle 328"/>
                <p:cNvSpPr>
                  <a:spLocks noChangeAspect="1" noChangeArrowheads="1"/>
                </p:cNvSpPr>
                <p:nvPr/>
              </p:nvSpPr>
              <p:spPr bwMode="auto">
                <a:xfrm>
                  <a:off x="1968" y="1488"/>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1769" name="Freeform 329"/>
                <p:cNvSpPr>
                  <a:spLocks noChangeAspect="1"/>
                </p:cNvSpPr>
                <p:nvPr/>
              </p:nvSpPr>
              <p:spPr bwMode="auto">
                <a:xfrm>
                  <a:off x="2965" y="1600"/>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1770" name="Freeform 330"/>
                <p:cNvSpPr>
                  <a:spLocks noChangeAspect="1"/>
                </p:cNvSpPr>
                <p:nvPr/>
              </p:nvSpPr>
              <p:spPr bwMode="auto">
                <a:xfrm>
                  <a:off x="3154" y="1612"/>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1771" name="Freeform 331"/>
                <p:cNvSpPr>
                  <a:spLocks noChangeAspect="1"/>
                </p:cNvSpPr>
                <p:nvPr/>
              </p:nvSpPr>
              <p:spPr bwMode="auto">
                <a:xfrm>
                  <a:off x="3029" y="1621"/>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1772" name="Freeform 332"/>
                <p:cNvSpPr>
                  <a:spLocks noChangeAspect="1"/>
                </p:cNvSpPr>
                <p:nvPr/>
              </p:nvSpPr>
              <p:spPr bwMode="auto">
                <a:xfrm>
                  <a:off x="3244" y="1625"/>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1773" name="Freeform 333"/>
                <p:cNvSpPr>
                  <a:spLocks noChangeAspect="1"/>
                </p:cNvSpPr>
                <p:nvPr/>
              </p:nvSpPr>
              <p:spPr bwMode="auto">
                <a:xfrm>
                  <a:off x="3042" y="1633"/>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1774" name="Freeform 334"/>
                <p:cNvSpPr>
                  <a:spLocks noChangeAspect="1"/>
                </p:cNvSpPr>
                <p:nvPr/>
              </p:nvSpPr>
              <p:spPr bwMode="auto">
                <a:xfrm>
                  <a:off x="3256" y="1638"/>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1775" name="Freeform 335"/>
                <p:cNvSpPr>
                  <a:spLocks noChangeAspect="1"/>
                </p:cNvSpPr>
                <p:nvPr/>
              </p:nvSpPr>
              <p:spPr bwMode="auto">
                <a:xfrm>
                  <a:off x="3068" y="1661"/>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1776" name="Freeform 336"/>
                <p:cNvSpPr>
                  <a:spLocks noChangeAspect="1"/>
                </p:cNvSpPr>
                <p:nvPr/>
              </p:nvSpPr>
              <p:spPr bwMode="auto">
                <a:xfrm>
                  <a:off x="3280" y="1666"/>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1777" name="Freeform 337"/>
                <p:cNvSpPr>
                  <a:spLocks noChangeAspect="1"/>
                </p:cNvSpPr>
                <p:nvPr/>
              </p:nvSpPr>
              <p:spPr bwMode="auto">
                <a:xfrm>
                  <a:off x="3077" y="1668"/>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778" name="Freeform 338"/>
                <p:cNvSpPr>
                  <a:spLocks noChangeAspect="1"/>
                </p:cNvSpPr>
                <p:nvPr/>
              </p:nvSpPr>
              <p:spPr bwMode="auto">
                <a:xfrm>
                  <a:off x="3291" y="1673"/>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779" name="Freeform 339"/>
                <p:cNvSpPr>
                  <a:spLocks noChangeAspect="1"/>
                </p:cNvSpPr>
                <p:nvPr/>
              </p:nvSpPr>
              <p:spPr bwMode="auto">
                <a:xfrm>
                  <a:off x="3113" y="1711"/>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1780" name="Freeform 340"/>
                <p:cNvSpPr>
                  <a:spLocks noChangeAspect="1"/>
                </p:cNvSpPr>
                <p:nvPr/>
              </p:nvSpPr>
              <p:spPr bwMode="auto">
                <a:xfrm>
                  <a:off x="3326" y="1715"/>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1781" name="Freeform 341"/>
                <p:cNvSpPr>
                  <a:spLocks noChangeAspect="1"/>
                </p:cNvSpPr>
                <p:nvPr/>
              </p:nvSpPr>
              <p:spPr bwMode="auto">
                <a:xfrm>
                  <a:off x="3119" y="1709"/>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1782" name="Freeform 342"/>
                <p:cNvSpPr>
                  <a:spLocks noChangeAspect="1"/>
                </p:cNvSpPr>
                <p:nvPr/>
              </p:nvSpPr>
              <p:spPr bwMode="auto">
                <a:xfrm>
                  <a:off x="3332" y="1714"/>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1783" name="Freeform 343"/>
                <p:cNvSpPr>
                  <a:spLocks noChangeAspect="1"/>
                </p:cNvSpPr>
                <p:nvPr/>
              </p:nvSpPr>
              <p:spPr bwMode="auto">
                <a:xfrm>
                  <a:off x="3095" y="1694"/>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1784" name="Freeform 344"/>
                <p:cNvSpPr>
                  <a:spLocks noChangeAspect="1"/>
                </p:cNvSpPr>
                <p:nvPr/>
              </p:nvSpPr>
              <p:spPr bwMode="auto">
                <a:xfrm>
                  <a:off x="3308" y="1699"/>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1785" name="Freeform 345"/>
                <p:cNvSpPr>
                  <a:spLocks noChangeAspect="1"/>
                </p:cNvSpPr>
                <p:nvPr/>
              </p:nvSpPr>
              <p:spPr bwMode="auto">
                <a:xfrm>
                  <a:off x="3132" y="1678"/>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1786" name="Freeform 346"/>
                <p:cNvSpPr>
                  <a:spLocks noChangeAspect="1"/>
                </p:cNvSpPr>
                <p:nvPr/>
              </p:nvSpPr>
              <p:spPr bwMode="auto">
                <a:xfrm>
                  <a:off x="3344" y="1683"/>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1787" name="Freeform 347"/>
                <p:cNvSpPr>
                  <a:spLocks noChangeAspect="1"/>
                </p:cNvSpPr>
                <p:nvPr/>
              </p:nvSpPr>
              <p:spPr bwMode="auto">
                <a:xfrm>
                  <a:off x="3086" y="1684"/>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1788" name="Freeform 348"/>
                <p:cNvSpPr>
                  <a:spLocks noChangeAspect="1"/>
                </p:cNvSpPr>
                <p:nvPr/>
              </p:nvSpPr>
              <p:spPr bwMode="auto">
                <a:xfrm>
                  <a:off x="3298" y="1689"/>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1789" name="Freeform 349"/>
                <p:cNvSpPr>
                  <a:spLocks noChangeAspect="1"/>
                </p:cNvSpPr>
                <p:nvPr/>
              </p:nvSpPr>
              <p:spPr bwMode="auto">
                <a:xfrm>
                  <a:off x="3051" y="1656"/>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1790" name="Freeform 350"/>
                <p:cNvSpPr>
                  <a:spLocks noChangeAspect="1"/>
                </p:cNvSpPr>
                <p:nvPr/>
              </p:nvSpPr>
              <p:spPr bwMode="auto">
                <a:xfrm>
                  <a:off x="3264" y="1661"/>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1791" name="Rectangle 351"/>
                <p:cNvSpPr>
                  <a:spLocks noChangeAspect="1" noChangeArrowheads="1"/>
                </p:cNvSpPr>
                <p:nvPr/>
              </p:nvSpPr>
              <p:spPr bwMode="auto">
                <a:xfrm>
                  <a:off x="3108" y="1536"/>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1792" name="Rectangle 352"/>
                <p:cNvSpPr>
                  <a:spLocks noChangeAspect="1" noChangeArrowheads="1"/>
                </p:cNvSpPr>
                <p:nvPr/>
              </p:nvSpPr>
              <p:spPr bwMode="auto">
                <a:xfrm>
                  <a:off x="3312" y="1536"/>
                  <a:ext cx="48" cy="144"/>
                </a:xfrm>
                <a:prstGeom prst="rect">
                  <a:avLst/>
                </a:prstGeom>
                <a:solidFill>
                  <a:srgbClr val="7577AF"/>
                </a:solidFill>
                <a:ln w="50800" algn="ctr">
                  <a:noFill/>
                  <a:miter lim="800000"/>
                  <a:headEnd/>
                  <a:tailEnd/>
                </a:ln>
                <a:effectLst/>
              </p:spPr>
              <p:txBody>
                <a:bodyPr wrap="none" anchor="ctr"/>
                <a:lstStyle/>
                <a:p>
                  <a:endParaRPr lang="es-MX"/>
                </a:p>
              </p:txBody>
            </p:sp>
          </p:grpSp>
          <p:sp>
            <p:nvSpPr>
              <p:cNvPr id="61793" name="Rectangle 353"/>
              <p:cNvSpPr>
                <a:spLocks noChangeAspect="1" noChangeArrowheads="1"/>
              </p:cNvSpPr>
              <p:nvPr/>
            </p:nvSpPr>
            <p:spPr bwMode="auto">
              <a:xfrm>
                <a:off x="1200" y="3120"/>
                <a:ext cx="2352" cy="384"/>
              </a:xfrm>
              <a:prstGeom prst="rect">
                <a:avLst/>
              </a:prstGeom>
              <a:solidFill>
                <a:srgbClr val="FFCFA3"/>
              </a:solidFill>
              <a:ln w="50800" algn="ctr">
                <a:noFill/>
                <a:miter lim="800000"/>
                <a:headEnd/>
                <a:tailEnd/>
              </a:ln>
              <a:effectLst/>
            </p:spPr>
            <p:txBody>
              <a:bodyPr wrap="none" anchor="ctr"/>
              <a:lstStyle/>
              <a:p>
                <a:endParaRPr lang="es-MX"/>
              </a:p>
            </p:txBody>
          </p:sp>
        </p:grpSp>
        <p:grpSp>
          <p:nvGrpSpPr>
            <p:cNvPr id="61794" name="Group 354"/>
            <p:cNvGrpSpPr>
              <a:grpSpLocks/>
            </p:cNvGrpSpPr>
            <p:nvPr/>
          </p:nvGrpSpPr>
          <p:grpSpPr bwMode="auto">
            <a:xfrm flipH="1">
              <a:off x="144" y="2784"/>
              <a:ext cx="480" cy="182"/>
              <a:chOff x="3608" y="2655"/>
              <a:chExt cx="452" cy="278"/>
            </a:xfrm>
          </p:grpSpPr>
          <p:sp>
            <p:nvSpPr>
              <p:cNvPr id="61795" name="Freeform 355"/>
              <p:cNvSpPr>
                <a:spLocks/>
              </p:cNvSpPr>
              <p:nvPr/>
            </p:nvSpPr>
            <p:spPr bwMode="auto">
              <a:xfrm>
                <a:off x="3777" y="2772"/>
                <a:ext cx="242" cy="125"/>
              </a:xfrm>
              <a:custGeom>
                <a:avLst/>
                <a:gdLst/>
                <a:ahLst/>
                <a:cxnLst>
                  <a:cxn ang="0">
                    <a:pos x="33" y="0"/>
                  </a:cxn>
                  <a:cxn ang="0">
                    <a:pos x="0" y="0"/>
                  </a:cxn>
                  <a:cxn ang="0">
                    <a:pos x="0" y="250"/>
                  </a:cxn>
                  <a:cxn ang="0">
                    <a:pos x="298" y="250"/>
                  </a:cxn>
                  <a:cxn ang="0">
                    <a:pos x="484" y="250"/>
                  </a:cxn>
                  <a:cxn ang="0">
                    <a:pos x="484" y="16"/>
                  </a:cxn>
                  <a:cxn ang="0">
                    <a:pos x="33" y="0"/>
                  </a:cxn>
                </a:cxnLst>
                <a:rect l="0" t="0" r="r" b="b"/>
                <a:pathLst>
                  <a:path w="484" h="250">
                    <a:moveTo>
                      <a:pt x="33" y="0"/>
                    </a:moveTo>
                    <a:lnTo>
                      <a:pt x="0" y="0"/>
                    </a:lnTo>
                    <a:lnTo>
                      <a:pt x="0" y="250"/>
                    </a:lnTo>
                    <a:lnTo>
                      <a:pt x="298" y="250"/>
                    </a:lnTo>
                    <a:lnTo>
                      <a:pt x="484" y="250"/>
                    </a:lnTo>
                    <a:lnTo>
                      <a:pt x="484" y="16"/>
                    </a:lnTo>
                    <a:lnTo>
                      <a:pt x="33" y="0"/>
                    </a:lnTo>
                    <a:close/>
                  </a:path>
                </a:pathLst>
              </a:custGeom>
              <a:solidFill>
                <a:srgbClr val="FFFFFF"/>
              </a:solidFill>
              <a:ln w="9525">
                <a:noFill/>
                <a:round/>
                <a:headEnd/>
                <a:tailEnd/>
              </a:ln>
            </p:spPr>
            <p:txBody>
              <a:bodyPr/>
              <a:lstStyle/>
              <a:p>
                <a:endParaRPr lang="es-MX"/>
              </a:p>
            </p:txBody>
          </p:sp>
          <p:sp>
            <p:nvSpPr>
              <p:cNvPr id="61796" name="Rectangle 356"/>
              <p:cNvSpPr>
                <a:spLocks noChangeArrowheads="1"/>
              </p:cNvSpPr>
              <p:nvPr/>
            </p:nvSpPr>
            <p:spPr bwMode="auto">
              <a:xfrm>
                <a:off x="3613" y="2880"/>
                <a:ext cx="74" cy="24"/>
              </a:xfrm>
              <a:prstGeom prst="rect">
                <a:avLst/>
              </a:prstGeom>
              <a:solidFill>
                <a:srgbClr val="4CC1B7"/>
              </a:solidFill>
              <a:ln w="9525">
                <a:noFill/>
                <a:miter lim="800000"/>
                <a:headEnd/>
                <a:tailEnd/>
              </a:ln>
            </p:spPr>
            <p:txBody>
              <a:bodyPr/>
              <a:lstStyle/>
              <a:p>
                <a:endParaRPr lang="es-MX"/>
              </a:p>
            </p:txBody>
          </p:sp>
          <p:sp>
            <p:nvSpPr>
              <p:cNvPr id="61797" name="Rectangle 357"/>
              <p:cNvSpPr>
                <a:spLocks noChangeArrowheads="1"/>
              </p:cNvSpPr>
              <p:nvPr/>
            </p:nvSpPr>
            <p:spPr bwMode="auto">
              <a:xfrm>
                <a:off x="3988" y="2878"/>
                <a:ext cx="68" cy="25"/>
              </a:xfrm>
              <a:prstGeom prst="rect">
                <a:avLst/>
              </a:prstGeom>
              <a:solidFill>
                <a:srgbClr val="4CC1B7"/>
              </a:solidFill>
              <a:ln w="9525">
                <a:noFill/>
                <a:miter lim="800000"/>
                <a:headEnd/>
                <a:tailEnd/>
              </a:ln>
            </p:spPr>
            <p:txBody>
              <a:bodyPr/>
              <a:lstStyle/>
              <a:p>
                <a:endParaRPr lang="es-MX"/>
              </a:p>
            </p:txBody>
          </p:sp>
          <p:sp>
            <p:nvSpPr>
              <p:cNvPr id="61798" name="Freeform 358"/>
              <p:cNvSpPr>
                <a:spLocks/>
              </p:cNvSpPr>
              <p:nvPr/>
            </p:nvSpPr>
            <p:spPr bwMode="auto">
              <a:xfrm>
                <a:off x="3657" y="2822"/>
                <a:ext cx="28" cy="35"/>
              </a:xfrm>
              <a:custGeom>
                <a:avLst/>
                <a:gdLst/>
                <a:ahLst/>
                <a:cxnLst>
                  <a:cxn ang="0">
                    <a:pos x="0" y="35"/>
                  </a:cxn>
                  <a:cxn ang="0">
                    <a:pos x="2" y="48"/>
                  </a:cxn>
                  <a:cxn ang="0">
                    <a:pos x="8" y="60"/>
                  </a:cxn>
                  <a:cxn ang="0">
                    <a:pos x="17" y="68"/>
                  </a:cxn>
                  <a:cxn ang="0">
                    <a:pos x="27" y="70"/>
                  </a:cxn>
                  <a:cxn ang="0">
                    <a:pos x="39" y="68"/>
                  </a:cxn>
                  <a:cxn ang="0">
                    <a:pos x="47" y="60"/>
                  </a:cxn>
                  <a:cxn ang="0">
                    <a:pos x="53" y="48"/>
                  </a:cxn>
                  <a:cxn ang="0">
                    <a:pos x="55" y="35"/>
                  </a:cxn>
                  <a:cxn ang="0">
                    <a:pos x="53" y="21"/>
                  </a:cxn>
                  <a:cxn ang="0">
                    <a:pos x="47" y="10"/>
                  </a:cxn>
                  <a:cxn ang="0">
                    <a:pos x="39" y="2"/>
                  </a:cxn>
                  <a:cxn ang="0">
                    <a:pos x="27" y="0"/>
                  </a:cxn>
                  <a:cxn ang="0">
                    <a:pos x="17" y="2"/>
                  </a:cxn>
                  <a:cxn ang="0">
                    <a:pos x="8" y="10"/>
                  </a:cxn>
                  <a:cxn ang="0">
                    <a:pos x="2" y="21"/>
                  </a:cxn>
                  <a:cxn ang="0">
                    <a:pos x="0" y="35"/>
                  </a:cxn>
                </a:cxnLst>
                <a:rect l="0" t="0" r="r" b="b"/>
                <a:pathLst>
                  <a:path w="55" h="70">
                    <a:moveTo>
                      <a:pt x="0" y="35"/>
                    </a:moveTo>
                    <a:lnTo>
                      <a:pt x="2" y="48"/>
                    </a:lnTo>
                    <a:lnTo>
                      <a:pt x="8" y="60"/>
                    </a:lnTo>
                    <a:lnTo>
                      <a:pt x="17" y="68"/>
                    </a:lnTo>
                    <a:lnTo>
                      <a:pt x="27" y="70"/>
                    </a:lnTo>
                    <a:lnTo>
                      <a:pt x="39" y="68"/>
                    </a:lnTo>
                    <a:lnTo>
                      <a:pt x="47" y="60"/>
                    </a:lnTo>
                    <a:lnTo>
                      <a:pt x="53" y="48"/>
                    </a:lnTo>
                    <a:lnTo>
                      <a:pt x="55" y="35"/>
                    </a:lnTo>
                    <a:lnTo>
                      <a:pt x="53" y="21"/>
                    </a:lnTo>
                    <a:lnTo>
                      <a:pt x="47" y="10"/>
                    </a:lnTo>
                    <a:lnTo>
                      <a:pt x="39" y="2"/>
                    </a:lnTo>
                    <a:lnTo>
                      <a:pt x="27" y="0"/>
                    </a:lnTo>
                    <a:lnTo>
                      <a:pt x="17" y="2"/>
                    </a:lnTo>
                    <a:lnTo>
                      <a:pt x="8" y="10"/>
                    </a:lnTo>
                    <a:lnTo>
                      <a:pt x="2" y="21"/>
                    </a:lnTo>
                    <a:lnTo>
                      <a:pt x="0" y="35"/>
                    </a:lnTo>
                    <a:close/>
                  </a:path>
                </a:pathLst>
              </a:custGeom>
              <a:solidFill>
                <a:srgbClr val="000000"/>
              </a:solidFill>
              <a:ln w="9525">
                <a:noFill/>
                <a:round/>
                <a:headEnd/>
                <a:tailEnd/>
              </a:ln>
            </p:spPr>
            <p:txBody>
              <a:bodyPr/>
              <a:lstStyle/>
              <a:p>
                <a:endParaRPr lang="es-MX"/>
              </a:p>
            </p:txBody>
          </p:sp>
          <p:sp>
            <p:nvSpPr>
              <p:cNvPr id="61799" name="Freeform 359"/>
              <p:cNvSpPr>
                <a:spLocks/>
              </p:cNvSpPr>
              <p:nvPr/>
            </p:nvSpPr>
            <p:spPr bwMode="auto">
              <a:xfrm>
                <a:off x="3665" y="2830"/>
                <a:ext cx="11" cy="19"/>
              </a:xfrm>
              <a:custGeom>
                <a:avLst/>
                <a:gdLst/>
                <a:ahLst/>
                <a:cxnLst>
                  <a:cxn ang="0">
                    <a:pos x="0" y="20"/>
                  </a:cxn>
                  <a:cxn ang="0">
                    <a:pos x="1" y="12"/>
                  </a:cxn>
                  <a:cxn ang="0">
                    <a:pos x="4" y="6"/>
                  </a:cxn>
                  <a:cxn ang="0">
                    <a:pos x="8" y="1"/>
                  </a:cxn>
                  <a:cxn ang="0">
                    <a:pos x="11" y="0"/>
                  </a:cxn>
                  <a:cxn ang="0">
                    <a:pos x="16" y="1"/>
                  </a:cxn>
                  <a:cxn ang="0">
                    <a:pos x="19" y="6"/>
                  </a:cxn>
                  <a:cxn ang="0">
                    <a:pos x="22" y="12"/>
                  </a:cxn>
                  <a:cxn ang="0">
                    <a:pos x="23" y="20"/>
                  </a:cxn>
                  <a:cxn ang="0">
                    <a:pos x="22" y="28"/>
                  </a:cxn>
                  <a:cxn ang="0">
                    <a:pos x="19" y="33"/>
                  </a:cxn>
                  <a:cxn ang="0">
                    <a:pos x="16" y="38"/>
                  </a:cxn>
                  <a:cxn ang="0">
                    <a:pos x="11" y="39"/>
                  </a:cxn>
                  <a:cxn ang="0">
                    <a:pos x="8" y="38"/>
                  </a:cxn>
                  <a:cxn ang="0">
                    <a:pos x="4" y="33"/>
                  </a:cxn>
                  <a:cxn ang="0">
                    <a:pos x="1" y="28"/>
                  </a:cxn>
                  <a:cxn ang="0">
                    <a:pos x="0" y="20"/>
                  </a:cxn>
                </a:cxnLst>
                <a:rect l="0" t="0" r="r" b="b"/>
                <a:pathLst>
                  <a:path w="23" h="39">
                    <a:moveTo>
                      <a:pt x="0" y="20"/>
                    </a:moveTo>
                    <a:lnTo>
                      <a:pt x="1" y="12"/>
                    </a:lnTo>
                    <a:lnTo>
                      <a:pt x="4" y="6"/>
                    </a:lnTo>
                    <a:lnTo>
                      <a:pt x="8" y="1"/>
                    </a:lnTo>
                    <a:lnTo>
                      <a:pt x="11" y="0"/>
                    </a:lnTo>
                    <a:lnTo>
                      <a:pt x="16" y="1"/>
                    </a:lnTo>
                    <a:lnTo>
                      <a:pt x="19" y="6"/>
                    </a:lnTo>
                    <a:lnTo>
                      <a:pt x="22" y="12"/>
                    </a:lnTo>
                    <a:lnTo>
                      <a:pt x="23" y="20"/>
                    </a:lnTo>
                    <a:lnTo>
                      <a:pt x="22" y="28"/>
                    </a:lnTo>
                    <a:lnTo>
                      <a:pt x="19" y="33"/>
                    </a:lnTo>
                    <a:lnTo>
                      <a:pt x="16" y="38"/>
                    </a:lnTo>
                    <a:lnTo>
                      <a:pt x="11" y="39"/>
                    </a:lnTo>
                    <a:lnTo>
                      <a:pt x="8" y="38"/>
                    </a:lnTo>
                    <a:lnTo>
                      <a:pt x="4" y="33"/>
                    </a:lnTo>
                    <a:lnTo>
                      <a:pt x="1" y="28"/>
                    </a:lnTo>
                    <a:lnTo>
                      <a:pt x="0" y="20"/>
                    </a:lnTo>
                    <a:close/>
                  </a:path>
                </a:pathLst>
              </a:custGeom>
              <a:solidFill>
                <a:srgbClr val="FFFFFF"/>
              </a:solidFill>
              <a:ln w="9525">
                <a:noFill/>
                <a:round/>
                <a:headEnd/>
                <a:tailEnd/>
              </a:ln>
            </p:spPr>
            <p:txBody>
              <a:bodyPr/>
              <a:lstStyle/>
              <a:p>
                <a:endParaRPr lang="es-MX"/>
              </a:p>
            </p:txBody>
          </p:sp>
          <p:sp>
            <p:nvSpPr>
              <p:cNvPr id="61800" name="Freeform 360"/>
              <p:cNvSpPr>
                <a:spLocks/>
              </p:cNvSpPr>
              <p:nvPr/>
            </p:nvSpPr>
            <p:spPr bwMode="auto">
              <a:xfrm>
                <a:off x="3608" y="2876"/>
                <a:ext cx="79" cy="32"/>
              </a:xfrm>
              <a:custGeom>
                <a:avLst/>
                <a:gdLst/>
                <a:ahLst/>
                <a:cxnLst>
                  <a:cxn ang="0">
                    <a:pos x="8" y="0"/>
                  </a:cxn>
                  <a:cxn ang="0">
                    <a:pos x="0" y="0"/>
                  </a:cxn>
                  <a:cxn ang="0">
                    <a:pos x="0" y="65"/>
                  </a:cxn>
                  <a:cxn ang="0">
                    <a:pos x="158" y="65"/>
                  </a:cxn>
                  <a:cxn ang="0">
                    <a:pos x="158" y="49"/>
                  </a:cxn>
                  <a:cxn ang="0">
                    <a:pos x="152" y="49"/>
                  </a:cxn>
                  <a:cxn ang="0">
                    <a:pos x="138" y="49"/>
                  </a:cxn>
                  <a:cxn ang="0">
                    <a:pos x="117" y="49"/>
                  </a:cxn>
                  <a:cxn ang="0">
                    <a:pos x="92" y="49"/>
                  </a:cxn>
                  <a:cxn ang="0">
                    <a:pos x="68" y="49"/>
                  </a:cxn>
                  <a:cxn ang="0">
                    <a:pos x="45" y="49"/>
                  </a:cxn>
                  <a:cxn ang="0">
                    <a:pos x="26" y="49"/>
                  </a:cxn>
                  <a:cxn ang="0">
                    <a:pos x="16" y="49"/>
                  </a:cxn>
                  <a:cxn ang="0">
                    <a:pos x="16" y="42"/>
                  </a:cxn>
                  <a:cxn ang="0">
                    <a:pos x="16" y="33"/>
                  </a:cxn>
                  <a:cxn ang="0">
                    <a:pos x="16" y="24"/>
                  </a:cxn>
                  <a:cxn ang="0">
                    <a:pos x="16" y="16"/>
                  </a:cxn>
                  <a:cxn ang="0">
                    <a:pos x="26" y="16"/>
                  </a:cxn>
                  <a:cxn ang="0">
                    <a:pos x="45" y="16"/>
                  </a:cxn>
                  <a:cxn ang="0">
                    <a:pos x="68" y="16"/>
                  </a:cxn>
                  <a:cxn ang="0">
                    <a:pos x="92" y="16"/>
                  </a:cxn>
                  <a:cxn ang="0">
                    <a:pos x="117" y="16"/>
                  </a:cxn>
                  <a:cxn ang="0">
                    <a:pos x="138" y="16"/>
                  </a:cxn>
                  <a:cxn ang="0">
                    <a:pos x="152" y="16"/>
                  </a:cxn>
                  <a:cxn ang="0">
                    <a:pos x="158" y="16"/>
                  </a:cxn>
                  <a:cxn ang="0">
                    <a:pos x="158" y="0"/>
                  </a:cxn>
                  <a:cxn ang="0">
                    <a:pos x="8" y="0"/>
                  </a:cxn>
                </a:cxnLst>
                <a:rect l="0" t="0" r="r" b="b"/>
                <a:pathLst>
                  <a:path w="158" h="65">
                    <a:moveTo>
                      <a:pt x="8" y="0"/>
                    </a:moveTo>
                    <a:lnTo>
                      <a:pt x="0" y="0"/>
                    </a:lnTo>
                    <a:lnTo>
                      <a:pt x="0" y="65"/>
                    </a:lnTo>
                    <a:lnTo>
                      <a:pt x="158" y="65"/>
                    </a:lnTo>
                    <a:lnTo>
                      <a:pt x="158" y="49"/>
                    </a:lnTo>
                    <a:lnTo>
                      <a:pt x="152" y="49"/>
                    </a:lnTo>
                    <a:lnTo>
                      <a:pt x="138" y="49"/>
                    </a:lnTo>
                    <a:lnTo>
                      <a:pt x="117" y="49"/>
                    </a:lnTo>
                    <a:lnTo>
                      <a:pt x="92" y="49"/>
                    </a:lnTo>
                    <a:lnTo>
                      <a:pt x="68" y="49"/>
                    </a:lnTo>
                    <a:lnTo>
                      <a:pt x="45" y="49"/>
                    </a:lnTo>
                    <a:lnTo>
                      <a:pt x="26" y="49"/>
                    </a:lnTo>
                    <a:lnTo>
                      <a:pt x="16" y="49"/>
                    </a:lnTo>
                    <a:lnTo>
                      <a:pt x="16" y="42"/>
                    </a:lnTo>
                    <a:lnTo>
                      <a:pt x="16" y="33"/>
                    </a:lnTo>
                    <a:lnTo>
                      <a:pt x="16" y="24"/>
                    </a:lnTo>
                    <a:lnTo>
                      <a:pt x="16" y="16"/>
                    </a:lnTo>
                    <a:lnTo>
                      <a:pt x="26" y="16"/>
                    </a:lnTo>
                    <a:lnTo>
                      <a:pt x="45" y="16"/>
                    </a:lnTo>
                    <a:lnTo>
                      <a:pt x="68" y="16"/>
                    </a:lnTo>
                    <a:lnTo>
                      <a:pt x="92" y="16"/>
                    </a:lnTo>
                    <a:lnTo>
                      <a:pt x="117" y="16"/>
                    </a:lnTo>
                    <a:lnTo>
                      <a:pt x="138" y="16"/>
                    </a:lnTo>
                    <a:lnTo>
                      <a:pt x="152" y="16"/>
                    </a:lnTo>
                    <a:lnTo>
                      <a:pt x="158" y="16"/>
                    </a:lnTo>
                    <a:lnTo>
                      <a:pt x="158" y="0"/>
                    </a:lnTo>
                    <a:lnTo>
                      <a:pt x="8" y="0"/>
                    </a:lnTo>
                    <a:close/>
                  </a:path>
                </a:pathLst>
              </a:custGeom>
              <a:solidFill>
                <a:srgbClr val="000000"/>
              </a:solidFill>
              <a:ln w="9525">
                <a:noFill/>
                <a:round/>
                <a:headEnd/>
                <a:tailEnd/>
              </a:ln>
            </p:spPr>
            <p:txBody>
              <a:bodyPr/>
              <a:lstStyle/>
              <a:p>
                <a:endParaRPr lang="es-MX"/>
              </a:p>
            </p:txBody>
          </p:sp>
          <p:sp>
            <p:nvSpPr>
              <p:cNvPr id="61801" name="Freeform 361"/>
              <p:cNvSpPr>
                <a:spLocks/>
              </p:cNvSpPr>
              <p:nvPr/>
            </p:nvSpPr>
            <p:spPr bwMode="auto">
              <a:xfrm>
                <a:off x="3988" y="2874"/>
                <a:ext cx="72" cy="33"/>
              </a:xfrm>
              <a:custGeom>
                <a:avLst/>
                <a:gdLst/>
                <a:ahLst/>
                <a:cxnLst>
                  <a:cxn ang="0">
                    <a:pos x="136" y="0"/>
                  </a:cxn>
                  <a:cxn ang="0">
                    <a:pos x="0" y="0"/>
                  </a:cxn>
                  <a:cxn ang="0">
                    <a:pos x="0" y="16"/>
                  </a:cxn>
                  <a:cxn ang="0">
                    <a:pos x="5" y="16"/>
                  </a:cxn>
                  <a:cxn ang="0">
                    <a:pos x="19" y="16"/>
                  </a:cxn>
                  <a:cxn ang="0">
                    <a:pos x="37" y="16"/>
                  </a:cxn>
                  <a:cxn ang="0">
                    <a:pos x="59" y="16"/>
                  </a:cxn>
                  <a:cxn ang="0">
                    <a:pos x="81" y="16"/>
                  </a:cxn>
                  <a:cxn ang="0">
                    <a:pos x="102" y="16"/>
                  </a:cxn>
                  <a:cxn ang="0">
                    <a:pos x="118" y="16"/>
                  </a:cxn>
                  <a:cxn ang="0">
                    <a:pos x="128" y="16"/>
                  </a:cxn>
                  <a:cxn ang="0">
                    <a:pos x="128" y="24"/>
                  </a:cxn>
                  <a:cxn ang="0">
                    <a:pos x="128" y="32"/>
                  </a:cxn>
                  <a:cxn ang="0">
                    <a:pos x="128" y="41"/>
                  </a:cxn>
                  <a:cxn ang="0">
                    <a:pos x="128" y="48"/>
                  </a:cxn>
                  <a:cxn ang="0">
                    <a:pos x="118" y="48"/>
                  </a:cxn>
                  <a:cxn ang="0">
                    <a:pos x="102" y="48"/>
                  </a:cxn>
                  <a:cxn ang="0">
                    <a:pos x="81" y="48"/>
                  </a:cxn>
                  <a:cxn ang="0">
                    <a:pos x="59" y="48"/>
                  </a:cxn>
                  <a:cxn ang="0">
                    <a:pos x="37" y="48"/>
                  </a:cxn>
                  <a:cxn ang="0">
                    <a:pos x="19" y="48"/>
                  </a:cxn>
                  <a:cxn ang="0">
                    <a:pos x="5" y="48"/>
                  </a:cxn>
                  <a:cxn ang="0">
                    <a:pos x="0" y="48"/>
                  </a:cxn>
                  <a:cxn ang="0">
                    <a:pos x="0" y="64"/>
                  </a:cxn>
                  <a:cxn ang="0">
                    <a:pos x="144" y="64"/>
                  </a:cxn>
                  <a:cxn ang="0">
                    <a:pos x="144" y="0"/>
                  </a:cxn>
                  <a:cxn ang="0">
                    <a:pos x="136" y="0"/>
                  </a:cxn>
                </a:cxnLst>
                <a:rect l="0" t="0" r="r" b="b"/>
                <a:pathLst>
                  <a:path w="144" h="64">
                    <a:moveTo>
                      <a:pt x="136" y="0"/>
                    </a:moveTo>
                    <a:lnTo>
                      <a:pt x="0" y="0"/>
                    </a:lnTo>
                    <a:lnTo>
                      <a:pt x="0" y="16"/>
                    </a:lnTo>
                    <a:lnTo>
                      <a:pt x="5" y="16"/>
                    </a:lnTo>
                    <a:lnTo>
                      <a:pt x="19" y="16"/>
                    </a:lnTo>
                    <a:lnTo>
                      <a:pt x="37" y="16"/>
                    </a:lnTo>
                    <a:lnTo>
                      <a:pt x="59" y="16"/>
                    </a:lnTo>
                    <a:lnTo>
                      <a:pt x="81" y="16"/>
                    </a:lnTo>
                    <a:lnTo>
                      <a:pt x="102" y="16"/>
                    </a:lnTo>
                    <a:lnTo>
                      <a:pt x="118" y="16"/>
                    </a:lnTo>
                    <a:lnTo>
                      <a:pt x="128" y="16"/>
                    </a:lnTo>
                    <a:lnTo>
                      <a:pt x="128" y="24"/>
                    </a:lnTo>
                    <a:lnTo>
                      <a:pt x="128" y="32"/>
                    </a:lnTo>
                    <a:lnTo>
                      <a:pt x="128" y="41"/>
                    </a:lnTo>
                    <a:lnTo>
                      <a:pt x="128" y="48"/>
                    </a:lnTo>
                    <a:lnTo>
                      <a:pt x="118" y="48"/>
                    </a:lnTo>
                    <a:lnTo>
                      <a:pt x="102" y="48"/>
                    </a:lnTo>
                    <a:lnTo>
                      <a:pt x="81" y="48"/>
                    </a:lnTo>
                    <a:lnTo>
                      <a:pt x="59" y="48"/>
                    </a:lnTo>
                    <a:lnTo>
                      <a:pt x="37" y="48"/>
                    </a:lnTo>
                    <a:lnTo>
                      <a:pt x="19" y="48"/>
                    </a:lnTo>
                    <a:lnTo>
                      <a:pt x="5" y="48"/>
                    </a:lnTo>
                    <a:lnTo>
                      <a:pt x="0" y="48"/>
                    </a:lnTo>
                    <a:lnTo>
                      <a:pt x="0" y="64"/>
                    </a:lnTo>
                    <a:lnTo>
                      <a:pt x="144" y="64"/>
                    </a:lnTo>
                    <a:lnTo>
                      <a:pt x="144" y="0"/>
                    </a:lnTo>
                    <a:lnTo>
                      <a:pt x="136" y="0"/>
                    </a:lnTo>
                    <a:close/>
                  </a:path>
                </a:pathLst>
              </a:custGeom>
              <a:solidFill>
                <a:srgbClr val="000000"/>
              </a:solidFill>
              <a:ln w="9525">
                <a:noFill/>
                <a:round/>
                <a:headEnd/>
                <a:tailEnd/>
              </a:ln>
            </p:spPr>
            <p:txBody>
              <a:bodyPr/>
              <a:lstStyle/>
              <a:p>
                <a:endParaRPr lang="es-MX"/>
              </a:p>
            </p:txBody>
          </p:sp>
          <p:sp>
            <p:nvSpPr>
              <p:cNvPr id="61802" name="Freeform 362"/>
              <p:cNvSpPr>
                <a:spLocks/>
              </p:cNvSpPr>
              <p:nvPr/>
            </p:nvSpPr>
            <p:spPr bwMode="auto">
              <a:xfrm>
                <a:off x="3675" y="2863"/>
                <a:ext cx="71" cy="7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1803" name="Freeform 363"/>
              <p:cNvSpPr>
                <a:spLocks/>
              </p:cNvSpPr>
              <p:nvPr/>
            </p:nvSpPr>
            <p:spPr bwMode="auto">
              <a:xfrm>
                <a:off x="3697" y="2884"/>
                <a:ext cx="27" cy="28"/>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1804" name="Freeform 364"/>
              <p:cNvSpPr>
                <a:spLocks/>
              </p:cNvSpPr>
              <p:nvPr/>
            </p:nvSpPr>
            <p:spPr bwMode="auto">
              <a:xfrm>
                <a:off x="3675" y="2863"/>
                <a:ext cx="71" cy="7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1805" name="Freeform 365"/>
              <p:cNvSpPr>
                <a:spLocks/>
              </p:cNvSpPr>
              <p:nvPr/>
            </p:nvSpPr>
            <p:spPr bwMode="auto">
              <a:xfrm>
                <a:off x="3697" y="2884"/>
                <a:ext cx="27" cy="28"/>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1806" name="Freeform 366"/>
              <p:cNvSpPr>
                <a:spLocks/>
              </p:cNvSpPr>
              <p:nvPr/>
            </p:nvSpPr>
            <p:spPr bwMode="auto">
              <a:xfrm>
                <a:off x="3742" y="2819"/>
                <a:ext cx="23" cy="11"/>
              </a:xfrm>
              <a:custGeom>
                <a:avLst/>
                <a:gdLst/>
                <a:ahLst/>
                <a:cxnLst>
                  <a:cxn ang="0">
                    <a:pos x="37" y="5"/>
                  </a:cxn>
                  <a:cxn ang="0">
                    <a:pos x="37" y="6"/>
                  </a:cxn>
                  <a:cxn ang="0">
                    <a:pos x="37" y="8"/>
                  </a:cxn>
                  <a:cxn ang="0">
                    <a:pos x="37" y="12"/>
                  </a:cxn>
                  <a:cxn ang="0">
                    <a:pos x="37" y="15"/>
                  </a:cxn>
                  <a:cxn ang="0">
                    <a:pos x="31" y="15"/>
                  </a:cxn>
                  <a:cxn ang="0">
                    <a:pos x="23" y="15"/>
                  </a:cxn>
                  <a:cxn ang="0">
                    <a:pos x="14" y="15"/>
                  </a:cxn>
                  <a:cxn ang="0">
                    <a:pos x="8" y="15"/>
                  </a:cxn>
                  <a:cxn ang="0">
                    <a:pos x="8" y="12"/>
                  </a:cxn>
                  <a:cxn ang="0">
                    <a:pos x="8" y="8"/>
                  </a:cxn>
                  <a:cxn ang="0">
                    <a:pos x="8" y="6"/>
                  </a:cxn>
                  <a:cxn ang="0">
                    <a:pos x="8" y="5"/>
                  </a:cxn>
                  <a:cxn ang="0">
                    <a:pos x="8" y="4"/>
                  </a:cxn>
                  <a:cxn ang="0">
                    <a:pos x="7" y="1"/>
                  </a:cxn>
                  <a:cxn ang="0">
                    <a:pos x="6" y="0"/>
                  </a:cxn>
                  <a:cxn ang="0">
                    <a:pos x="5" y="0"/>
                  </a:cxn>
                  <a:cxn ang="0">
                    <a:pos x="4" y="0"/>
                  </a:cxn>
                  <a:cxn ang="0">
                    <a:pos x="1" y="1"/>
                  </a:cxn>
                  <a:cxn ang="0">
                    <a:pos x="0" y="4"/>
                  </a:cxn>
                  <a:cxn ang="0">
                    <a:pos x="0" y="5"/>
                  </a:cxn>
                  <a:cxn ang="0">
                    <a:pos x="0" y="22"/>
                  </a:cxn>
                  <a:cxn ang="0">
                    <a:pos x="45" y="22"/>
                  </a:cxn>
                  <a:cxn ang="0">
                    <a:pos x="45" y="5"/>
                  </a:cxn>
                  <a:cxn ang="0">
                    <a:pos x="45" y="4"/>
                  </a:cxn>
                  <a:cxn ang="0">
                    <a:pos x="44" y="1"/>
                  </a:cxn>
                  <a:cxn ang="0">
                    <a:pos x="42" y="0"/>
                  </a:cxn>
                  <a:cxn ang="0">
                    <a:pos x="41" y="0"/>
                  </a:cxn>
                  <a:cxn ang="0">
                    <a:pos x="39" y="0"/>
                  </a:cxn>
                  <a:cxn ang="0">
                    <a:pos x="38" y="1"/>
                  </a:cxn>
                  <a:cxn ang="0">
                    <a:pos x="37" y="4"/>
                  </a:cxn>
                  <a:cxn ang="0">
                    <a:pos x="37" y="5"/>
                  </a:cxn>
                </a:cxnLst>
                <a:rect l="0" t="0" r="r" b="b"/>
                <a:pathLst>
                  <a:path w="45" h="22">
                    <a:moveTo>
                      <a:pt x="37" y="5"/>
                    </a:moveTo>
                    <a:lnTo>
                      <a:pt x="37" y="6"/>
                    </a:lnTo>
                    <a:lnTo>
                      <a:pt x="37" y="8"/>
                    </a:lnTo>
                    <a:lnTo>
                      <a:pt x="37" y="12"/>
                    </a:lnTo>
                    <a:lnTo>
                      <a:pt x="37" y="15"/>
                    </a:lnTo>
                    <a:lnTo>
                      <a:pt x="31" y="15"/>
                    </a:lnTo>
                    <a:lnTo>
                      <a:pt x="23" y="15"/>
                    </a:lnTo>
                    <a:lnTo>
                      <a:pt x="14" y="15"/>
                    </a:lnTo>
                    <a:lnTo>
                      <a:pt x="8" y="15"/>
                    </a:lnTo>
                    <a:lnTo>
                      <a:pt x="8" y="12"/>
                    </a:lnTo>
                    <a:lnTo>
                      <a:pt x="8" y="8"/>
                    </a:lnTo>
                    <a:lnTo>
                      <a:pt x="8" y="6"/>
                    </a:lnTo>
                    <a:lnTo>
                      <a:pt x="8" y="5"/>
                    </a:lnTo>
                    <a:lnTo>
                      <a:pt x="8" y="4"/>
                    </a:lnTo>
                    <a:lnTo>
                      <a:pt x="7" y="1"/>
                    </a:lnTo>
                    <a:lnTo>
                      <a:pt x="6" y="0"/>
                    </a:lnTo>
                    <a:lnTo>
                      <a:pt x="5" y="0"/>
                    </a:lnTo>
                    <a:lnTo>
                      <a:pt x="4" y="0"/>
                    </a:lnTo>
                    <a:lnTo>
                      <a:pt x="1" y="1"/>
                    </a:lnTo>
                    <a:lnTo>
                      <a:pt x="0" y="4"/>
                    </a:lnTo>
                    <a:lnTo>
                      <a:pt x="0" y="5"/>
                    </a:lnTo>
                    <a:lnTo>
                      <a:pt x="0" y="22"/>
                    </a:lnTo>
                    <a:lnTo>
                      <a:pt x="45" y="22"/>
                    </a:lnTo>
                    <a:lnTo>
                      <a:pt x="45" y="5"/>
                    </a:lnTo>
                    <a:lnTo>
                      <a:pt x="45" y="4"/>
                    </a:lnTo>
                    <a:lnTo>
                      <a:pt x="44" y="1"/>
                    </a:lnTo>
                    <a:lnTo>
                      <a:pt x="42" y="0"/>
                    </a:lnTo>
                    <a:lnTo>
                      <a:pt x="41" y="0"/>
                    </a:lnTo>
                    <a:lnTo>
                      <a:pt x="39" y="0"/>
                    </a:lnTo>
                    <a:lnTo>
                      <a:pt x="38" y="1"/>
                    </a:lnTo>
                    <a:lnTo>
                      <a:pt x="37" y="4"/>
                    </a:lnTo>
                    <a:lnTo>
                      <a:pt x="37" y="5"/>
                    </a:lnTo>
                    <a:close/>
                  </a:path>
                </a:pathLst>
              </a:custGeom>
              <a:solidFill>
                <a:srgbClr val="000000"/>
              </a:solidFill>
              <a:ln w="9525">
                <a:noFill/>
                <a:round/>
                <a:headEnd/>
                <a:tailEnd/>
              </a:ln>
            </p:spPr>
            <p:txBody>
              <a:bodyPr/>
              <a:lstStyle/>
              <a:p>
                <a:endParaRPr lang="es-MX"/>
              </a:p>
            </p:txBody>
          </p:sp>
          <p:sp>
            <p:nvSpPr>
              <p:cNvPr id="61807" name="Freeform 367"/>
              <p:cNvSpPr>
                <a:spLocks/>
              </p:cNvSpPr>
              <p:nvPr/>
            </p:nvSpPr>
            <p:spPr bwMode="auto">
              <a:xfrm>
                <a:off x="3772" y="2655"/>
                <a:ext cx="248" cy="244"/>
              </a:xfrm>
              <a:custGeom>
                <a:avLst/>
                <a:gdLst/>
                <a:ahLst/>
                <a:cxnLst>
                  <a:cxn ang="0">
                    <a:pos x="464" y="0"/>
                  </a:cxn>
                  <a:cxn ang="0">
                    <a:pos x="35" y="0"/>
                  </a:cxn>
                  <a:cxn ang="0">
                    <a:pos x="28" y="1"/>
                  </a:cxn>
                  <a:cxn ang="0">
                    <a:pos x="21" y="2"/>
                  </a:cxn>
                  <a:cxn ang="0">
                    <a:pos x="15" y="6"/>
                  </a:cxn>
                  <a:cxn ang="0">
                    <a:pos x="11" y="10"/>
                  </a:cxn>
                  <a:cxn ang="0">
                    <a:pos x="6" y="15"/>
                  </a:cxn>
                  <a:cxn ang="0">
                    <a:pos x="3" y="21"/>
                  </a:cxn>
                  <a:cxn ang="0">
                    <a:pos x="1" y="28"/>
                  </a:cxn>
                  <a:cxn ang="0">
                    <a:pos x="0" y="35"/>
                  </a:cxn>
                  <a:cxn ang="0">
                    <a:pos x="0" y="488"/>
                  </a:cxn>
                  <a:cxn ang="0">
                    <a:pos x="16" y="488"/>
                  </a:cxn>
                  <a:cxn ang="0">
                    <a:pos x="16" y="264"/>
                  </a:cxn>
                  <a:cxn ang="0">
                    <a:pos x="481" y="264"/>
                  </a:cxn>
                  <a:cxn ang="0">
                    <a:pos x="481" y="450"/>
                  </a:cxn>
                  <a:cxn ang="0">
                    <a:pos x="497" y="450"/>
                  </a:cxn>
                  <a:cxn ang="0">
                    <a:pos x="497" y="35"/>
                  </a:cxn>
                  <a:cxn ang="0">
                    <a:pos x="495" y="21"/>
                  </a:cxn>
                  <a:cxn ang="0">
                    <a:pos x="488" y="10"/>
                  </a:cxn>
                  <a:cxn ang="0">
                    <a:pos x="476" y="2"/>
                  </a:cxn>
                  <a:cxn ang="0">
                    <a:pos x="464" y="0"/>
                  </a:cxn>
                </a:cxnLst>
                <a:rect l="0" t="0" r="r" b="b"/>
                <a:pathLst>
                  <a:path w="497" h="488">
                    <a:moveTo>
                      <a:pt x="464" y="0"/>
                    </a:moveTo>
                    <a:lnTo>
                      <a:pt x="35" y="0"/>
                    </a:lnTo>
                    <a:lnTo>
                      <a:pt x="28" y="1"/>
                    </a:lnTo>
                    <a:lnTo>
                      <a:pt x="21" y="2"/>
                    </a:lnTo>
                    <a:lnTo>
                      <a:pt x="15" y="6"/>
                    </a:lnTo>
                    <a:lnTo>
                      <a:pt x="11" y="10"/>
                    </a:lnTo>
                    <a:lnTo>
                      <a:pt x="6" y="15"/>
                    </a:lnTo>
                    <a:lnTo>
                      <a:pt x="3" y="21"/>
                    </a:lnTo>
                    <a:lnTo>
                      <a:pt x="1" y="28"/>
                    </a:lnTo>
                    <a:lnTo>
                      <a:pt x="0" y="35"/>
                    </a:lnTo>
                    <a:lnTo>
                      <a:pt x="0" y="488"/>
                    </a:lnTo>
                    <a:lnTo>
                      <a:pt x="16" y="488"/>
                    </a:lnTo>
                    <a:lnTo>
                      <a:pt x="16" y="264"/>
                    </a:lnTo>
                    <a:lnTo>
                      <a:pt x="481" y="264"/>
                    </a:lnTo>
                    <a:lnTo>
                      <a:pt x="481" y="450"/>
                    </a:lnTo>
                    <a:lnTo>
                      <a:pt x="497" y="450"/>
                    </a:lnTo>
                    <a:lnTo>
                      <a:pt x="497" y="35"/>
                    </a:lnTo>
                    <a:lnTo>
                      <a:pt x="495" y="21"/>
                    </a:lnTo>
                    <a:lnTo>
                      <a:pt x="488" y="10"/>
                    </a:lnTo>
                    <a:lnTo>
                      <a:pt x="476" y="2"/>
                    </a:lnTo>
                    <a:lnTo>
                      <a:pt x="464" y="0"/>
                    </a:lnTo>
                    <a:close/>
                  </a:path>
                </a:pathLst>
              </a:custGeom>
              <a:solidFill>
                <a:srgbClr val="000000"/>
              </a:solidFill>
              <a:ln w="9525">
                <a:noFill/>
                <a:round/>
                <a:headEnd/>
                <a:tailEnd/>
              </a:ln>
            </p:spPr>
            <p:txBody>
              <a:bodyPr/>
              <a:lstStyle/>
              <a:p>
                <a:endParaRPr lang="es-MX"/>
              </a:p>
            </p:txBody>
          </p:sp>
          <p:sp>
            <p:nvSpPr>
              <p:cNvPr id="61808" name="Rectangle 368"/>
              <p:cNvSpPr>
                <a:spLocks noChangeArrowheads="1"/>
              </p:cNvSpPr>
              <p:nvPr/>
            </p:nvSpPr>
            <p:spPr bwMode="auto">
              <a:xfrm>
                <a:off x="3739" y="2893"/>
                <a:ext cx="190" cy="8"/>
              </a:xfrm>
              <a:prstGeom prst="rect">
                <a:avLst/>
              </a:prstGeom>
              <a:solidFill>
                <a:srgbClr val="000000"/>
              </a:solidFill>
              <a:ln w="9525">
                <a:noFill/>
                <a:miter lim="800000"/>
                <a:headEnd/>
                <a:tailEnd/>
              </a:ln>
            </p:spPr>
            <p:txBody>
              <a:bodyPr/>
              <a:lstStyle/>
              <a:p>
                <a:endParaRPr lang="es-MX"/>
              </a:p>
            </p:txBody>
          </p:sp>
          <p:sp>
            <p:nvSpPr>
              <p:cNvPr id="61809" name="Freeform 369"/>
              <p:cNvSpPr>
                <a:spLocks/>
              </p:cNvSpPr>
              <p:nvPr/>
            </p:nvSpPr>
            <p:spPr bwMode="auto">
              <a:xfrm>
                <a:off x="3927" y="2863"/>
                <a:ext cx="69" cy="70"/>
              </a:xfrm>
              <a:custGeom>
                <a:avLst/>
                <a:gdLst/>
                <a:ahLst/>
                <a:cxnLst>
                  <a:cxn ang="0">
                    <a:pos x="140" y="70"/>
                  </a:cxn>
                  <a:cxn ang="0">
                    <a:pos x="138" y="84"/>
                  </a:cxn>
                  <a:cxn ang="0">
                    <a:pos x="134" y="97"/>
                  </a:cxn>
                  <a:cxn ang="0">
                    <a:pos x="128" y="108"/>
                  </a:cxn>
                  <a:cxn ang="0">
                    <a:pos x="119" y="118"/>
                  </a:cxn>
                  <a:cxn ang="0">
                    <a:pos x="108" y="128"/>
                  </a:cxn>
                  <a:cxn ang="0">
                    <a:pos x="97" y="133"/>
                  </a:cxn>
                  <a:cxn ang="0">
                    <a:pos x="84" y="138"/>
                  </a:cxn>
                  <a:cxn ang="0">
                    <a:pos x="70" y="139"/>
                  </a:cxn>
                  <a:cxn ang="0">
                    <a:pos x="57" y="138"/>
                  </a:cxn>
                  <a:cxn ang="0">
                    <a:pos x="43" y="133"/>
                  </a:cxn>
                  <a:cxn ang="0">
                    <a:pos x="31" y="128"/>
                  </a:cxn>
                  <a:cxn ang="0">
                    <a:pos x="21" y="118"/>
                  </a:cxn>
                  <a:cxn ang="0">
                    <a:pos x="12" y="108"/>
                  </a:cxn>
                  <a:cxn ang="0">
                    <a:pos x="6" y="97"/>
                  </a:cxn>
                  <a:cxn ang="0">
                    <a:pos x="1" y="84"/>
                  </a:cxn>
                  <a:cxn ang="0">
                    <a:pos x="0" y="70"/>
                  </a:cxn>
                  <a:cxn ang="0">
                    <a:pos x="1" y="56"/>
                  </a:cxn>
                  <a:cxn ang="0">
                    <a:pos x="6" y="42"/>
                  </a:cxn>
                  <a:cxn ang="0">
                    <a:pos x="12" y="31"/>
                  </a:cxn>
                  <a:cxn ang="0">
                    <a:pos x="21" y="21"/>
                  </a:cxn>
                  <a:cxn ang="0">
                    <a:pos x="31" y="11"/>
                  </a:cxn>
                  <a:cxn ang="0">
                    <a:pos x="43" y="6"/>
                  </a:cxn>
                  <a:cxn ang="0">
                    <a:pos x="57" y="1"/>
                  </a:cxn>
                  <a:cxn ang="0">
                    <a:pos x="70" y="0"/>
                  </a:cxn>
                  <a:cxn ang="0">
                    <a:pos x="84" y="1"/>
                  </a:cxn>
                  <a:cxn ang="0">
                    <a:pos x="97" y="6"/>
                  </a:cxn>
                  <a:cxn ang="0">
                    <a:pos x="108" y="11"/>
                  </a:cxn>
                  <a:cxn ang="0">
                    <a:pos x="119" y="21"/>
                  </a:cxn>
                  <a:cxn ang="0">
                    <a:pos x="128" y="31"/>
                  </a:cxn>
                  <a:cxn ang="0">
                    <a:pos x="134" y="42"/>
                  </a:cxn>
                  <a:cxn ang="0">
                    <a:pos x="138" y="56"/>
                  </a:cxn>
                  <a:cxn ang="0">
                    <a:pos x="140" y="70"/>
                  </a:cxn>
                </a:cxnLst>
                <a:rect l="0" t="0" r="r" b="b"/>
                <a:pathLst>
                  <a:path w="140" h="139">
                    <a:moveTo>
                      <a:pt x="140" y="70"/>
                    </a:moveTo>
                    <a:lnTo>
                      <a:pt x="138" y="84"/>
                    </a:lnTo>
                    <a:lnTo>
                      <a:pt x="134" y="97"/>
                    </a:lnTo>
                    <a:lnTo>
                      <a:pt x="128" y="108"/>
                    </a:lnTo>
                    <a:lnTo>
                      <a:pt x="119" y="118"/>
                    </a:lnTo>
                    <a:lnTo>
                      <a:pt x="108" y="128"/>
                    </a:lnTo>
                    <a:lnTo>
                      <a:pt x="97" y="133"/>
                    </a:lnTo>
                    <a:lnTo>
                      <a:pt x="84" y="138"/>
                    </a:lnTo>
                    <a:lnTo>
                      <a:pt x="70" y="139"/>
                    </a:lnTo>
                    <a:lnTo>
                      <a:pt x="57" y="138"/>
                    </a:lnTo>
                    <a:lnTo>
                      <a:pt x="43" y="133"/>
                    </a:lnTo>
                    <a:lnTo>
                      <a:pt x="31" y="128"/>
                    </a:lnTo>
                    <a:lnTo>
                      <a:pt x="21" y="118"/>
                    </a:lnTo>
                    <a:lnTo>
                      <a:pt x="12" y="108"/>
                    </a:lnTo>
                    <a:lnTo>
                      <a:pt x="6" y="97"/>
                    </a:lnTo>
                    <a:lnTo>
                      <a:pt x="1" y="84"/>
                    </a:lnTo>
                    <a:lnTo>
                      <a:pt x="0" y="70"/>
                    </a:lnTo>
                    <a:lnTo>
                      <a:pt x="1" y="56"/>
                    </a:lnTo>
                    <a:lnTo>
                      <a:pt x="6" y="42"/>
                    </a:lnTo>
                    <a:lnTo>
                      <a:pt x="12" y="31"/>
                    </a:lnTo>
                    <a:lnTo>
                      <a:pt x="21" y="21"/>
                    </a:lnTo>
                    <a:lnTo>
                      <a:pt x="31" y="11"/>
                    </a:lnTo>
                    <a:lnTo>
                      <a:pt x="43" y="6"/>
                    </a:lnTo>
                    <a:lnTo>
                      <a:pt x="57" y="1"/>
                    </a:lnTo>
                    <a:lnTo>
                      <a:pt x="70" y="0"/>
                    </a:lnTo>
                    <a:lnTo>
                      <a:pt x="84" y="1"/>
                    </a:lnTo>
                    <a:lnTo>
                      <a:pt x="97" y="6"/>
                    </a:lnTo>
                    <a:lnTo>
                      <a:pt x="108" y="11"/>
                    </a:lnTo>
                    <a:lnTo>
                      <a:pt x="119" y="21"/>
                    </a:lnTo>
                    <a:lnTo>
                      <a:pt x="128" y="31"/>
                    </a:lnTo>
                    <a:lnTo>
                      <a:pt x="134" y="42"/>
                    </a:lnTo>
                    <a:lnTo>
                      <a:pt x="138" y="56"/>
                    </a:lnTo>
                    <a:lnTo>
                      <a:pt x="140" y="70"/>
                    </a:lnTo>
                    <a:close/>
                  </a:path>
                </a:pathLst>
              </a:custGeom>
              <a:solidFill>
                <a:srgbClr val="000000"/>
              </a:solidFill>
              <a:ln w="9525">
                <a:noFill/>
                <a:round/>
                <a:headEnd/>
                <a:tailEnd/>
              </a:ln>
            </p:spPr>
            <p:txBody>
              <a:bodyPr/>
              <a:lstStyle/>
              <a:p>
                <a:endParaRPr lang="es-MX"/>
              </a:p>
            </p:txBody>
          </p:sp>
          <p:sp>
            <p:nvSpPr>
              <p:cNvPr id="61810" name="Freeform 370"/>
              <p:cNvSpPr>
                <a:spLocks/>
              </p:cNvSpPr>
              <p:nvPr/>
            </p:nvSpPr>
            <p:spPr bwMode="auto">
              <a:xfrm>
                <a:off x="3947" y="2884"/>
                <a:ext cx="29" cy="28"/>
              </a:xfrm>
              <a:custGeom>
                <a:avLst/>
                <a:gdLst/>
                <a:ahLst/>
                <a:cxnLst>
                  <a:cxn ang="0">
                    <a:pos x="56" y="29"/>
                  </a:cxn>
                  <a:cxn ang="0">
                    <a:pos x="54" y="39"/>
                  </a:cxn>
                  <a:cxn ang="0">
                    <a:pos x="48" y="49"/>
                  </a:cxn>
                  <a:cxn ang="0">
                    <a:pos x="39" y="54"/>
                  </a:cxn>
                  <a:cxn ang="0">
                    <a:pos x="28" y="57"/>
                  </a:cxn>
                  <a:cxn ang="0">
                    <a:pos x="17" y="54"/>
                  </a:cxn>
                  <a:cxn ang="0">
                    <a:pos x="8" y="49"/>
                  </a:cxn>
                  <a:cxn ang="0">
                    <a:pos x="2" y="39"/>
                  </a:cxn>
                  <a:cxn ang="0">
                    <a:pos x="0" y="29"/>
                  </a:cxn>
                  <a:cxn ang="0">
                    <a:pos x="2" y="18"/>
                  </a:cxn>
                  <a:cxn ang="0">
                    <a:pos x="8" y="8"/>
                  </a:cxn>
                  <a:cxn ang="0">
                    <a:pos x="17" y="3"/>
                  </a:cxn>
                  <a:cxn ang="0">
                    <a:pos x="28" y="0"/>
                  </a:cxn>
                  <a:cxn ang="0">
                    <a:pos x="39" y="3"/>
                  </a:cxn>
                  <a:cxn ang="0">
                    <a:pos x="48" y="8"/>
                  </a:cxn>
                  <a:cxn ang="0">
                    <a:pos x="54" y="18"/>
                  </a:cxn>
                  <a:cxn ang="0">
                    <a:pos x="56" y="29"/>
                  </a:cxn>
                </a:cxnLst>
                <a:rect l="0" t="0" r="r" b="b"/>
                <a:pathLst>
                  <a:path w="56" h="57">
                    <a:moveTo>
                      <a:pt x="56" y="29"/>
                    </a:moveTo>
                    <a:lnTo>
                      <a:pt x="54" y="39"/>
                    </a:lnTo>
                    <a:lnTo>
                      <a:pt x="48" y="49"/>
                    </a:lnTo>
                    <a:lnTo>
                      <a:pt x="39" y="54"/>
                    </a:lnTo>
                    <a:lnTo>
                      <a:pt x="28" y="57"/>
                    </a:lnTo>
                    <a:lnTo>
                      <a:pt x="17" y="54"/>
                    </a:lnTo>
                    <a:lnTo>
                      <a:pt x="8" y="49"/>
                    </a:lnTo>
                    <a:lnTo>
                      <a:pt x="2" y="39"/>
                    </a:lnTo>
                    <a:lnTo>
                      <a:pt x="0" y="29"/>
                    </a:lnTo>
                    <a:lnTo>
                      <a:pt x="2" y="18"/>
                    </a:lnTo>
                    <a:lnTo>
                      <a:pt x="8" y="8"/>
                    </a:lnTo>
                    <a:lnTo>
                      <a:pt x="17" y="3"/>
                    </a:lnTo>
                    <a:lnTo>
                      <a:pt x="28" y="0"/>
                    </a:lnTo>
                    <a:lnTo>
                      <a:pt x="39" y="3"/>
                    </a:lnTo>
                    <a:lnTo>
                      <a:pt x="48" y="8"/>
                    </a:lnTo>
                    <a:lnTo>
                      <a:pt x="54" y="18"/>
                    </a:lnTo>
                    <a:lnTo>
                      <a:pt x="56" y="29"/>
                    </a:lnTo>
                    <a:close/>
                  </a:path>
                </a:pathLst>
              </a:custGeom>
              <a:solidFill>
                <a:srgbClr val="FFFFFF"/>
              </a:solidFill>
              <a:ln w="9525">
                <a:noFill/>
                <a:round/>
                <a:headEnd/>
                <a:tailEnd/>
              </a:ln>
            </p:spPr>
            <p:txBody>
              <a:bodyPr/>
              <a:lstStyle/>
              <a:p>
                <a:endParaRPr lang="es-MX"/>
              </a:p>
            </p:txBody>
          </p:sp>
          <p:sp>
            <p:nvSpPr>
              <p:cNvPr id="61811" name="Freeform 371"/>
              <p:cNvSpPr>
                <a:spLocks/>
              </p:cNvSpPr>
              <p:nvPr/>
            </p:nvSpPr>
            <p:spPr bwMode="auto">
              <a:xfrm>
                <a:off x="3627" y="2785"/>
                <a:ext cx="149" cy="94"/>
              </a:xfrm>
              <a:custGeom>
                <a:avLst/>
                <a:gdLst/>
                <a:ahLst/>
                <a:cxnLst>
                  <a:cxn ang="0">
                    <a:pos x="177" y="0"/>
                  </a:cxn>
                  <a:cxn ang="0">
                    <a:pos x="142" y="4"/>
                  </a:cxn>
                  <a:cxn ang="0">
                    <a:pos x="108" y="13"/>
                  </a:cxn>
                  <a:cxn ang="0">
                    <a:pos x="78" y="28"/>
                  </a:cxn>
                  <a:cxn ang="0">
                    <a:pos x="52" y="47"/>
                  </a:cxn>
                  <a:cxn ang="0">
                    <a:pos x="30" y="72"/>
                  </a:cxn>
                  <a:cxn ang="0">
                    <a:pos x="14" y="99"/>
                  </a:cxn>
                  <a:cxn ang="0">
                    <a:pos x="3" y="130"/>
                  </a:cxn>
                  <a:cxn ang="0">
                    <a:pos x="0" y="163"/>
                  </a:cxn>
                  <a:cxn ang="0">
                    <a:pos x="0" y="189"/>
                  </a:cxn>
                  <a:cxn ang="0">
                    <a:pos x="16" y="189"/>
                  </a:cxn>
                  <a:cxn ang="0">
                    <a:pos x="16" y="163"/>
                  </a:cxn>
                  <a:cxn ang="0">
                    <a:pos x="19" y="133"/>
                  </a:cxn>
                  <a:cxn ang="0">
                    <a:pos x="29" y="106"/>
                  </a:cxn>
                  <a:cxn ang="0">
                    <a:pos x="44" y="81"/>
                  </a:cxn>
                  <a:cxn ang="0">
                    <a:pos x="63" y="59"/>
                  </a:cxn>
                  <a:cxn ang="0">
                    <a:pos x="87" y="42"/>
                  </a:cxn>
                  <a:cxn ang="0">
                    <a:pos x="115" y="28"/>
                  </a:cxn>
                  <a:cxn ang="0">
                    <a:pos x="145" y="20"/>
                  </a:cxn>
                  <a:cxn ang="0">
                    <a:pos x="177" y="16"/>
                  </a:cxn>
                  <a:cxn ang="0">
                    <a:pos x="298" y="16"/>
                  </a:cxn>
                  <a:cxn ang="0">
                    <a:pos x="298" y="0"/>
                  </a:cxn>
                  <a:cxn ang="0">
                    <a:pos x="177" y="0"/>
                  </a:cxn>
                </a:cxnLst>
                <a:rect l="0" t="0" r="r" b="b"/>
                <a:pathLst>
                  <a:path w="298" h="189">
                    <a:moveTo>
                      <a:pt x="177" y="0"/>
                    </a:moveTo>
                    <a:lnTo>
                      <a:pt x="142" y="4"/>
                    </a:lnTo>
                    <a:lnTo>
                      <a:pt x="108" y="13"/>
                    </a:lnTo>
                    <a:lnTo>
                      <a:pt x="78" y="28"/>
                    </a:lnTo>
                    <a:lnTo>
                      <a:pt x="52" y="47"/>
                    </a:lnTo>
                    <a:lnTo>
                      <a:pt x="30" y="72"/>
                    </a:lnTo>
                    <a:lnTo>
                      <a:pt x="14" y="99"/>
                    </a:lnTo>
                    <a:lnTo>
                      <a:pt x="3" y="130"/>
                    </a:lnTo>
                    <a:lnTo>
                      <a:pt x="0" y="163"/>
                    </a:lnTo>
                    <a:lnTo>
                      <a:pt x="0" y="189"/>
                    </a:lnTo>
                    <a:lnTo>
                      <a:pt x="16" y="189"/>
                    </a:lnTo>
                    <a:lnTo>
                      <a:pt x="16" y="163"/>
                    </a:lnTo>
                    <a:lnTo>
                      <a:pt x="19" y="133"/>
                    </a:lnTo>
                    <a:lnTo>
                      <a:pt x="29" y="106"/>
                    </a:lnTo>
                    <a:lnTo>
                      <a:pt x="44" y="81"/>
                    </a:lnTo>
                    <a:lnTo>
                      <a:pt x="63" y="59"/>
                    </a:lnTo>
                    <a:lnTo>
                      <a:pt x="87" y="42"/>
                    </a:lnTo>
                    <a:lnTo>
                      <a:pt x="115" y="28"/>
                    </a:lnTo>
                    <a:lnTo>
                      <a:pt x="145" y="20"/>
                    </a:lnTo>
                    <a:lnTo>
                      <a:pt x="177" y="16"/>
                    </a:lnTo>
                    <a:lnTo>
                      <a:pt x="298" y="16"/>
                    </a:lnTo>
                    <a:lnTo>
                      <a:pt x="298" y="0"/>
                    </a:lnTo>
                    <a:lnTo>
                      <a:pt x="177" y="0"/>
                    </a:lnTo>
                    <a:close/>
                  </a:path>
                </a:pathLst>
              </a:custGeom>
              <a:solidFill>
                <a:srgbClr val="000000"/>
              </a:solidFill>
              <a:ln w="9525">
                <a:noFill/>
                <a:round/>
                <a:headEnd/>
                <a:tailEnd/>
              </a:ln>
            </p:spPr>
            <p:txBody>
              <a:bodyPr/>
              <a:lstStyle/>
              <a:p>
                <a:endParaRPr lang="es-MX"/>
              </a:p>
            </p:txBody>
          </p:sp>
          <p:sp>
            <p:nvSpPr>
              <p:cNvPr id="61812" name="Freeform 372"/>
              <p:cNvSpPr>
                <a:spLocks/>
              </p:cNvSpPr>
              <p:nvPr/>
            </p:nvSpPr>
            <p:spPr bwMode="auto">
              <a:xfrm>
                <a:off x="3712" y="2788"/>
                <a:ext cx="43" cy="108"/>
              </a:xfrm>
              <a:custGeom>
                <a:avLst/>
                <a:gdLst/>
                <a:ahLst/>
                <a:cxnLst>
                  <a:cxn ang="0">
                    <a:pos x="0" y="5"/>
                  </a:cxn>
                  <a:cxn ang="0">
                    <a:pos x="0" y="135"/>
                  </a:cxn>
                  <a:cxn ang="0">
                    <a:pos x="4" y="135"/>
                  </a:cxn>
                  <a:cxn ang="0">
                    <a:pos x="19" y="136"/>
                  </a:cxn>
                  <a:cxn ang="0">
                    <a:pos x="31" y="142"/>
                  </a:cxn>
                  <a:cxn ang="0">
                    <a:pos x="44" y="149"/>
                  </a:cxn>
                  <a:cxn ang="0">
                    <a:pos x="56" y="158"/>
                  </a:cxn>
                  <a:cxn ang="0">
                    <a:pos x="65" y="171"/>
                  </a:cxn>
                  <a:cxn ang="0">
                    <a:pos x="72" y="183"/>
                  </a:cxn>
                  <a:cxn ang="0">
                    <a:pos x="76" y="198"/>
                  </a:cxn>
                  <a:cxn ang="0">
                    <a:pos x="78" y="213"/>
                  </a:cxn>
                  <a:cxn ang="0">
                    <a:pos x="78" y="214"/>
                  </a:cxn>
                  <a:cxn ang="0">
                    <a:pos x="79" y="215"/>
                  </a:cxn>
                  <a:cxn ang="0">
                    <a:pos x="80" y="217"/>
                  </a:cxn>
                  <a:cxn ang="0">
                    <a:pos x="81" y="217"/>
                  </a:cxn>
                  <a:cxn ang="0">
                    <a:pos x="82" y="217"/>
                  </a:cxn>
                  <a:cxn ang="0">
                    <a:pos x="85" y="215"/>
                  </a:cxn>
                  <a:cxn ang="0">
                    <a:pos x="86" y="214"/>
                  </a:cxn>
                  <a:cxn ang="0">
                    <a:pos x="86" y="213"/>
                  </a:cxn>
                  <a:cxn ang="0">
                    <a:pos x="85" y="197"/>
                  </a:cxn>
                  <a:cxn ang="0">
                    <a:pos x="80" y="181"/>
                  </a:cxn>
                  <a:cxn ang="0">
                    <a:pos x="72" y="167"/>
                  </a:cxn>
                  <a:cxn ang="0">
                    <a:pos x="63" y="154"/>
                  </a:cxn>
                  <a:cxn ang="0">
                    <a:pos x="51" y="144"/>
                  </a:cxn>
                  <a:cxn ang="0">
                    <a:pos x="37" y="136"/>
                  </a:cxn>
                  <a:cxn ang="0">
                    <a:pos x="23" y="130"/>
                  </a:cxn>
                  <a:cxn ang="0">
                    <a:pos x="7" y="128"/>
                  </a:cxn>
                  <a:cxn ang="0">
                    <a:pos x="7" y="106"/>
                  </a:cxn>
                  <a:cxn ang="0">
                    <a:pos x="7" y="65"/>
                  </a:cxn>
                  <a:cxn ang="0">
                    <a:pos x="7" y="23"/>
                  </a:cxn>
                  <a:cxn ang="0">
                    <a:pos x="7" y="5"/>
                  </a:cxn>
                  <a:cxn ang="0">
                    <a:pos x="7" y="4"/>
                  </a:cxn>
                  <a:cxn ang="0">
                    <a:pos x="6" y="1"/>
                  </a:cxn>
                  <a:cxn ang="0">
                    <a:pos x="5" y="0"/>
                  </a:cxn>
                  <a:cxn ang="0">
                    <a:pos x="4" y="0"/>
                  </a:cxn>
                  <a:cxn ang="0">
                    <a:pos x="3" y="0"/>
                  </a:cxn>
                  <a:cxn ang="0">
                    <a:pos x="2" y="1"/>
                  </a:cxn>
                  <a:cxn ang="0">
                    <a:pos x="0" y="4"/>
                  </a:cxn>
                  <a:cxn ang="0">
                    <a:pos x="0" y="5"/>
                  </a:cxn>
                </a:cxnLst>
                <a:rect l="0" t="0" r="r" b="b"/>
                <a:pathLst>
                  <a:path w="86" h="217">
                    <a:moveTo>
                      <a:pt x="0" y="5"/>
                    </a:moveTo>
                    <a:lnTo>
                      <a:pt x="0" y="135"/>
                    </a:lnTo>
                    <a:lnTo>
                      <a:pt x="4" y="135"/>
                    </a:lnTo>
                    <a:lnTo>
                      <a:pt x="19" y="136"/>
                    </a:lnTo>
                    <a:lnTo>
                      <a:pt x="31" y="142"/>
                    </a:lnTo>
                    <a:lnTo>
                      <a:pt x="44" y="149"/>
                    </a:lnTo>
                    <a:lnTo>
                      <a:pt x="56" y="158"/>
                    </a:lnTo>
                    <a:lnTo>
                      <a:pt x="65" y="171"/>
                    </a:lnTo>
                    <a:lnTo>
                      <a:pt x="72" y="183"/>
                    </a:lnTo>
                    <a:lnTo>
                      <a:pt x="76" y="198"/>
                    </a:lnTo>
                    <a:lnTo>
                      <a:pt x="78" y="213"/>
                    </a:lnTo>
                    <a:lnTo>
                      <a:pt x="78" y="214"/>
                    </a:lnTo>
                    <a:lnTo>
                      <a:pt x="79" y="215"/>
                    </a:lnTo>
                    <a:lnTo>
                      <a:pt x="80" y="217"/>
                    </a:lnTo>
                    <a:lnTo>
                      <a:pt x="81" y="217"/>
                    </a:lnTo>
                    <a:lnTo>
                      <a:pt x="82" y="217"/>
                    </a:lnTo>
                    <a:lnTo>
                      <a:pt x="85" y="215"/>
                    </a:lnTo>
                    <a:lnTo>
                      <a:pt x="86" y="214"/>
                    </a:lnTo>
                    <a:lnTo>
                      <a:pt x="86" y="213"/>
                    </a:lnTo>
                    <a:lnTo>
                      <a:pt x="85" y="197"/>
                    </a:lnTo>
                    <a:lnTo>
                      <a:pt x="80" y="181"/>
                    </a:lnTo>
                    <a:lnTo>
                      <a:pt x="72" y="167"/>
                    </a:lnTo>
                    <a:lnTo>
                      <a:pt x="63" y="154"/>
                    </a:lnTo>
                    <a:lnTo>
                      <a:pt x="51" y="144"/>
                    </a:lnTo>
                    <a:lnTo>
                      <a:pt x="37" y="136"/>
                    </a:lnTo>
                    <a:lnTo>
                      <a:pt x="23" y="130"/>
                    </a:lnTo>
                    <a:lnTo>
                      <a:pt x="7" y="128"/>
                    </a:lnTo>
                    <a:lnTo>
                      <a:pt x="7" y="106"/>
                    </a:lnTo>
                    <a:lnTo>
                      <a:pt x="7" y="65"/>
                    </a:lnTo>
                    <a:lnTo>
                      <a:pt x="7" y="23"/>
                    </a:lnTo>
                    <a:lnTo>
                      <a:pt x="7" y="5"/>
                    </a:lnTo>
                    <a:lnTo>
                      <a:pt x="7" y="4"/>
                    </a:lnTo>
                    <a:lnTo>
                      <a:pt x="6" y="1"/>
                    </a:lnTo>
                    <a:lnTo>
                      <a:pt x="5" y="0"/>
                    </a:lnTo>
                    <a:lnTo>
                      <a:pt x="4" y="0"/>
                    </a:lnTo>
                    <a:lnTo>
                      <a:pt x="3" y="0"/>
                    </a:lnTo>
                    <a:lnTo>
                      <a:pt x="2" y="1"/>
                    </a:lnTo>
                    <a:lnTo>
                      <a:pt x="0" y="4"/>
                    </a:lnTo>
                    <a:lnTo>
                      <a:pt x="0" y="5"/>
                    </a:lnTo>
                    <a:close/>
                  </a:path>
                </a:pathLst>
              </a:custGeom>
              <a:solidFill>
                <a:srgbClr val="000000"/>
              </a:solidFill>
              <a:ln w="9525">
                <a:noFill/>
                <a:round/>
                <a:headEnd/>
                <a:tailEnd/>
              </a:ln>
            </p:spPr>
            <p:txBody>
              <a:bodyPr/>
              <a:lstStyle/>
              <a:p>
                <a:endParaRPr lang="es-MX"/>
              </a:p>
            </p:txBody>
          </p:sp>
          <p:sp>
            <p:nvSpPr>
              <p:cNvPr id="61813" name="Freeform 373"/>
              <p:cNvSpPr>
                <a:spLocks/>
              </p:cNvSpPr>
              <p:nvPr/>
            </p:nvSpPr>
            <p:spPr bwMode="auto">
              <a:xfrm>
                <a:off x="3718" y="2765"/>
                <a:ext cx="25" cy="22"/>
              </a:xfrm>
              <a:custGeom>
                <a:avLst/>
                <a:gdLst/>
                <a:ahLst/>
                <a:cxnLst>
                  <a:cxn ang="0">
                    <a:pos x="6" y="2"/>
                  </a:cxn>
                  <a:cxn ang="0">
                    <a:pos x="1" y="9"/>
                  </a:cxn>
                  <a:cxn ang="0">
                    <a:pos x="0" y="19"/>
                  </a:cxn>
                  <a:cxn ang="0">
                    <a:pos x="2" y="30"/>
                  </a:cxn>
                  <a:cxn ang="0">
                    <a:pos x="9" y="42"/>
                  </a:cxn>
                  <a:cxn ang="0">
                    <a:pos x="10" y="43"/>
                  </a:cxn>
                  <a:cxn ang="0">
                    <a:pos x="11" y="44"/>
                  </a:cxn>
                  <a:cxn ang="0">
                    <a:pos x="14" y="44"/>
                  </a:cxn>
                  <a:cxn ang="0">
                    <a:pos x="15" y="43"/>
                  </a:cxn>
                  <a:cxn ang="0">
                    <a:pos x="16" y="42"/>
                  </a:cxn>
                  <a:cxn ang="0">
                    <a:pos x="16" y="40"/>
                  </a:cxn>
                  <a:cxn ang="0">
                    <a:pos x="16" y="38"/>
                  </a:cxn>
                  <a:cxn ang="0">
                    <a:pos x="15" y="37"/>
                  </a:cxn>
                  <a:cxn ang="0">
                    <a:pos x="10" y="28"/>
                  </a:cxn>
                  <a:cxn ang="0">
                    <a:pos x="8" y="20"/>
                  </a:cxn>
                  <a:cxn ang="0">
                    <a:pos x="8" y="13"/>
                  </a:cxn>
                  <a:cxn ang="0">
                    <a:pos x="10" y="9"/>
                  </a:cxn>
                  <a:cxn ang="0">
                    <a:pos x="15" y="8"/>
                  </a:cxn>
                  <a:cxn ang="0">
                    <a:pos x="21" y="10"/>
                  </a:cxn>
                  <a:cxn ang="0">
                    <a:pos x="28" y="16"/>
                  </a:cxn>
                  <a:cxn ang="0">
                    <a:pos x="34" y="24"/>
                  </a:cxn>
                  <a:cxn ang="0">
                    <a:pos x="38" y="29"/>
                  </a:cxn>
                  <a:cxn ang="0">
                    <a:pos x="40" y="33"/>
                  </a:cxn>
                  <a:cxn ang="0">
                    <a:pos x="41" y="38"/>
                  </a:cxn>
                  <a:cxn ang="0">
                    <a:pos x="43" y="43"/>
                  </a:cxn>
                  <a:cxn ang="0">
                    <a:pos x="43" y="43"/>
                  </a:cxn>
                  <a:cxn ang="0">
                    <a:pos x="43" y="44"/>
                  </a:cxn>
                  <a:cxn ang="0">
                    <a:pos x="43" y="45"/>
                  </a:cxn>
                  <a:cxn ang="0">
                    <a:pos x="43" y="45"/>
                  </a:cxn>
                  <a:cxn ang="0">
                    <a:pos x="43" y="44"/>
                  </a:cxn>
                  <a:cxn ang="0">
                    <a:pos x="44" y="42"/>
                  </a:cxn>
                  <a:cxn ang="0">
                    <a:pos x="45" y="40"/>
                  </a:cxn>
                  <a:cxn ang="0">
                    <a:pos x="46" y="40"/>
                  </a:cxn>
                  <a:cxn ang="0">
                    <a:pos x="47" y="40"/>
                  </a:cxn>
                  <a:cxn ang="0">
                    <a:pos x="49" y="42"/>
                  </a:cxn>
                  <a:cxn ang="0">
                    <a:pos x="51" y="43"/>
                  </a:cxn>
                  <a:cxn ang="0">
                    <a:pos x="51" y="44"/>
                  </a:cxn>
                  <a:cxn ang="0">
                    <a:pos x="51" y="42"/>
                  </a:cxn>
                  <a:cxn ang="0">
                    <a:pos x="49" y="36"/>
                  </a:cxn>
                  <a:cxn ang="0">
                    <a:pos x="47" y="30"/>
                  </a:cxn>
                  <a:cxn ang="0">
                    <a:pos x="45" y="25"/>
                  </a:cxn>
                  <a:cxn ang="0">
                    <a:pos x="41" y="20"/>
                  </a:cxn>
                  <a:cxn ang="0">
                    <a:pos x="37" y="14"/>
                  </a:cxn>
                  <a:cxn ang="0">
                    <a:pos x="32" y="9"/>
                  </a:cxn>
                  <a:cxn ang="0">
                    <a:pos x="28" y="6"/>
                  </a:cxn>
                  <a:cxn ang="0">
                    <a:pos x="23" y="2"/>
                  </a:cxn>
                  <a:cxn ang="0">
                    <a:pos x="18" y="0"/>
                  </a:cxn>
                  <a:cxn ang="0">
                    <a:pos x="14" y="0"/>
                  </a:cxn>
                  <a:cxn ang="0">
                    <a:pos x="9" y="0"/>
                  </a:cxn>
                  <a:cxn ang="0">
                    <a:pos x="6" y="2"/>
                  </a:cxn>
                </a:cxnLst>
                <a:rect l="0" t="0" r="r" b="b"/>
                <a:pathLst>
                  <a:path w="51" h="45">
                    <a:moveTo>
                      <a:pt x="6" y="2"/>
                    </a:moveTo>
                    <a:lnTo>
                      <a:pt x="1" y="9"/>
                    </a:lnTo>
                    <a:lnTo>
                      <a:pt x="0" y="19"/>
                    </a:lnTo>
                    <a:lnTo>
                      <a:pt x="2" y="30"/>
                    </a:lnTo>
                    <a:lnTo>
                      <a:pt x="9" y="42"/>
                    </a:lnTo>
                    <a:lnTo>
                      <a:pt x="10" y="43"/>
                    </a:lnTo>
                    <a:lnTo>
                      <a:pt x="11" y="44"/>
                    </a:lnTo>
                    <a:lnTo>
                      <a:pt x="14" y="44"/>
                    </a:lnTo>
                    <a:lnTo>
                      <a:pt x="15" y="43"/>
                    </a:lnTo>
                    <a:lnTo>
                      <a:pt x="16" y="42"/>
                    </a:lnTo>
                    <a:lnTo>
                      <a:pt x="16" y="40"/>
                    </a:lnTo>
                    <a:lnTo>
                      <a:pt x="16" y="38"/>
                    </a:lnTo>
                    <a:lnTo>
                      <a:pt x="15" y="37"/>
                    </a:lnTo>
                    <a:lnTo>
                      <a:pt x="10" y="28"/>
                    </a:lnTo>
                    <a:lnTo>
                      <a:pt x="8" y="20"/>
                    </a:lnTo>
                    <a:lnTo>
                      <a:pt x="8" y="13"/>
                    </a:lnTo>
                    <a:lnTo>
                      <a:pt x="10" y="9"/>
                    </a:lnTo>
                    <a:lnTo>
                      <a:pt x="15" y="8"/>
                    </a:lnTo>
                    <a:lnTo>
                      <a:pt x="21" y="10"/>
                    </a:lnTo>
                    <a:lnTo>
                      <a:pt x="28" y="16"/>
                    </a:lnTo>
                    <a:lnTo>
                      <a:pt x="34" y="24"/>
                    </a:lnTo>
                    <a:lnTo>
                      <a:pt x="38" y="29"/>
                    </a:lnTo>
                    <a:lnTo>
                      <a:pt x="40" y="33"/>
                    </a:lnTo>
                    <a:lnTo>
                      <a:pt x="41" y="38"/>
                    </a:lnTo>
                    <a:lnTo>
                      <a:pt x="43" y="43"/>
                    </a:lnTo>
                    <a:lnTo>
                      <a:pt x="43" y="43"/>
                    </a:lnTo>
                    <a:lnTo>
                      <a:pt x="43" y="44"/>
                    </a:lnTo>
                    <a:lnTo>
                      <a:pt x="43" y="45"/>
                    </a:lnTo>
                    <a:lnTo>
                      <a:pt x="43" y="45"/>
                    </a:lnTo>
                    <a:lnTo>
                      <a:pt x="43" y="44"/>
                    </a:lnTo>
                    <a:lnTo>
                      <a:pt x="44" y="42"/>
                    </a:lnTo>
                    <a:lnTo>
                      <a:pt x="45" y="40"/>
                    </a:lnTo>
                    <a:lnTo>
                      <a:pt x="46" y="40"/>
                    </a:lnTo>
                    <a:lnTo>
                      <a:pt x="47" y="40"/>
                    </a:lnTo>
                    <a:lnTo>
                      <a:pt x="49" y="42"/>
                    </a:lnTo>
                    <a:lnTo>
                      <a:pt x="51" y="43"/>
                    </a:lnTo>
                    <a:lnTo>
                      <a:pt x="51" y="44"/>
                    </a:lnTo>
                    <a:lnTo>
                      <a:pt x="51" y="42"/>
                    </a:lnTo>
                    <a:lnTo>
                      <a:pt x="49" y="36"/>
                    </a:lnTo>
                    <a:lnTo>
                      <a:pt x="47" y="30"/>
                    </a:lnTo>
                    <a:lnTo>
                      <a:pt x="45" y="25"/>
                    </a:lnTo>
                    <a:lnTo>
                      <a:pt x="41" y="20"/>
                    </a:lnTo>
                    <a:lnTo>
                      <a:pt x="37" y="14"/>
                    </a:lnTo>
                    <a:lnTo>
                      <a:pt x="32" y="9"/>
                    </a:lnTo>
                    <a:lnTo>
                      <a:pt x="28" y="6"/>
                    </a:lnTo>
                    <a:lnTo>
                      <a:pt x="23" y="2"/>
                    </a:lnTo>
                    <a:lnTo>
                      <a:pt x="18" y="0"/>
                    </a:lnTo>
                    <a:lnTo>
                      <a:pt x="14" y="0"/>
                    </a:lnTo>
                    <a:lnTo>
                      <a:pt x="9" y="0"/>
                    </a:lnTo>
                    <a:lnTo>
                      <a:pt x="6" y="2"/>
                    </a:lnTo>
                    <a:close/>
                  </a:path>
                </a:pathLst>
              </a:custGeom>
              <a:solidFill>
                <a:srgbClr val="000000"/>
              </a:solidFill>
              <a:ln w="9525">
                <a:noFill/>
                <a:round/>
                <a:headEnd/>
                <a:tailEnd/>
              </a:ln>
            </p:spPr>
            <p:txBody>
              <a:bodyPr/>
              <a:lstStyle/>
              <a:p>
                <a:endParaRPr lang="es-MX"/>
              </a:p>
            </p:txBody>
          </p:sp>
          <p:sp>
            <p:nvSpPr>
              <p:cNvPr id="61814" name="Freeform 374"/>
              <p:cNvSpPr>
                <a:spLocks/>
              </p:cNvSpPr>
              <p:nvPr/>
            </p:nvSpPr>
            <p:spPr bwMode="auto">
              <a:xfrm>
                <a:off x="3628" y="2835"/>
                <a:ext cx="23" cy="44"/>
              </a:xfrm>
              <a:custGeom>
                <a:avLst/>
                <a:gdLst/>
                <a:ahLst/>
                <a:cxnLst>
                  <a:cxn ang="0">
                    <a:pos x="13" y="2"/>
                  </a:cxn>
                  <a:cxn ang="0">
                    <a:pos x="13" y="3"/>
                  </a:cxn>
                  <a:cxn ang="0">
                    <a:pos x="14" y="4"/>
                  </a:cxn>
                  <a:cxn ang="0">
                    <a:pos x="14" y="6"/>
                  </a:cxn>
                  <a:cxn ang="0">
                    <a:pos x="15" y="6"/>
                  </a:cxn>
                  <a:cxn ang="0">
                    <a:pos x="24" y="12"/>
                  </a:cxn>
                  <a:cxn ang="0">
                    <a:pos x="32" y="20"/>
                  </a:cxn>
                  <a:cxn ang="0">
                    <a:pos x="37" y="31"/>
                  </a:cxn>
                  <a:cxn ang="0">
                    <a:pos x="38" y="42"/>
                  </a:cxn>
                  <a:cxn ang="0">
                    <a:pos x="36" y="56"/>
                  </a:cxn>
                  <a:cxn ang="0">
                    <a:pos x="29" y="67"/>
                  </a:cxn>
                  <a:cxn ang="0">
                    <a:pos x="17" y="76"/>
                  </a:cxn>
                  <a:cxn ang="0">
                    <a:pos x="5" y="79"/>
                  </a:cxn>
                  <a:cxn ang="0">
                    <a:pos x="4" y="79"/>
                  </a:cxn>
                  <a:cxn ang="0">
                    <a:pos x="1" y="80"/>
                  </a:cxn>
                  <a:cxn ang="0">
                    <a:pos x="0" y="81"/>
                  </a:cxn>
                  <a:cxn ang="0">
                    <a:pos x="0" y="82"/>
                  </a:cxn>
                  <a:cxn ang="0">
                    <a:pos x="0" y="84"/>
                  </a:cxn>
                  <a:cxn ang="0">
                    <a:pos x="1" y="86"/>
                  </a:cxn>
                  <a:cxn ang="0">
                    <a:pos x="4" y="87"/>
                  </a:cxn>
                  <a:cxn ang="0">
                    <a:pos x="5" y="87"/>
                  </a:cxn>
                  <a:cxn ang="0">
                    <a:pos x="13" y="86"/>
                  </a:cxn>
                  <a:cxn ang="0">
                    <a:pos x="21" y="84"/>
                  </a:cxn>
                  <a:cxn ang="0">
                    <a:pos x="28" y="79"/>
                  </a:cxn>
                  <a:cxn ang="0">
                    <a:pos x="35" y="73"/>
                  </a:cxn>
                  <a:cxn ang="0">
                    <a:pos x="39" y="67"/>
                  </a:cxn>
                  <a:cxn ang="0">
                    <a:pos x="43" y="59"/>
                  </a:cxn>
                  <a:cxn ang="0">
                    <a:pos x="45" y="51"/>
                  </a:cxn>
                  <a:cxn ang="0">
                    <a:pos x="46" y="42"/>
                  </a:cxn>
                  <a:cxn ang="0">
                    <a:pos x="44" y="28"/>
                  </a:cxn>
                  <a:cxn ang="0">
                    <a:pos x="38" y="16"/>
                  </a:cxn>
                  <a:cxn ang="0">
                    <a:pos x="30" y="5"/>
                  </a:cxn>
                  <a:cxn ang="0">
                    <a:pos x="19" y="0"/>
                  </a:cxn>
                  <a:cxn ang="0">
                    <a:pos x="17" y="0"/>
                  </a:cxn>
                  <a:cxn ang="0">
                    <a:pos x="15" y="0"/>
                  </a:cxn>
                  <a:cxn ang="0">
                    <a:pos x="14" y="1"/>
                  </a:cxn>
                  <a:cxn ang="0">
                    <a:pos x="13" y="2"/>
                  </a:cxn>
                </a:cxnLst>
                <a:rect l="0" t="0" r="r" b="b"/>
                <a:pathLst>
                  <a:path w="46" h="87">
                    <a:moveTo>
                      <a:pt x="13" y="2"/>
                    </a:moveTo>
                    <a:lnTo>
                      <a:pt x="13" y="3"/>
                    </a:lnTo>
                    <a:lnTo>
                      <a:pt x="14" y="4"/>
                    </a:lnTo>
                    <a:lnTo>
                      <a:pt x="14" y="6"/>
                    </a:lnTo>
                    <a:lnTo>
                      <a:pt x="15" y="6"/>
                    </a:lnTo>
                    <a:lnTo>
                      <a:pt x="24" y="12"/>
                    </a:lnTo>
                    <a:lnTo>
                      <a:pt x="32" y="20"/>
                    </a:lnTo>
                    <a:lnTo>
                      <a:pt x="37" y="31"/>
                    </a:lnTo>
                    <a:lnTo>
                      <a:pt x="38" y="42"/>
                    </a:lnTo>
                    <a:lnTo>
                      <a:pt x="36" y="56"/>
                    </a:lnTo>
                    <a:lnTo>
                      <a:pt x="29" y="67"/>
                    </a:lnTo>
                    <a:lnTo>
                      <a:pt x="17" y="76"/>
                    </a:lnTo>
                    <a:lnTo>
                      <a:pt x="5" y="79"/>
                    </a:lnTo>
                    <a:lnTo>
                      <a:pt x="4" y="79"/>
                    </a:lnTo>
                    <a:lnTo>
                      <a:pt x="1" y="80"/>
                    </a:lnTo>
                    <a:lnTo>
                      <a:pt x="0" y="81"/>
                    </a:lnTo>
                    <a:lnTo>
                      <a:pt x="0" y="82"/>
                    </a:lnTo>
                    <a:lnTo>
                      <a:pt x="0" y="84"/>
                    </a:lnTo>
                    <a:lnTo>
                      <a:pt x="1" y="86"/>
                    </a:lnTo>
                    <a:lnTo>
                      <a:pt x="4" y="87"/>
                    </a:lnTo>
                    <a:lnTo>
                      <a:pt x="5" y="87"/>
                    </a:lnTo>
                    <a:lnTo>
                      <a:pt x="13" y="86"/>
                    </a:lnTo>
                    <a:lnTo>
                      <a:pt x="21" y="84"/>
                    </a:lnTo>
                    <a:lnTo>
                      <a:pt x="28" y="79"/>
                    </a:lnTo>
                    <a:lnTo>
                      <a:pt x="35" y="73"/>
                    </a:lnTo>
                    <a:lnTo>
                      <a:pt x="39" y="67"/>
                    </a:lnTo>
                    <a:lnTo>
                      <a:pt x="43" y="59"/>
                    </a:lnTo>
                    <a:lnTo>
                      <a:pt x="45" y="51"/>
                    </a:lnTo>
                    <a:lnTo>
                      <a:pt x="46" y="42"/>
                    </a:lnTo>
                    <a:lnTo>
                      <a:pt x="44" y="28"/>
                    </a:lnTo>
                    <a:lnTo>
                      <a:pt x="38" y="16"/>
                    </a:lnTo>
                    <a:lnTo>
                      <a:pt x="30" y="5"/>
                    </a:lnTo>
                    <a:lnTo>
                      <a:pt x="19" y="0"/>
                    </a:lnTo>
                    <a:lnTo>
                      <a:pt x="17" y="0"/>
                    </a:lnTo>
                    <a:lnTo>
                      <a:pt x="15" y="0"/>
                    </a:lnTo>
                    <a:lnTo>
                      <a:pt x="14" y="1"/>
                    </a:lnTo>
                    <a:lnTo>
                      <a:pt x="13" y="2"/>
                    </a:lnTo>
                    <a:close/>
                  </a:path>
                </a:pathLst>
              </a:custGeom>
              <a:solidFill>
                <a:srgbClr val="000000"/>
              </a:solidFill>
              <a:ln w="9525">
                <a:noFill/>
                <a:round/>
                <a:headEnd/>
                <a:tailEnd/>
              </a:ln>
            </p:spPr>
            <p:txBody>
              <a:bodyPr/>
              <a:lstStyle/>
              <a:p>
                <a:endParaRPr lang="es-MX"/>
              </a:p>
            </p:txBody>
          </p:sp>
          <p:sp>
            <p:nvSpPr>
              <p:cNvPr id="61815" name="Freeform 375"/>
              <p:cNvSpPr>
                <a:spLocks/>
              </p:cNvSpPr>
              <p:nvPr/>
            </p:nvSpPr>
            <p:spPr bwMode="auto">
              <a:xfrm>
                <a:off x="3690" y="2710"/>
                <a:ext cx="97" cy="83"/>
              </a:xfrm>
              <a:custGeom>
                <a:avLst/>
                <a:gdLst/>
                <a:ahLst/>
                <a:cxnLst>
                  <a:cxn ang="0">
                    <a:pos x="195" y="0"/>
                  </a:cxn>
                  <a:cxn ang="0">
                    <a:pos x="108" y="0"/>
                  </a:cxn>
                  <a:cxn ang="0">
                    <a:pos x="100" y="1"/>
                  </a:cxn>
                  <a:cxn ang="0">
                    <a:pos x="91" y="2"/>
                  </a:cxn>
                  <a:cxn ang="0">
                    <a:pos x="85" y="5"/>
                  </a:cxn>
                  <a:cxn ang="0">
                    <a:pos x="76" y="10"/>
                  </a:cxn>
                  <a:cxn ang="0">
                    <a:pos x="71" y="15"/>
                  </a:cxn>
                  <a:cxn ang="0">
                    <a:pos x="64" y="20"/>
                  </a:cxn>
                  <a:cxn ang="0">
                    <a:pos x="59" y="27"/>
                  </a:cxn>
                  <a:cxn ang="0">
                    <a:pos x="56" y="34"/>
                  </a:cxn>
                  <a:cxn ang="0">
                    <a:pos x="0" y="160"/>
                  </a:cxn>
                  <a:cxn ang="0">
                    <a:pos x="15" y="167"/>
                  </a:cxn>
                  <a:cxn ang="0">
                    <a:pos x="70" y="42"/>
                  </a:cxn>
                  <a:cxn ang="0">
                    <a:pos x="195" y="42"/>
                  </a:cxn>
                  <a:cxn ang="0">
                    <a:pos x="195" y="0"/>
                  </a:cxn>
                </a:cxnLst>
                <a:rect l="0" t="0" r="r" b="b"/>
                <a:pathLst>
                  <a:path w="195" h="167">
                    <a:moveTo>
                      <a:pt x="195" y="0"/>
                    </a:moveTo>
                    <a:lnTo>
                      <a:pt x="108" y="0"/>
                    </a:lnTo>
                    <a:lnTo>
                      <a:pt x="100" y="1"/>
                    </a:lnTo>
                    <a:lnTo>
                      <a:pt x="91" y="2"/>
                    </a:lnTo>
                    <a:lnTo>
                      <a:pt x="85" y="5"/>
                    </a:lnTo>
                    <a:lnTo>
                      <a:pt x="76" y="10"/>
                    </a:lnTo>
                    <a:lnTo>
                      <a:pt x="71" y="15"/>
                    </a:lnTo>
                    <a:lnTo>
                      <a:pt x="64" y="20"/>
                    </a:lnTo>
                    <a:lnTo>
                      <a:pt x="59" y="27"/>
                    </a:lnTo>
                    <a:lnTo>
                      <a:pt x="56" y="34"/>
                    </a:lnTo>
                    <a:lnTo>
                      <a:pt x="0" y="160"/>
                    </a:lnTo>
                    <a:lnTo>
                      <a:pt x="15" y="167"/>
                    </a:lnTo>
                    <a:lnTo>
                      <a:pt x="70" y="42"/>
                    </a:lnTo>
                    <a:lnTo>
                      <a:pt x="195" y="42"/>
                    </a:lnTo>
                    <a:lnTo>
                      <a:pt x="195" y="0"/>
                    </a:lnTo>
                    <a:close/>
                  </a:path>
                </a:pathLst>
              </a:custGeom>
              <a:solidFill>
                <a:srgbClr val="000000"/>
              </a:solidFill>
              <a:ln w="9525">
                <a:noFill/>
                <a:round/>
                <a:headEnd/>
                <a:tailEnd/>
              </a:ln>
            </p:spPr>
            <p:txBody>
              <a:bodyPr/>
              <a:lstStyle/>
              <a:p>
                <a:endParaRPr lang="es-MX"/>
              </a:p>
            </p:txBody>
          </p:sp>
          <p:sp>
            <p:nvSpPr>
              <p:cNvPr id="61816" name="Freeform 376"/>
              <p:cNvSpPr>
                <a:spLocks/>
              </p:cNvSpPr>
              <p:nvPr/>
            </p:nvSpPr>
            <p:spPr bwMode="auto">
              <a:xfrm>
                <a:off x="3795" y="2679"/>
                <a:ext cx="205" cy="107"/>
              </a:xfrm>
              <a:custGeom>
                <a:avLst/>
                <a:gdLst/>
                <a:ahLst/>
                <a:cxnLst>
                  <a:cxn ang="0">
                    <a:pos x="8" y="40"/>
                  </a:cxn>
                  <a:cxn ang="0">
                    <a:pos x="11" y="27"/>
                  </a:cxn>
                  <a:cxn ang="0">
                    <a:pos x="18" y="18"/>
                  </a:cxn>
                  <a:cxn ang="0">
                    <a:pos x="27" y="11"/>
                  </a:cxn>
                  <a:cxn ang="0">
                    <a:pos x="38" y="8"/>
                  </a:cxn>
                  <a:cxn ang="0">
                    <a:pos x="370" y="8"/>
                  </a:cxn>
                  <a:cxn ang="0">
                    <a:pos x="383" y="11"/>
                  </a:cxn>
                  <a:cxn ang="0">
                    <a:pos x="392" y="18"/>
                  </a:cxn>
                  <a:cxn ang="0">
                    <a:pos x="399" y="27"/>
                  </a:cxn>
                  <a:cxn ang="0">
                    <a:pos x="401" y="40"/>
                  </a:cxn>
                  <a:cxn ang="0">
                    <a:pos x="401" y="55"/>
                  </a:cxn>
                  <a:cxn ang="0">
                    <a:pos x="401" y="96"/>
                  </a:cxn>
                  <a:cxn ang="0">
                    <a:pos x="401" y="152"/>
                  </a:cxn>
                  <a:cxn ang="0">
                    <a:pos x="401" y="216"/>
                  </a:cxn>
                  <a:cxn ang="0">
                    <a:pos x="409" y="216"/>
                  </a:cxn>
                  <a:cxn ang="0">
                    <a:pos x="409" y="40"/>
                  </a:cxn>
                  <a:cxn ang="0">
                    <a:pos x="408" y="31"/>
                  </a:cxn>
                  <a:cxn ang="0">
                    <a:pos x="406" y="25"/>
                  </a:cxn>
                  <a:cxn ang="0">
                    <a:pos x="403" y="18"/>
                  </a:cxn>
                  <a:cxn ang="0">
                    <a:pos x="398" y="12"/>
                  </a:cxn>
                  <a:cxn ang="0">
                    <a:pos x="392" y="7"/>
                  </a:cxn>
                  <a:cxn ang="0">
                    <a:pos x="385" y="4"/>
                  </a:cxn>
                  <a:cxn ang="0">
                    <a:pos x="378" y="2"/>
                  </a:cxn>
                  <a:cxn ang="0">
                    <a:pos x="370" y="0"/>
                  </a:cxn>
                  <a:cxn ang="0">
                    <a:pos x="38" y="0"/>
                  </a:cxn>
                  <a:cxn ang="0">
                    <a:pos x="30" y="2"/>
                  </a:cxn>
                  <a:cxn ang="0">
                    <a:pos x="23" y="4"/>
                  </a:cxn>
                  <a:cxn ang="0">
                    <a:pos x="18" y="7"/>
                  </a:cxn>
                  <a:cxn ang="0">
                    <a:pos x="12" y="12"/>
                  </a:cxn>
                  <a:cxn ang="0">
                    <a:pos x="7" y="18"/>
                  </a:cxn>
                  <a:cxn ang="0">
                    <a:pos x="4" y="25"/>
                  </a:cxn>
                  <a:cxn ang="0">
                    <a:pos x="1" y="31"/>
                  </a:cxn>
                  <a:cxn ang="0">
                    <a:pos x="0" y="40"/>
                  </a:cxn>
                  <a:cxn ang="0">
                    <a:pos x="0" y="216"/>
                  </a:cxn>
                  <a:cxn ang="0">
                    <a:pos x="8" y="216"/>
                  </a:cxn>
                  <a:cxn ang="0">
                    <a:pos x="8" y="40"/>
                  </a:cxn>
                </a:cxnLst>
                <a:rect l="0" t="0" r="r" b="b"/>
                <a:pathLst>
                  <a:path w="409" h="216">
                    <a:moveTo>
                      <a:pt x="8" y="40"/>
                    </a:moveTo>
                    <a:lnTo>
                      <a:pt x="11" y="27"/>
                    </a:lnTo>
                    <a:lnTo>
                      <a:pt x="18" y="18"/>
                    </a:lnTo>
                    <a:lnTo>
                      <a:pt x="27" y="11"/>
                    </a:lnTo>
                    <a:lnTo>
                      <a:pt x="38" y="8"/>
                    </a:lnTo>
                    <a:lnTo>
                      <a:pt x="370" y="8"/>
                    </a:lnTo>
                    <a:lnTo>
                      <a:pt x="383" y="11"/>
                    </a:lnTo>
                    <a:lnTo>
                      <a:pt x="392" y="18"/>
                    </a:lnTo>
                    <a:lnTo>
                      <a:pt x="399" y="27"/>
                    </a:lnTo>
                    <a:lnTo>
                      <a:pt x="401" y="40"/>
                    </a:lnTo>
                    <a:lnTo>
                      <a:pt x="401" y="55"/>
                    </a:lnTo>
                    <a:lnTo>
                      <a:pt x="401" y="96"/>
                    </a:lnTo>
                    <a:lnTo>
                      <a:pt x="401" y="152"/>
                    </a:lnTo>
                    <a:lnTo>
                      <a:pt x="401" y="216"/>
                    </a:lnTo>
                    <a:lnTo>
                      <a:pt x="409" y="216"/>
                    </a:lnTo>
                    <a:lnTo>
                      <a:pt x="409" y="40"/>
                    </a:lnTo>
                    <a:lnTo>
                      <a:pt x="408" y="31"/>
                    </a:lnTo>
                    <a:lnTo>
                      <a:pt x="406" y="25"/>
                    </a:lnTo>
                    <a:lnTo>
                      <a:pt x="403" y="18"/>
                    </a:lnTo>
                    <a:lnTo>
                      <a:pt x="398" y="12"/>
                    </a:lnTo>
                    <a:lnTo>
                      <a:pt x="392" y="7"/>
                    </a:lnTo>
                    <a:lnTo>
                      <a:pt x="385" y="4"/>
                    </a:lnTo>
                    <a:lnTo>
                      <a:pt x="378" y="2"/>
                    </a:lnTo>
                    <a:lnTo>
                      <a:pt x="370" y="0"/>
                    </a:lnTo>
                    <a:lnTo>
                      <a:pt x="38" y="0"/>
                    </a:lnTo>
                    <a:lnTo>
                      <a:pt x="30" y="2"/>
                    </a:lnTo>
                    <a:lnTo>
                      <a:pt x="23" y="4"/>
                    </a:lnTo>
                    <a:lnTo>
                      <a:pt x="18" y="7"/>
                    </a:lnTo>
                    <a:lnTo>
                      <a:pt x="12" y="12"/>
                    </a:lnTo>
                    <a:lnTo>
                      <a:pt x="7" y="18"/>
                    </a:lnTo>
                    <a:lnTo>
                      <a:pt x="4" y="25"/>
                    </a:lnTo>
                    <a:lnTo>
                      <a:pt x="1" y="31"/>
                    </a:lnTo>
                    <a:lnTo>
                      <a:pt x="0" y="40"/>
                    </a:lnTo>
                    <a:lnTo>
                      <a:pt x="0" y="216"/>
                    </a:lnTo>
                    <a:lnTo>
                      <a:pt x="8" y="216"/>
                    </a:lnTo>
                    <a:lnTo>
                      <a:pt x="8" y="40"/>
                    </a:lnTo>
                    <a:close/>
                  </a:path>
                </a:pathLst>
              </a:custGeom>
              <a:solidFill>
                <a:srgbClr val="FFFFFF"/>
              </a:solidFill>
              <a:ln w="9525">
                <a:noFill/>
                <a:round/>
                <a:headEnd/>
                <a:tailEnd/>
              </a:ln>
            </p:spPr>
            <p:txBody>
              <a:bodyPr/>
              <a:lstStyle/>
              <a:p>
                <a:endParaRPr lang="es-MX"/>
              </a:p>
            </p:txBody>
          </p:sp>
          <p:sp>
            <p:nvSpPr>
              <p:cNvPr id="61817" name="Freeform 377"/>
              <p:cNvSpPr>
                <a:spLocks/>
              </p:cNvSpPr>
              <p:nvPr/>
            </p:nvSpPr>
            <p:spPr bwMode="auto">
              <a:xfrm>
                <a:off x="3795" y="2786"/>
                <a:ext cx="205" cy="92"/>
              </a:xfrm>
              <a:custGeom>
                <a:avLst/>
                <a:gdLst/>
                <a:ahLst/>
                <a:cxnLst>
                  <a:cxn ang="0">
                    <a:pos x="239" y="184"/>
                  </a:cxn>
                  <a:cxn ang="0">
                    <a:pos x="248" y="170"/>
                  </a:cxn>
                  <a:cxn ang="0">
                    <a:pos x="268" y="149"/>
                  </a:cxn>
                  <a:cxn ang="0">
                    <a:pos x="292" y="134"/>
                  </a:cxn>
                  <a:cxn ang="0">
                    <a:pos x="320" y="126"/>
                  </a:cxn>
                  <a:cxn ang="0">
                    <a:pos x="344" y="125"/>
                  </a:cxn>
                  <a:cxn ang="0">
                    <a:pos x="362" y="129"/>
                  </a:cxn>
                  <a:cxn ang="0">
                    <a:pos x="379" y="134"/>
                  </a:cxn>
                  <a:cxn ang="0">
                    <a:pos x="396" y="144"/>
                  </a:cxn>
                  <a:cxn ang="0">
                    <a:pos x="409" y="155"/>
                  </a:cxn>
                  <a:cxn ang="0">
                    <a:pos x="409" y="0"/>
                  </a:cxn>
                  <a:cxn ang="0">
                    <a:pos x="401" y="50"/>
                  </a:cxn>
                  <a:cxn ang="0">
                    <a:pos x="401" y="125"/>
                  </a:cxn>
                  <a:cxn ang="0">
                    <a:pos x="393" y="134"/>
                  </a:cxn>
                  <a:cxn ang="0">
                    <a:pos x="378" y="126"/>
                  </a:cxn>
                  <a:cxn ang="0">
                    <a:pos x="361" y="121"/>
                  </a:cxn>
                  <a:cxn ang="0">
                    <a:pos x="344" y="117"/>
                  </a:cxn>
                  <a:cxn ang="0">
                    <a:pos x="320" y="118"/>
                  </a:cxn>
                  <a:cxn ang="0">
                    <a:pos x="290" y="126"/>
                  </a:cxn>
                  <a:cxn ang="0">
                    <a:pos x="264" y="141"/>
                  </a:cxn>
                  <a:cxn ang="0">
                    <a:pos x="242" y="163"/>
                  </a:cxn>
                  <a:cxn ang="0">
                    <a:pos x="232" y="176"/>
                  </a:cxn>
                  <a:cxn ang="0">
                    <a:pos x="215" y="176"/>
                  </a:cxn>
                  <a:cxn ang="0">
                    <a:pos x="187" y="176"/>
                  </a:cxn>
                  <a:cxn ang="0">
                    <a:pos x="154" y="176"/>
                  </a:cxn>
                  <a:cxn ang="0">
                    <a:pos x="117" y="176"/>
                  </a:cxn>
                  <a:cxn ang="0">
                    <a:pos x="83" y="176"/>
                  </a:cxn>
                  <a:cxn ang="0">
                    <a:pos x="56" y="176"/>
                  </a:cxn>
                  <a:cxn ang="0">
                    <a:pos x="41" y="176"/>
                  </a:cxn>
                  <a:cxn ang="0">
                    <a:pos x="27" y="174"/>
                  </a:cxn>
                  <a:cxn ang="0">
                    <a:pos x="11" y="157"/>
                  </a:cxn>
                  <a:cxn ang="0">
                    <a:pos x="8" y="0"/>
                  </a:cxn>
                  <a:cxn ang="0">
                    <a:pos x="0" y="146"/>
                  </a:cxn>
                  <a:cxn ang="0">
                    <a:pos x="4" y="161"/>
                  </a:cxn>
                  <a:cxn ang="0">
                    <a:pos x="12" y="172"/>
                  </a:cxn>
                  <a:cxn ang="0">
                    <a:pos x="23" y="180"/>
                  </a:cxn>
                  <a:cxn ang="0">
                    <a:pos x="38" y="184"/>
                  </a:cxn>
                </a:cxnLst>
                <a:rect l="0" t="0" r="r" b="b"/>
                <a:pathLst>
                  <a:path w="409" h="184">
                    <a:moveTo>
                      <a:pt x="38" y="184"/>
                    </a:moveTo>
                    <a:lnTo>
                      <a:pt x="239" y="184"/>
                    </a:lnTo>
                    <a:lnTo>
                      <a:pt x="240" y="183"/>
                    </a:lnTo>
                    <a:lnTo>
                      <a:pt x="248" y="170"/>
                    </a:lnTo>
                    <a:lnTo>
                      <a:pt x="257" y="159"/>
                    </a:lnTo>
                    <a:lnTo>
                      <a:pt x="268" y="149"/>
                    </a:lnTo>
                    <a:lnTo>
                      <a:pt x="279" y="140"/>
                    </a:lnTo>
                    <a:lnTo>
                      <a:pt x="292" y="134"/>
                    </a:lnTo>
                    <a:lnTo>
                      <a:pt x="306" y="129"/>
                    </a:lnTo>
                    <a:lnTo>
                      <a:pt x="320" y="126"/>
                    </a:lnTo>
                    <a:lnTo>
                      <a:pt x="335" y="125"/>
                    </a:lnTo>
                    <a:lnTo>
                      <a:pt x="344" y="125"/>
                    </a:lnTo>
                    <a:lnTo>
                      <a:pt x="353" y="126"/>
                    </a:lnTo>
                    <a:lnTo>
                      <a:pt x="362" y="129"/>
                    </a:lnTo>
                    <a:lnTo>
                      <a:pt x="371" y="131"/>
                    </a:lnTo>
                    <a:lnTo>
                      <a:pt x="379" y="134"/>
                    </a:lnTo>
                    <a:lnTo>
                      <a:pt x="388" y="139"/>
                    </a:lnTo>
                    <a:lnTo>
                      <a:pt x="396" y="144"/>
                    </a:lnTo>
                    <a:lnTo>
                      <a:pt x="403" y="149"/>
                    </a:lnTo>
                    <a:lnTo>
                      <a:pt x="409" y="155"/>
                    </a:lnTo>
                    <a:lnTo>
                      <a:pt x="409" y="146"/>
                    </a:lnTo>
                    <a:lnTo>
                      <a:pt x="409" y="0"/>
                    </a:lnTo>
                    <a:lnTo>
                      <a:pt x="401" y="0"/>
                    </a:lnTo>
                    <a:lnTo>
                      <a:pt x="401" y="50"/>
                    </a:lnTo>
                    <a:lnTo>
                      <a:pt x="401" y="94"/>
                    </a:lnTo>
                    <a:lnTo>
                      <a:pt x="401" y="125"/>
                    </a:lnTo>
                    <a:lnTo>
                      <a:pt x="401" y="139"/>
                    </a:lnTo>
                    <a:lnTo>
                      <a:pt x="393" y="134"/>
                    </a:lnTo>
                    <a:lnTo>
                      <a:pt x="386" y="130"/>
                    </a:lnTo>
                    <a:lnTo>
                      <a:pt x="378" y="126"/>
                    </a:lnTo>
                    <a:lnTo>
                      <a:pt x="370" y="123"/>
                    </a:lnTo>
                    <a:lnTo>
                      <a:pt x="361" y="121"/>
                    </a:lnTo>
                    <a:lnTo>
                      <a:pt x="353" y="118"/>
                    </a:lnTo>
                    <a:lnTo>
                      <a:pt x="344" y="117"/>
                    </a:lnTo>
                    <a:lnTo>
                      <a:pt x="335" y="117"/>
                    </a:lnTo>
                    <a:lnTo>
                      <a:pt x="320" y="118"/>
                    </a:lnTo>
                    <a:lnTo>
                      <a:pt x="305" y="122"/>
                    </a:lnTo>
                    <a:lnTo>
                      <a:pt x="290" y="126"/>
                    </a:lnTo>
                    <a:lnTo>
                      <a:pt x="277" y="133"/>
                    </a:lnTo>
                    <a:lnTo>
                      <a:pt x="264" y="141"/>
                    </a:lnTo>
                    <a:lnTo>
                      <a:pt x="253" y="152"/>
                    </a:lnTo>
                    <a:lnTo>
                      <a:pt x="242" y="163"/>
                    </a:lnTo>
                    <a:lnTo>
                      <a:pt x="234" y="176"/>
                    </a:lnTo>
                    <a:lnTo>
                      <a:pt x="232" y="176"/>
                    </a:lnTo>
                    <a:lnTo>
                      <a:pt x="225" y="176"/>
                    </a:lnTo>
                    <a:lnTo>
                      <a:pt x="215" y="176"/>
                    </a:lnTo>
                    <a:lnTo>
                      <a:pt x="202" y="176"/>
                    </a:lnTo>
                    <a:lnTo>
                      <a:pt x="187" y="176"/>
                    </a:lnTo>
                    <a:lnTo>
                      <a:pt x="171" y="176"/>
                    </a:lnTo>
                    <a:lnTo>
                      <a:pt x="154" y="176"/>
                    </a:lnTo>
                    <a:lnTo>
                      <a:pt x="135" y="176"/>
                    </a:lnTo>
                    <a:lnTo>
                      <a:pt x="117" y="176"/>
                    </a:lnTo>
                    <a:lnTo>
                      <a:pt x="99" y="176"/>
                    </a:lnTo>
                    <a:lnTo>
                      <a:pt x="83" y="176"/>
                    </a:lnTo>
                    <a:lnTo>
                      <a:pt x="68" y="176"/>
                    </a:lnTo>
                    <a:lnTo>
                      <a:pt x="56" y="176"/>
                    </a:lnTo>
                    <a:lnTo>
                      <a:pt x="46" y="176"/>
                    </a:lnTo>
                    <a:lnTo>
                      <a:pt x="41" y="176"/>
                    </a:lnTo>
                    <a:lnTo>
                      <a:pt x="38" y="176"/>
                    </a:lnTo>
                    <a:lnTo>
                      <a:pt x="27" y="174"/>
                    </a:lnTo>
                    <a:lnTo>
                      <a:pt x="18" y="168"/>
                    </a:lnTo>
                    <a:lnTo>
                      <a:pt x="11" y="157"/>
                    </a:lnTo>
                    <a:lnTo>
                      <a:pt x="8" y="146"/>
                    </a:lnTo>
                    <a:lnTo>
                      <a:pt x="8" y="0"/>
                    </a:lnTo>
                    <a:lnTo>
                      <a:pt x="0" y="0"/>
                    </a:lnTo>
                    <a:lnTo>
                      <a:pt x="0" y="146"/>
                    </a:lnTo>
                    <a:lnTo>
                      <a:pt x="1" y="154"/>
                    </a:lnTo>
                    <a:lnTo>
                      <a:pt x="4" y="161"/>
                    </a:lnTo>
                    <a:lnTo>
                      <a:pt x="7" y="167"/>
                    </a:lnTo>
                    <a:lnTo>
                      <a:pt x="12" y="172"/>
                    </a:lnTo>
                    <a:lnTo>
                      <a:pt x="18" y="177"/>
                    </a:lnTo>
                    <a:lnTo>
                      <a:pt x="23" y="180"/>
                    </a:lnTo>
                    <a:lnTo>
                      <a:pt x="30" y="183"/>
                    </a:lnTo>
                    <a:lnTo>
                      <a:pt x="38" y="184"/>
                    </a:lnTo>
                    <a:close/>
                  </a:path>
                </a:pathLst>
              </a:custGeom>
              <a:solidFill>
                <a:srgbClr val="000000"/>
              </a:solidFill>
              <a:ln w="9525">
                <a:noFill/>
                <a:round/>
                <a:headEnd/>
                <a:tailEnd/>
              </a:ln>
            </p:spPr>
            <p:txBody>
              <a:bodyPr/>
              <a:lstStyle/>
              <a:p>
                <a:endParaRPr lang="es-MX"/>
              </a:p>
            </p:txBody>
          </p:sp>
        </p:grpSp>
        <p:grpSp>
          <p:nvGrpSpPr>
            <p:cNvPr id="61818" name="Group 378"/>
            <p:cNvGrpSpPr>
              <a:grpSpLocks noChangeAspect="1"/>
            </p:cNvGrpSpPr>
            <p:nvPr/>
          </p:nvGrpSpPr>
          <p:grpSpPr bwMode="auto">
            <a:xfrm>
              <a:off x="-321" y="2744"/>
              <a:ext cx="369" cy="232"/>
              <a:chOff x="3888" y="1008"/>
              <a:chExt cx="1153" cy="724"/>
            </a:xfrm>
          </p:grpSpPr>
          <p:sp>
            <p:nvSpPr>
              <p:cNvPr id="61819" name="AutoShape 379"/>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61820" name="Freeform 380"/>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1821" name="Freeform 381"/>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1822" name="Freeform 382"/>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1823" name="Freeform 383"/>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1824" name="Freeform 384"/>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61825" name="Freeform 385"/>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1826" name="Freeform 386"/>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1827" name="Freeform 387"/>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1828" name="Freeform 388"/>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1829" name="Freeform 389"/>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61830" name="Freeform 390"/>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61831" name="Freeform 391"/>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61832" name="Freeform 392"/>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1833" name="Freeform 393"/>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1834" name="Freeform 394"/>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1835" name="Freeform 395"/>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836" name="Freeform 396"/>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837" name="Freeform 397"/>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838" name="Freeform 398"/>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1839" name="Freeform 399"/>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840" name="Freeform 400"/>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841" name="Freeform 401"/>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842" name="Freeform 402"/>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1843" name="Freeform 403"/>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1844" name="Freeform 404"/>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1845" name="Freeform 405"/>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1846" name="Freeform 406"/>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1847" name="Freeform 407"/>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grpSp>
        <p:nvGrpSpPr>
          <p:cNvPr id="61848" name="Group 408"/>
          <p:cNvGrpSpPr>
            <a:grpSpLocks/>
          </p:cNvGrpSpPr>
          <p:nvPr/>
        </p:nvGrpSpPr>
        <p:grpSpPr bwMode="auto">
          <a:xfrm>
            <a:off x="-457200" y="3276600"/>
            <a:ext cx="3886200" cy="373063"/>
            <a:chOff x="-288" y="2064"/>
            <a:chExt cx="2448" cy="235"/>
          </a:xfrm>
        </p:grpSpPr>
        <p:pic>
          <p:nvPicPr>
            <p:cNvPr id="61849" name="Picture 409" descr="MCj03985450000[1]"/>
            <p:cNvPicPr>
              <a:picLocks noChangeAspect="1" noChangeArrowheads="1"/>
            </p:cNvPicPr>
            <p:nvPr/>
          </p:nvPicPr>
          <p:blipFill>
            <a:blip r:embed="rId3" cstate="print"/>
            <a:srcRect/>
            <a:stretch>
              <a:fillRect/>
            </a:stretch>
          </p:blipFill>
          <p:spPr bwMode="auto">
            <a:xfrm flipH="1">
              <a:off x="816" y="2112"/>
              <a:ext cx="816" cy="187"/>
            </a:xfrm>
            <a:prstGeom prst="rect">
              <a:avLst/>
            </a:prstGeom>
            <a:noFill/>
          </p:spPr>
        </p:pic>
        <p:grpSp>
          <p:nvGrpSpPr>
            <p:cNvPr id="61850" name="Group 410"/>
            <p:cNvGrpSpPr>
              <a:grpSpLocks noChangeAspect="1"/>
            </p:cNvGrpSpPr>
            <p:nvPr/>
          </p:nvGrpSpPr>
          <p:grpSpPr bwMode="auto">
            <a:xfrm>
              <a:off x="1791" y="2064"/>
              <a:ext cx="369" cy="232"/>
              <a:chOff x="3888" y="1008"/>
              <a:chExt cx="1153" cy="724"/>
            </a:xfrm>
          </p:grpSpPr>
          <p:sp>
            <p:nvSpPr>
              <p:cNvPr id="61851" name="AutoShape 411"/>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61852" name="Freeform 412"/>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1853" name="Freeform 413"/>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1854" name="Freeform 414"/>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1855" name="Freeform 415"/>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1856" name="Freeform 416"/>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61857" name="Freeform 417"/>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1858" name="Freeform 418"/>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1859" name="Freeform 419"/>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1860" name="Freeform 420"/>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1861" name="Freeform 421"/>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61862" name="Freeform 422"/>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61863" name="Freeform 423"/>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61864" name="Freeform 424"/>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1865" name="Freeform 425"/>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1866" name="Freeform 426"/>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1867" name="Freeform 427"/>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868" name="Freeform 428"/>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869" name="Freeform 429"/>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870" name="Freeform 430"/>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1871" name="Freeform 431"/>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1872" name="Freeform 432"/>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1873" name="Freeform 433"/>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1874" name="Freeform 434"/>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1875" name="Freeform 435"/>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1876" name="Freeform 436"/>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1877" name="Freeform 437"/>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1878" name="Freeform 438"/>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1879" name="Freeform 439"/>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1880" name="Group 440"/>
            <p:cNvGrpSpPr>
              <a:grpSpLocks noChangeAspect="1"/>
            </p:cNvGrpSpPr>
            <p:nvPr/>
          </p:nvGrpSpPr>
          <p:grpSpPr bwMode="auto">
            <a:xfrm>
              <a:off x="-288" y="2064"/>
              <a:ext cx="1031" cy="231"/>
              <a:chOff x="1200" y="3120"/>
              <a:chExt cx="3360" cy="752"/>
            </a:xfrm>
          </p:grpSpPr>
          <p:grpSp>
            <p:nvGrpSpPr>
              <p:cNvPr id="61881" name="Group 441"/>
              <p:cNvGrpSpPr>
                <a:grpSpLocks noChangeAspect="1"/>
              </p:cNvGrpSpPr>
              <p:nvPr/>
            </p:nvGrpSpPr>
            <p:grpSpPr bwMode="auto">
              <a:xfrm flipH="1">
                <a:off x="1200" y="3120"/>
                <a:ext cx="3360" cy="752"/>
                <a:chOff x="288" y="1104"/>
                <a:chExt cx="3360" cy="752"/>
              </a:xfrm>
            </p:grpSpPr>
            <p:sp>
              <p:nvSpPr>
                <p:cNvPr id="61882" name="Freeform 442"/>
                <p:cNvSpPr>
                  <a:spLocks noChangeAspect="1"/>
                </p:cNvSpPr>
                <p:nvPr/>
              </p:nvSpPr>
              <p:spPr bwMode="auto">
                <a:xfrm>
                  <a:off x="397" y="1597"/>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1883" name="Freeform 443"/>
                <p:cNvSpPr>
                  <a:spLocks noChangeAspect="1"/>
                </p:cNvSpPr>
                <p:nvPr/>
              </p:nvSpPr>
              <p:spPr bwMode="auto">
                <a:xfrm>
                  <a:off x="1348" y="1510"/>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1884" name="Freeform 444"/>
                <p:cNvSpPr>
                  <a:spLocks noChangeAspect="1"/>
                </p:cNvSpPr>
                <p:nvPr/>
              </p:nvSpPr>
              <p:spPr bwMode="auto">
                <a:xfrm>
                  <a:off x="1148" y="1602"/>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1885" name="Freeform 445"/>
                <p:cNvSpPr>
                  <a:spLocks noChangeAspect="1"/>
                </p:cNvSpPr>
                <p:nvPr/>
              </p:nvSpPr>
              <p:spPr bwMode="auto">
                <a:xfrm>
                  <a:off x="1337" y="1614"/>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1886" name="Freeform 446"/>
                <p:cNvSpPr>
                  <a:spLocks noChangeAspect="1"/>
                </p:cNvSpPr>
                <p:nvPr/>
              </p:nvSpPr>
              <p:spPr bwMode="auto">
                <a:xfrm>
                  <a:off x="631" y="1108"/>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1887" name="Freeform 447"/>
                <p:cNvSpPr>
                  <a:spLocks noChangeAspect="1"/>
                </p:cNvSpPr>
                <p:nvPr/>
              </p:nvSpPr>
              <p:spPr bwMode="auto">
                <a:xfrm>
                  <a:off x="288" y="1314"/>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1888" name="Freeform 448"/>
                <p:cNvSpPr>
                  <a:spLocks noChangeAspect="1"/>
                </p:cNvSpPr>
                <p:nvPr/>
              </p:nvSpPr>
              <p:spPr bwMode="auto">
                <a:xfrm>
                  <a:off x="906" y="1109"/>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1889" name="Freeform 449"/>
                <p:cNvSpPr>
                  <a:spLocks noChangeAspect="1"/>
                </p:cNvSpPr>
                <p:nvPr/>
              </p:nvSpPr>
              <p:spPr bwMode="auto">
                <a:xfrm>
                  <a:off x="901" y="1104"/>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1890" name="Freeform 450"/>
                <p:cNvSpPr>
                  <a:spLocks noChangeAspect="1"/>
                </p:cNvSpPr>
                <p:nvPr/>
              </p:nvSpPr>
              <p:spPr bwMode="auto">
                <a:xfrm>
                  <a:off x="691" y="1158"/>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1891" name="Freeform 451"/>
                <p:cNvSpPr>
                  <a:spLocks noChangeAspect="1"/>
                </p:cNvSpPr>
                <p:nvPr/>
              </p:nvSpPr>
              <p:spPr bwMode="auto">
                <a:xfrm>
                  <a:off x="921" y="1306"/>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1892" name="Freeform 452"/>
                <p:cNvSpPr>
                  <a:spLocks noChangeAspect="1"/>
                </p:cNvSpPr>
                <p:nvPr/>
              </p:nvSpPr>
              <p:spPr bwMode="auto">
                <a:xfrm>
                  <a:off x="916" y="1305"/>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1893" name="Freeform 453"/>
                <p:cNvSpPr>
                  <a:spLocks noChangeAspect="1"/>
                </p:cNvSpPr>
                <p:nvPr/>
              </p:nvSpPr>
              <p:spPr bwMode="auto">
                <a:xfrm>
                  <a:off x="322" y="1308"/>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1894" name="Freeform 454"/>
                <p:cNvSpPr>
                  <a:spLocks noChangeAspect="1"/>
                </p:cNvSpPr>
                <p:nvPr/>
              </p:nvSpPr>
              <p:spPr bwMode="auto">
                <a:xfrm>
                  <a:off x="315" y="1507"/>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1895" name="Freeform 455"/>
                <p:cNvSpPr>
                  <a:spLocks noChangeAspect="1"/>
                </p:cNvSpPr>
                <p:nvPr/>
              </p:nvSpPr>
              <p:spPr bwMode="auto">
                <a:xfrm>
                  <a:off x="734" y="1339"/>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1896" name="Freeform 456"/>
                <p:cNvSpPr>
                  <a:spLocks noChangeAspect="1"/>
                </p:cNvSpPr>
                <p:nvPr/>
              </p:nvSpPr>
              <p:spPr bwMode="auto">
                <a:xfrm>
                  <a:off x="801" y="1311"/>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1897" name="Freeform 457"/>
                <p:cNvSpPr>
                  <a:spLocks noChangeAspect="1"/>
                </p:cNvSpPr>
                <p:nvPr/>
              </p:nvSpPr>
              <p:spPr bwMode="auto">
                <a:xfrm>
                  <a:off x="715" y="1312"/>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1898" name="Freeform 458"/>
                <p:cNvSpPr>
                  <a:spLocks noChangeAspect="1"/>
                </p:cNvSpPr>
                <p:nvPr/>
              </p:nvSpPr>
              <p:spPr bwMode="auto">
                <a:xfrm>
                  <a:off x="331" y="1564"/>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1899" name="Freeform 459"/>
                <p:cNvSpPr>
                  <a:spLocks noChangeAspect="1"/>
                </p:cNvSpPr>
                <p:nvPr/>
              </p:nvSpPr>
              <p:spPr bwMode="auto">
                <a:xfrm>
                  <a:off x="307" y="1539"/>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1900" name="Freeform 460"/>
                <p:cNvSpPr>
                  <a:spLocks noChangeAspect="1"/>
                </p:cNvSpPr>
                <p:nvPr/>
              </p:nvSpPr>
              <p:spPr bwMode="auto">
                <a:xfrm>
                  <a:off x="322" y="1435"/>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1901" name="Rectangle 461"/>
                <p:cNvSpPr>
                  <a:spLocks noChangeAspect="1" noChangeArrowheads="1"/>
                </p:cNvSpPr>
                <p:nvPr/>
              </p:nvSpPr>
              <p:spPr bwMode="auto">
                <a:xfrm>
                  <a:off x="728" y="1635"/>
                  <a:ext cx="291" cy="86"/>
                </a:xfrm>
                <a:prstGeom prst="rect">
                  <a:avLst/>
                </a:prstGeom>
                <a:solidFill>
                  <a:srgbClr val="59637C"/>
                </a:solidFill>
                <a:ln w="9525">
                  <a:noFill/>
                  <a:miter lim="800000"/>
                  <a:headEnd/>
                  <a:tailEnd/>
                </a:ln>
              </p:spPr>
              <p:txBody>
                <a:bodyPr/>
                <a:lstStyle/>
                <a:p>
                  <a:endParaRPr lang="es-MX"/>
                </a:p>
              </p:txBody>
            </p:sp>
            <p:sp>
              <p:nvSpPr>
                <p:cNvPr id="61902" name="Rectangle 462"/>
                <p:cNvSpPr>
                  <a:spLocks noChangeAspect="1" noChangeArrowheads="1"/>
                </p:cNvSpPr>
                <p:nvPr/>
              </p:nvSpPr>
              <p:spPr bwMode="auto">
                <a:xfrm>
                  <a:off x="973" y="1632"/>
                  <a:ext cx="17" cy="94"/>
                </a:xfrm>
                <a:prstGeom prst="rect">
                  <a:avLst/>
                </a:prstGeom>
                <a:solidFill>
                  <a:srgbClr val="333D56"/>
                </a:solidFill>
                <a:ln w="9525">
                  <a:noFill/>
                  <a:miter lim="800000"/>
                  <a:headEnd/>
                  <a:tailEnd/>
                </a:ln>
              </p:spPr>
              <p:txBody>
                <a:bodyPr/>
                <a:lstStyle/>
                <a:p>
                  <a:endParaRPr lang="es-MX"/>
                </a:p>
              </p:txBody>
            </p:sp>
            <p:sp>
              <p:nvSpPr>
                <p:cNvPr id="61903" name="Rectangle 463"/>
                <p:cNvSpPr>
                  <a:spLocks noChangeAspect="1" noChangeArrowheads="1"/>
                </p:cNvSpPr>
                <p:nvPr/>
              </p:nvSpPr>
              <p:spPr bwMode="auto">
                <a:xfrm>
                  <a:off x="912" y="1632"/>
                  <a:ext cx="15" cy="94"/>
                </a:xfrm>
                <a:prstGeom prst="rect">
                  <a:avLst/>
                </a:prstGeom>
                <a:solidFill>
                  <a:srgbClr val="333D56"/>
                </a:solidFill>
                <a:ln w="9525">
                  <a:noFill/>
                  <a:miter lim="800000"/>
                  <a:headEnd/>
                  <a:tailEnd/>
                </a:ln>
              </p:spPr>
              <p:txBody>
                <a:bodyPr/>
                <a:lstStyle/>
                <a:p>
                  <a:endParaRPr lang="es-MX"/>
                </a:p>
              </p:txBody>
            </p:sp>
            <p:sp>
              <p:nvSpPr>
                <p:cNvPr id="61904" name="Rectangle 464"/>
                <p:cNvSpPr>
                  <a:spLocks noChangeAspect="1" noChangeArrowheads="1"/>
                </p:cNvSpPr>
                <p:nvPr/>
              </p:nvSpPr>
              <p:spPr bwMode="auto">
                <a:xfrm>
                  <a:off x="797" y="1631"/>
                  <a:ext cx="16" cy="92"/>
                </a:xfrm>
                <a:prstGeom prst="rect">
                  <a:avLst/>
                </a:prstGeom>
                <a:solidFill>
                  <a:srgbClr val="333D56"/>
                </a:solidFill>
                <a:ln w="9525">
                  <a:noFill/>
                  <a:miter lim="800000"/>
                  <a:headEnd/>
                  <a:tailEnd/>
                </a:ln>
              </p:spPr>
              <p:txBody>
                <a:bodyPr/>
                <a:lstStyle/>
                <a:p>
                  <a:endParaRPr lang="es-MX"/>
                </a:p>
              </p:txBody>
            </p:sp>
            <p:sp>
              <p:nvSpPr>
                <p:cNvPr id="61905" name="Rectangle 465"/>
                <p:cNvSpPr>
                  <a:spLocks noChangeAspect="1" noChangeArrowheads="1"/>
                </p:cNvSpPr>
                <p:nvPr/>
              </p:nvSpPr>
              <p:spPr bwMode="auto">
                <a:xfrm>
                  <a:off x="757" y="1631"/>
                  <a:ext cx="16" cy="92"/>
                </a:xfrm>
                <a:prstGeom prst="rect">
                  <a:avLst/>
                </a:prstGeom>
                <a:solidFill>
                  <a:srgbClr val="333D56"/>
                </a:solidFill>
                <a:ln w="9525">
                  <a:noFill/>
                  <a:miter lim="800000"/>
                  <a:headEnd/>
                  <a:tailEnd/>
                </a:ln>
              </p:spPr>
              <p:txBody>
                <a:bodyPr/>
                <a:lstStyle/>
                <a:p>
                  <a:endParaRPr lang="es-MX"/>
                </a:p>
              </p:txBody>
            </p:sp>
            <p:sp>
              <p:nvSpPr>
                <p:cNvPr id="61906" name="Rectangle 466"/>
                <p:cNvSpPr>
                  <a:spLocks noChangeAspect="1" noChangeArrowheads="1"/>
                </p:cNvSpPr>
                <p:nvPr/>
              </p:nvSpPr>
              <p:spPr bwMode="auto">
                <a:xfrm>
                  <a:off x="728" y="1652"/>
                  <a:ext cx="291" cy="55"/>
                </a:xfrm>
                <a:prstGeom prst="rect">
                  <a:avLst/>
                </a:prstGeom>
                <a:solidFill>
                  <a:srgbClr val="7577AF"/>
                </a:solidFill>
                <a:ln w="9525">
                  <a:noFill/>
                  <a:miter lim="800000"/>
                  <a:headEnd/>
                  <a:tailEnd/>
                </a:ln>
              </p:spPr>
              <p:txBody>
                <a:bodyPr/>
                <a:lstStyle/>
                <a:p>
                  <a:endParaRPr lang="es-MX"/>
                </a:p>
              </p:txBody>
            </p:sp>
            <p:sp>
              <p:nvSpPr>
                <p:cNvPr id="61907" name="Rectangle 467"/>
                <p:cNvSpPr>
                  <a:spLocks noChangeAspect="1" noChangeArrowheads="1"/>
                </p:cNvSpPr>
                <p:nvPr/>
              </p:nvSpPr>
              <p:spPr bwMode="auto">
                <a:xfrm>
                  <a:off x="973" y="1651"/>
                  <a:ext cx="17" cy="59"/>
                </a:xfrm>
                <a:prstGeom prst="rect">
                  <a:avLst/>
                </a:prstGeom>
                <a:solidFill>
                  <a:srgbClr val="59637C"/>
                </a:solidFill>
                <a:ln w="9525">
                  <a:noFill/>
                  <a:miter lim="800000"/>
                  <a:headEnd/>
                  <a:tailEnd/>
                </a:ln>
              </p:spPr>
              <p:txBody>
                <a:bodyPr/>
                <a:lstStyle/>
                <a:p>
                  <a:endParaRPr lang="es-MX"/>
                </a:p>
              </p:txBody>
            </p:sp>
            <p:sp>
              <p:nvSpPr>
                <p:cNvPr id="61908" name="Rectangle 468"/>
                <p:cNvSpPr>
                  <a:spLocks noChangeAspect="1" noChangeArrowheads="1"/>
                </p:cNvSpPr>
                <p:nvPr/>
              </p:nvSpPr>
              <p:spPr bwMode="auto">
                <a:xfrm>
                  <a:off x="912" y="1651"/>
                  <a:ext cx="15" cy="59"/>
                </a:xfrm>
                <a:prstGeom prst="rect">
                  <a:avLst/>
                </a:prstGeom>
                <a:solidFill>
                  <a:srgbClr val="59637C"/>
                </a:solidFill>
                <a:ln w="9525">
                  <a:noFill/>
                  <a:miter lim="800000"/>
                  <a:headEnd/>
                  <a:tailEnd/>
                </a:ln>
              </p:spPr>
              <p:txBody>
                <a:bodyPr/>
                <a:lstStyle/>
                <a:p>
                  <a:endParaRPr lang="es-MX"/>
                </a:p>
              </p:txBody>
            </p:sp>
            <p:sp>
              <p:nvSpPr>
                <p:cNvPr id="61909" name="Rectangle 469"/>
                <p:cNvSpPr>
                  <a:spLocks noChangeAspect="1" noChangeArrowheads="1"/>
                </p:cNvSpPr>
                <p:nvPr/>
              </p:nvSpPr>
              <p:spPr bwMode="auto">
                <a:xfrm>
                  <a:off x="797" y="1649"/>
                  <a:ext cx="16" cy="60"/>
                </a:xfrm>
                <a:prstGeom prst="rect">
                  <a:avLst/>
                </a:prstGeom>
                <a:solidFill>
                  <a:srgbClr val="59637C"/>
                </a:solidFill>
                <a:ln w="9525">
                  <a:noFill/>
                  <a:miter lim="800000"/>
                  <a:headEnd/>
                  <a:tailEnd/>
                </a:ln>
              </p:spPr>
              <p:txBody>
                <a:bodyPr/>
                <a:lstStyle/>
                <a:p>
                  <a:endParaRPr lang="es-MX"/>
                </a:p>
              </p:txBody>
            </p:sp>
            <p:sp>
              <p:nvSpPr>
                <p:cNvPr id="61910" name="Rectangle 470"/>
                <p:cNvSpPr>
                  <a:spLocks noChangeAspect="1" noChangeArrowheads="1"/>
                </p:cNvSpPr>
                <p:nvPr/>
              </p:nvSpPr>
              <p:spPr bwMode="auto">
                <a:xfrm>
                  <a:off x="757" y="1649"/>
                  <a:ext cx="16" cy="60"/>
                </a:xfrm>
                <a:prstGeom prst="rect">
                  <a:avLst/>
                </a:prstGeom>
                <a:solidFill>
                  <a:srgbClr val="59637C"/>
                </a:solidFill>
                <a:ln w="9525">
                  <a:noFill/>
                  <a:miter lim="800000"/>
                  <a:headEnd/>
                  <a:tailEnd/>
                </a:ln>
              </p:spPr>
              <p:txBody>
                <a:bodyPr/>
                <a:lstStyle/>
                <a:p>
                  <a:endParaRPr lang="es-MX"/>
                </a:p>
              </p:txBody>
            </p:sp>
            <p:sp>
              <p:nvSpPr>
                <p:cNvPr id="61911" name="Rectangle 471"/>
                <p:cNvSpPr>
                  <a:spLocks noChangeAspect="1" noChangeArrowheads="1"/>
                </p:cNvSpPr>
                <p:nvPr/>
              </p:nvSpPr>
              <p:spPr bwMode="auto">
                <a:xfrm>
                  <a:off x="728" y="1663"/>
                  <a:ext cx="291" cy="32"/>
                </a:xfrm>
                <a:prstGeom prst="rect">
                  <a:avLst/>
                </a:prstGeom>
                <a:solidFill>
                  <a:srgbClr val="8989B7"/>
                </a:solidFill>
                <a:ln w="9525">
                  <a:noFill/>
                  <a:miter lim="800000"/>
                  <a:headEnd/>
                  <a:tailEnd/>
                </a:ln>
              </p:spPr>
              <p:txBody>
                <a:bodyPr/>
                <a:lstStyle/>
                <a:p>
                  <a:endParaRPr lang="es-MX"/>
                </a:p>
              </p:txBody>
            </p:sp>
            <p:sp>
              <p:nvSpPr>
                <p:cNvPr id="61912" name="Rectangle 472"/>
                <p:cNvSpPr>
                  <a:spLocks noChangeAspect="1" noChangeArrowheads="1"/>
                </p:cNvSpPr>
                <p:nvPr/>
              </p:nvSpPr>
              <p:spPr bwMode="auto">
                <a:xfrm>
                  <a:off x="973" y="1662"/>
                  <a:ext cx="17" cy="34"/>
                </a:xfrm>
                <a:prstGeom prst="rect">
                  <a:avLst/>
                </a:prstGeom>
                <a:solidFill>
                  <a:srgbClr val="7577AF"/>
                </a:solidFill>
                <a:ln w="9525">
                  <a:noFill/>
                  <a:miter lim="800000"/>
                  <a:headEnd/>
                  <a:tailEnd/>
                </a:ln>
              </p:spPr>
              <p:txBody>
                <a:bodyPr/>
                <a:lstStyle/>
                <a:p>
                  <a:endParaRPr lang="es-MX"/>
                </a:p>
              </p:txBody>
            </p:sp>
            <p:sp>
              <p:nvSpPr>
                <p:cNvPr id="61913" name="Rectangle 473"/>
                <p:cNvSpPr>
                  <a:spLocks noChangeAspect="1" noChangeArrowheads="1"/>
                </p:cNvSpPr>
                <p:nvPr/>
              </p:nvSpPr>
              <p:spPr bwMode="auto">
                <a:xfrm>
                  <a:off x="912" y="1662"/>
                  <a:ext cx="15" cy="34"/>
                </a:xfrm>
                <a:prstGeom prst="rect">
                  <a:avLst/>
                </a:prstGeom>
                <a:solidFill>
                  <a:srgbClr val="7577AF"/>
                </a:solidFill>
                <a:ln w="9525">
                  <a:noFill/>
                  <a:miter lim="800000"/>
                  <a:headEnd/>
                  <a:tailEnd/>
                </a:ln>
              </p:spPr>
              <p:txBody>
                <a:bodyPr/>
                <a:lstStyle/>
                <a:p>
                  <a:endParaRPr lang="es-MX"/>
                </a:p>
              </p:txBody>
            </p:sp>
            <p:sp>
              <p:nvSpPr>
                <p:cNvPr id="61914" name="Rectangle 474"/>
                <p:cNvSpPr>
                  <a:spLocks noChangeAspect="1" noChangeArrowheads="1"/>
                </p:cNvSpPr>
                <p:nvPr/>
              </p:nvSpPr>
              <p:spPr bwMode="auto">
                <a:xfrm>
                  <a:off x="797" y="1660"/>
                  <a:ext cx="16" cy="35"/>
                </a:xfrm>
                <a:prstGeom prst="rect">
                  <a:avLst/>
                </a:prstGeom>
                <a:solidFill>
                  <a:srgbClr val="7577AF"/>
                </a:solidFill>
                <a:ln w="9525">
                  <a:noFill/>
                  <a:miter lim="800000"/>
                  <a:headEnd/>
                  <a:tailEnd/>
                </a:ln>
              </p:spPr>
              <p:txBody>
                <a:bodyPr/>
                <a:lstStyle/>
                <a:p>
                  <a:endParaRPr lang="es-MX"/>
                </a:p>
              </p:txBody>
            </p:sp>
            <p:sp>
              <p:nvSpPr>
                <p:cNvPr id="61915" name="Rectangle 475"/>
                <p:cNvSpPr>
                  <a:spLocks noChangeAspect="1" noChangeArrowheads="1"/>
                </p:cNvSpPr>
                <p:nvPr/>
              </p:nvSpPr>
              <p:spPr bwMode="auto">
                <a:xfrm>
                  <a:off x="757" y="1660"/>
                  <a:ext cx="16" cy="35"/>
                </a:xfrm>
                <a:prstGeom prst="rect">
                  <a:avLst/>
                </a:prstGeom>
                <a:solidFill>
                  <a:srgbClr val="7577AF"/>
                </a:solidFill>
                <a:ln w="9525">
                  <a:noFill/>
                  <a:miter lim="800000"/>
                  <a:headEnd/>
                  <a:tailEnd/>
                </a:ln>
              </p:spPr>
              <p:txBody>
                <a:bodyPr/>
                <a:lstStyle/>
                <a:p>
                  <a:endParaRPr lang="es-MX"/>
                </a:p>
              </p:txBody>
            </p:sp>
            <p:sp>
              <p:nvSpPr>
                <p:cNvPr id="61916" name="Rectangle 476"/>
                <p:cNvSpPr>
                  <a:spLocks noChangeAspect="1" noChangeArrowheads="1"/>
                </p:cNvSpPr>
                <p:nvPr/>
              </p:nvSpPr>
              <p:spPr bwMode="auto">
                <a:xfrm>
                  <a:off x="729" y="1673"/>
                  <a:ext cx="290" cy="13"/>
                </a:xfrm>
                <a:prstGeom prst="rect">
                  <a:avLst/>
                </a:prstGeom>
                <a:solidFill>
                  <a:srgbClr val="B2AFD8"/>
                </a:solidFill>
                <a:ln w="9525">
                  <a:noFill/>
                  <a:miter lim="800000"/>
                  <a:headEnd/>
                  <a:tailEnd/>
                </a:ln>
              </p:spPr>
              <p:txBody>
                <a:bodyPr/>
                <a:lstStyle/>
                <a:p>
                  <a:endParaRPr lang="es-MX"/>
                </a:p>
              </p:txBody>
            </p:sp>
            <p:sp>
              <p:nvSpPr>
                <p:cNvPr id="61917" name="Rectangle 477"/>
                <p:cNvSpPr>
                  <a:spLocks noChangeAspect="1" noChangeArrowheads="1"/>
                </p:cNvSpPr>
                <p:nvPr/>
              </p:nvSpPr>
              <p:spPr bwMode="auto">
                <a:xfrm>
                  <a:off x="973" y="1669"/>
                  <a:ext cx="17" cy="19"/>
                </a:xfrm>
                <a:prstGeom prst="rect">
                  <a:avLst/>
                </a:prstGeom>
                <a:solidFill>
                  <a:srgbClr val="8989B7"/>
                </a:solidFill>
                <a:ln w="9525">
                  <a:noFill/>
                  <a:miter lim="800000"/>
                  <a:headEnd/>
                  <a:tailEnd/>
                </a:ln>
              </p:spPr>
              <p:txBody>
                <a:bodyPr/>
                <a:lstStyle/>
                <a:p>
                  <a:endParaRPr lang="es-MX"/>
                </a:p>
              </p:txBody>
            </p:sp>
            <p:sp>
              <p:nvSpPr>
                <p:cNvPr id="61918" name="Rectangle 478"/>
                <p:cNvSpPr>
                  <a:spLocks noChangeAspect="1" noChangeArrowheads="1"/>
                </p:cNvSpPr>
                <p:nvPr/>
              </p:nvSpPr>
              <p:spPr bwMode="auto">
                <a:xfrm>
                  <a:off x="912" y="1669"/>
                  <a:ext cx="15" cy="19"/>
                </a:xfrm>
                <a:prstGeom prst="rect">
                  <a:avLst/>
                </a:prstGeom>
                <a:solidFill>
                  <a:srgbClr val="8989B7"/>
                </a:solidFill>
                <a:ln w="9525">
                  <a:noFill/>
                  <a:miter lim="800000"/>
                  <a:headEnd/>
                  <a:tailEnd/>
                </a:ln>
              </p:spPr>
              <p:txBody>
                <a:bodyPr/>
                <a:lstStyle/>
                <a:p>
                  <a:endParaRPr lang="es-MX"/>
                </a:p>
              </p:txBody>
            </p:sp>
            <p:sp>
              <p:nvSpPr>
                <p:cNvPr id="61919" name="Rectangle 479"/>
                <p:cNvSpPr>
                  <a:spLocks noChangeAspect="1" noChangeArrowheads="1"/>
                </p:cNvSpPr>
                <p:nvPr/>
              </p:nvSpPr>
              <p:spPr bwMode="auto">
                <a:xfrm>
                  <a:off x="797" y="1668"/>
                  <a:ext cx="16" cy="19"/>
                </a:xfrm>
                <a:prstGeom prst="rect">
                  <a:avLst/>
                </a:prstGeom>
                <a:solidFill>
                  <a:srgbClr val="8989B7"/>
                </a:solidFill>
                <a:ln w="9525">
                  <a:noFill/>
                  <a:miter lim="800000"/>
                  <a:headEnd/>
                  <a:tailEnd/>
                </a:ln>
              </p:spPr>
              <p:txBody>
                <a:bodyPr/>
                <a:lstStyle/>
                <a:p>
                  <a:endParaRPr lang="es-MX"/>
                </a:p>
              </p:txBody>
            </p:sp>
            <p:sp>
              <p:nvSpPr>
                <p:cNvPr id="61920" name="Rectangle 480"/>
                <p:cNvSpPr>
                  <a:spLocks noChangeAspect="1" noChangeArrowheads="1"/>
                </p:cNvSpPr>
                <p:nvPr/>
              </p:nvSpPr>
              <p:spPr bwMode="auto">
                <a:xfrm>
                  <a:off x="757" y="1668"/>
                  <a:ext cx="16" cy="19"/>
                </a:xfrm>
                <a:prstGeom prst="rect">
                  <a:avLst/>
                </a:prstGeom>
                <a:solidFill>
                  <a:srgbClr val="8989B7"/>
                </a:solidFill>
                <a:ln w="9525">
                  <a:noFill/>
                  <a:miter lim="800000"/>
                  <a:headEnd/>
                  <a:tailEnd/>
                </a:ln>
              </p:spPr>
              <p:txBody>
                <a:bodyPr/>
                <a:lstStyle/>
                <a:p>
                  <a:endParaRPr lang="es-MX"/>
                </a:p>
              </p:txBody>
            </p:sp>
            <p:sp>
              <p:nvSpPr>
                <p:cNvPr id="61921" name="Freeform 481"/>
                <p:cNvSpPr>
                  <a:spLocks noChangeAspect="1"/>
                </p:cNvSpPr>
                <p:nvPr/>
              </p:nvSpPr>
              <p:spPr bwMode="auto">
                <a:xfrm>
                  <a:off x="1146" y="1573"/>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1922" name="Freeform 482"/>
                <p:cNvSpPr>
                  <a:spLocks noChangeAspect="1"/>
                </p:cNvSpPr>
                <p:nvPr/>
              </p:nvSpPr>
              <p:spPr bwMode="auto">
                <a:xfrm>
                  <a:off x="465" y="1621"/>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1923" name="Freeform 483"/>
                <p:cNvSpPr>
                  <a:spLocks noChangeAspect="1"/>
                </p:cNvSpPr>
                <p:nvPr/>
              </p:nvSpPr>
              <p:spPr bwMode="auto">
                <a:xfrm>
                  <a:off x="1212" y="1623"/>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1924" name="Freeform 484"/>
                <p:cNvSpPr>
                  <a:spLocks noChangeAspect="1"/>
                </p:cNvSpPr>
                <p:nvPr/>
              </p:nvSpPr>
              <p:spPr bwMode="auto">
                <a:xfrm>
                  <a:off x="1427" y="1627"/>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1925" name="Freeform 485"/>
                <p:cNvSpPr>
                  <a:spLocks noChangeAspect="1"/>
                </p:cNvSpPr>
                <p:nvPr/>
              </p:nvSpPr>
              <p:spPr bwMode="auto">
                <a:xfrm>
                  <a:off x="479" y="1633"/>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1926" name="Freeform 486"/>
                <p:cNvSpPr>
                  <a:spLocks noChangeAspect="1"/>
                </p:cNvSpPr>
                <p:nvPr/>
              </p:nvSpPr>
              <p:spPr bwMode="auto">
                <a:xfrm>
                  <a:off x="1225" y="1635"/>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1927" name="Freeform 487"/>
                <p:cNvSpPr>
                  <a:spLocks noChangeAspect="1"/>
                </p:cNvSpPr>
                <p:nvPr/>
              </p:nvSpPr>
              <p:spPr bwMode="auto">
                <a:xfrm>
                  <a:off x="1439" y="1640"/>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1928" name="Freeform 488"/>
                <p:cNvSpPr>
                  <a:spLocks noChangeAspect="1"/>
                </p:cNvSpPr>
                <p:nvPr/>
              </p:nvSpPr>
              <p:spPr bwMode="auto">
                <a:xfrm>
                  <a:off x="505" y="1663"/>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1929" name="Freeform 489"/>
                <p:cNvSpPr>
                  <a:spLocks noChangeAspect="1"/>
                </p:cNvSpPr>
                <p:nvPr/>
              </p:nvSpPr>
              <p:spPr bwMode="auto">
                <a:xfrm>
                  <a:off x="1251" y="1663"/>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1930" name="Freeform 490"/>
                <p:cNvSpPr>
                  <a:spLocks noChangeAspect="1"/>
                </p:cNvSpPr>
                <p:nvPr/>
              </p:nvSpPr>
              <p:spPr bwMode="auto">
                <a:xfrm>
                  <a:off x="1463" y="1668"/>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1931" name="Freeform 491"/>
                <p:cNvSpPr>
                  <a:spLocks noChangeAspect="1"/>
                </p:cNvSpPr>
                <p:nvPr/>
              </p:nvSpPr>
              <p:spPr bwMode="auto">
                <a:xfrm>
                  <a:off x="516" y="1672"/>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1932" name="Freeform 492"/>
                <p:cNvSpPr>
                  <a:spLocks noChangeAspect="1"/>
                </p:cNvSpPr>
                <p:nvPr/>
              </p:nvSpPr>
              <p:spPr bwMode="auto">
                <a:xfrm>
                  <a:off x="1260" y="1670"/>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933" name="Freeform 493"/>
                <p:cNvSpPr>
                  <a:spLocks noChangeAspect="1"/>
                </p:cNvSpPr>
                <p:nvPr/>
              </p:nvSpPr>
              <p:spPr bwMode="auto">
                <a:xfrm>
                  <a:off x="1474" y="1675"/>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934" name="Freeform 494"/>
                <p:cNvSpPr>
                  <a:spLocks noChangeAspect="1"/>
                </p:cNvSpPr>
                <p:nvPr/>
              </p:nvSpPr>
              <p:spPr bwMode="auto">
                <a:xfrm>
                  <a:off x="553" y="1716"/>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1935" name="Freeform 495"/>
                <p:cNvSpPr>
                  <a:spLocks noChangeAspect="1"/>
                </p:cNvSpPr>
                <p:nvPr/>
              </p:nvSpPr>
              <p:spPr bwMode="auto">
                <a:xfrm>
                  <a:off x="1296" y="1713"/>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1936" name="Freeform 496"/>
                <p:cNvSpPr>
                  <a:spLocks noChangeAspect="1"/>
                </p:cNvSpPr>
                <p:nvPr/>
              </p:nvSpPr>
              <p:spPr bwMode="auto">
                <a:xfrm>
                  <a:off x="1509" y="1717"/>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1937" name="Freeform 497"/>
                <p:cNvSpPr>
                  <a:spLocks noChangeAspect="1"/>
                </p:cNvSpPr>
                <p:nvPr/>
              </p:nvSpPr>
              <p:spPr bwMode="auto">
                <a:xfrm>
                  <a:off x="561" y="1714"/>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1938" name="Freeform 498"/>
                <p:cNvSpPr>
                  <a:spLocks noChangeAspect="1"/>
                </p:cNvSpPr>
                <p:nvPr/>
              </p:nvSpPr>
              <p:spPr bwMode="auto">
                <a:xfrm>
                  <a:off x="1302" y="1711"/>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1939" name="Freeform 499"/>
                <p:cNvSpPr>
                  <a:spLocks noChangeAspect="1"/>
                </p:cNvSpPr>
                <p:nvPr/>
              </p:nvSpPr>
              <p:spPr bwMode="auto">
                <a:xfrm>
                  <a:off x="1515" y="1716"/>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1940" name="Freeform 500"/>
                <p:cNvSpPr>
                  <a:spLocks noChangeAspect="1"/>
                </p:cNvSpPr>
                <p:nvPr/>
              </p:nvSpPr>
              <p:spPr bwMode="auto">
                <a:xfrm>
                  <a:off x="534" y="1697"/>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1941" name="Freeform 501"/>
                <p:cNvSpPr>
                  <a:spLocks noChangeAspect="1"/>
                </p:cNvSpPr>
                <p:nvPr/>
              </p:nvSpPr>
              <p:spPr bwMode="auto">
                <a:xfrm>
                  <a:off x="1278" y="1696"/>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1942" name="Freeform 502"/>
                <p:cNvSpPr>
                  <a:spLocks noChangeAspect="1"/>
                </p:cNvSpPr>
                <p:nvPr/>
              </p:nvSpPr>
              <p:spPr bwMode="auto">
                <a:xfrm>
                  <a:off x="1491" y="1701"/>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1943" name="Freeform 503"/>
                <p:cNvSpPr>
                  <a:spLocks noChangeAspect="1"/>
                </p:cNvSpPr>
                <p:nvPr/>
              </p:nvSpPr>
              <p:spPr bwMode="auto">
                <a:xfrm>
                  <a:off x="573" y="1681"/>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1944" name="Freeform 504"/>
                <p:cNvSpPr>
                  <a:spLocks noChangeAspect="1"/>
                </p:cNvSpPr>
                <p:nvPr/>
              </p:nvSpPr>
              <p:spPr bwMode="auto">
                <a:xfrm>
                  <a:off x="1315" y="1680"/>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1945" name="Freeform 505"/>
                <p:cNvSpPr>
                  <a:spLocks noChangeAspect="1"/>
                </p:cNvSpPr>
                <p:nvPr/>
              </p:nvSpPr>
              <p:spPr bwMode="auto">
                <a:xfrm>
                  <a:off x="1527" y="1685"/>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1946" name="Freeform 506"/>
                <p:cNvSpPr>
                  <a:spLocks noChangeAspect="1"/>
                </p:cNvSpPr>
                <p:nvPr/>
              </p:nvSpPr>
              <p:spPr bwMode="auto">
                <a:xfrm>
                  <a:off x="524" y="1687"/>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1947" name="Freeform 507"/>
                <p:cNvSpPr>
                  <a:spLocks noChangeAspect="1"/>
                </p:cNvSpPr>
                <p:nvPr/>
              </p:nvSpPr>
              <p:spPr bwMode="auto">
                <a:xfrm>
                  <a:off x="1269" y="1686"/>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1948" name="Freeform 508"/>
                <p:cNvSpPr>
                  <a:spLocks noChangeAspect="1"/>
                </p:cNvSpPr>
                <p:nvPr/>
              </p:nvSpPr>
              <p:spPr bwMode="auto">
                <a:xfrm>
                  <a:off x="1481" y="1691"/>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1949" name="Freeform 509"/>
                <p:cNvSpPr>
                  <a:spLocks noChangeAspect="1"/>
                </p:cNvSpPr>
                <p:nvPr/>
              </p:nvSpPr>
              <p:spPr bwMode="auto">
                <a:xfrm>
                  <a:off x="497" y="1658"/>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1950" name="Freeform 510"/>
                <p:cNvSpPr>
                  <a:spLocks noChangeAspect="1"/>
                </p:cNvSpPr>
                <p:nvPr/>
              </p:nvSpPr>
              <p:spPr bwMode="auto">
                <a:xfrm>
                  <a:off x="1234" y="1658"/>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1951" name="Freeform 511"/>
                <p:cNvSpPr>
                  <a:spLocks noChangeAspect="1"/>
                </p:cNvSpPr>
                <p:nvPr/>
              </p:nvSpPr>
              <p:spPr bwMode="auto">
                <a:xfrm>
                  <a:off x="1447" y="1663"/>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1952" name="Freeform 512"/>
                <p:cNvSpPr>
                  <a:spLocks noChangeAspect="1"/>
                </p:cNvSpPr>
                <p:nvPr/>
              </p:nvSpPr>
              <p:spPr bwMode="auto">
                <a:xfrm>
                  <a:off x="637" y="1144"/>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1953" name="Freeform 513"/>
                <p:cNvSpPr>
                  <a:spLocks noChangeAspect="1"/>
                </p:cNvSpPr>
                <p:nvPr/>
              </p:nvSpPr>
              <p:spPr bwMode="auto">
                <a:xfrm>
                  <a:off x="296" y="1422"/>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1954" name="Rectangle 514"/>
                <p:cNvSpPr>
                  <a:spLocks noChangeAspect="1" noChangeArrowheads="1"/>
                </p:cNvSpPr>
                <p:nvPr/>
              </p:nvSpPr>
              <p:spPr bwMode="auto">
                <a:xfrm>
                  <a:off x="1037" y="1584"/>
                  <a:ext cx="40" cy="113"/>
                </a:xfrm>
                <a:prstGeom prst="rect">
                  <a:avLst/>
                </a:prstGeom>
                <a:solidFill>
                  <a:srgbClr val="333D56"/>
                </a:solidFill>
                <a:ln w="9525">
                  <a:noFill/>
                  <a:miter lim="800000"/>
                  <a:headEnd/>
                  <a:tailEnd/>
                </a:ln>
              </p:spPr>
              <p:txBody>
                <a:bodyPr/>
                <a:lstStyle/>
                <a:p>
                  <a:endParaRPr lang="es-MX"/>
                </a:p>
              </p:txBody>
            </p:sp>
            <p:sp>
              <p:nvSpPr>
                <p:cNvPr id="61955" name="Freeform 515"/>
                <p:cNvSpPr>
                  <a:spLocks noChangeAspect="1"/>
                </p:cNvSpPr>
                <p:nvPr/>
              </p:nvSpPr>
              <p:spPr bwMode="auto">
                <a:xfrm>
                  <a:off x="743" y="1494"/>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1956" name="Rectangle 516"/>
                <p:cNvSpPr>
                  <a:spLocks noChangeAspect="1" noChangeArrowheads="1"/>
                </p:cNvSpPr>
                <p:nvPr/>
              </p:nvSpPr>
              <p:spPr bwMode="auto">
                <a:xfrm>
                  <a:off x="850" y="1460"/>
                  <a:ext cx="12" cy="32"/>
                </a:xfrm>
                <a:prstGeom prst="rect">
                  <a:avLst/>
                </a:prstGeom>
                <a:solidFill>
                  <a:srgbClr val="333D56"/>
                </a:solidFill>
                <a:ln w="9525">
                  <a:noFill/>
                  <a:miter lim="800000"/>
                  <a:headEnd/>
                  <a:tailEnd/>
                </a:ln>
              </p:spPr>
              <p:txBody>
                <a:bodyPr/>
                <a:lstStyle/>
                <a:p>
                  <a:endParaRPr lang="es-MX"/>
                </a:p>
              </p:txBody>
            </p:sp>
            <p:sp>
              <p:nvSpPr>
                <p:cNvPr id="61957" name="Freeform 517"/>
                <p:cNvSpPr>
                  <a:spLocks noChangeAspect="1"/>
                </p:cNvSpPr>
                <p:nvPr/>
              </p:nvSpPr>
              <p:spPr bwMode="auto">
                <a:xfrm>
                  <a:off x="734" y="1331"/>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1958" name="Rectangle 518"/>
                <p:cNvSpPr>
                  <a:spLocks noChangeAspect="1" noChangeArrowheads="1"/>
                </p:cNvSpPr>
                <p:nvPr/>
              </p:nvSpPr>
              <p:spPr bwMode="auto">
                <a:xfrm>
                  <a:off x="702" y="1664"/>
                  <a:ext cx="12" cy="128"/>
                </a:xfrm>
                <a:prstGeom prst="rect">
                  <a:avLst/>
                </a:prstGeom>
                <a:solidFill>
                  <a:srgbClr val="1C263F"/>
                </a:solidFill>
                <a:ln w="9525">
                  <a:noFill/>
                  <a:miter lim="800000"/>
                  <a:headEnd/>
                  <a:tailEnd/>
                </a:ln>
              </p:spPr>
              <p:txBody>
                <a:bodyPr/>
                <a:lstStyle/>
                <a:p>
                  <a:endParaRPr lang="es-MX"/>
                </a:p>
              </p:txBody>
            </p:sp>
            <p:sp>
              <p:nvSpPr>
                <p:cNvPr id="61959" name="Rectangle 519"/>
                <p:cNvSpPr>
                  <a:spLocks noChangeAspect="1" noChangeArrowheads="1"/>
                </p:cNvSpPr>
                <p:nvPr/>
              </p:nvSpPr>
              <p:spPr bwMode="auto">
                <a:xfrm>
                  <a:off x="330" y="1625"/>
                  <a:ext cx="40" cy="19"/>
                </a:xfrm>
                <a:prstGeom prst="rect">
                  <a:avLst/>
                </a:prstGeom>
                <a:solidFill>
                  <a:srgbClr val="C9BCE5"/>
                </a:solidFill>
                <a:ln w="9525">
                  <a:noFill/>
                  <a:miter lim="800000"/>
                  <a:headEnd/>
                  <a:tailEnd/>
                </a:ln>
              </p:spPr>
              <p:txBody>
                <a:bodyPr/>
                <a:lstStyle/>
                <a:p>
                  <a:endParaRPr lang="es-MX"/>
                </a:p>
              </p:txBody>
            </p:sp>
            <p:sp>
              <p:nvSpPr>
                <p:cNvPr id="61960" name="Freeform 520"/>
                <p:cNvSpPr>
                  <a:spLocks noChangeAspect="1"/>
                </p:cNvSpPr>
                <p:nvPr/>
              </p:nvSpPr>
              <p:spPr bwMode="auto">
                <a:xfrm>
                  <a:off x="376" y="1632"/>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1961" name="Freeform 521"/>
                <p:cNvSpPr>
                  <a:spLocks noChangeAspect="1"/>
                </p:cNvSpPr>
                <p:nvPr/>
              </p:nvSpPr>
              <p:spPr bwMode="auto">
                <a:xfrm>
                  <a:off x="376" y="1632"/>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1962" name="Freeform 522"/>
                <p:cNvSpPr>
                  <a:spLocks noChangeAspect="1"/>
                </p:cNvSpPr>
                <p:nvPr/>
              </p:nvSpPr>
              <p:spPr bwMode="auto">
                <a:xfrm>
                  <a:off x="323" y="1674"/>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1963" name="Freeform 523"/>
                <p:cNvSpPr>
                  <a:spLocks noChangeAspect="1"/>
                </p:cNvSpPr>
                <p:nvPr/>
              </p:nvSpPr>
              <p:spPr bwMode="auto">
                <a:xfrm>
                  <a:off x="1558" y="1578"/>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1964" name="Rectangle 524"/>
                <p:cNvSpPr>
                  <a:spLocks noChangeAspect="1" noChangeArrowheads="1"/>
                </p:cNvSpPr>
                <p:nvPr/>
              </p:nvSpPr>
              <p:spPr bwMode="auto">
                <a:xfrm>
                  <a:off x="1296" y="1488"/>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1965" name="Rectangle 525"/>
                <p:cNvSpPr>
                  <a:spLocks noChangeAspect="1" noChangeArrowheads="1"/>
                </p:cNvSpPr>
                <p:nvPr/>
              </p:nvSpPr>
              <p:spPr bwMode="auto">
                <a:xfrm>
                  <a:off x="1968" y="1488"/>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1966" name="Freeform 526"/>
                <p:cNvSpPr>
                  <a:spLocks noChangeAspect="1"/>
                </p:cNvSpPr>
                <p:nvPr/>
              </p:nvSpPr>
              <p:spPr bwMode="auto">
                <a:xfrm>
                  <a:off x="2965" y="1600"/>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1967" name="Freeform 527"/>
                <p:cNvSpPr>
                  <a:spLocks noChangeAspect="1"/>
                </p:cNvSpPr>
                <p:nvPr/>
              </p:nvSpPr>
              <p:spPr bwMode="auto">
                <a:xfrm>
                  <a:off x="3154" y="1612"/>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1968" name="Freeform 528"/>
                <p:cNvSpPr>
                  <a:spLocks noChangeAspect="1"/>
                </p:cNvSpPr>
                <p:nvPr/>
              </p:nvSpPr>
              <p:spPr bwMode="auto">
                <a:xfrm>
                  <a:off x="3029" y="1621"/>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1969" name="Freeform 529"/>
                <p:cNvSpPr>
                  <a:spLocks noChangeAspect="1"/>
                </p:cNvSpPr>
                <p:nvPr/>
              </p:nvSpPr>
              <p:spPr bwMode="auto">
                <a:xfrm>
                  <a:off x="3244" y="1625"/>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1970" name="Freeform 530"/>
                <p:cNvSpPr>
                  <a:spLocks noChangeAspect="1"/>
                </p:cNvSpPr>
                <p:nvPr/>
              </p:nvSpPr>
              <p:spPr bwMode="auto">
                <a:xfrm>
                  <a:off x="3042" y="1633"/>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1971" name="Freeform 531"/>
                <p:cNvSpPr>
                  <a:spLocks noChangeAspect="1"/>
                </p:cNvSpPr>
                <p:nvPr/>
              </p:nvSpPr>
              <p:spPr bwMode="auto">
                <a:xfrm>
                  <a:off x="3256" y="1638"/>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1972" name="Freeform 532"/>
                <p:cNvSpPr>
                  <a:spLocks noChangeAspect="1"/>
                </p:cNvSpPr>
                <p:nvPr/>
              </p:nvSpPr>
              <p:spPr bwMode="auto">
                <a:xfrm>
                  <a:off x="3068" y="1661"/>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1973" name="Freeform 533"/>
                <p:cNvSpPr>
                  <a:spLocks noChangeAspect="1"/>
                </p:cNvSpPr>
                <p:nvPr/>
              </p:nvSpPr>
              <p:spPr bwMode="auto">
                <a:xfrm>
                  <a:off x="3280" y="1666"/>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1974" name="Freeform 534"/>
                <p:cNvSpPr>
                  <a:spLocks noChangeAspect="1"/>
                </p:cNvSpPr>
                <p:nvPr/>
              </p:nvSpPr>
              <p:spPr bwMode="auto">
                <a:xfrm>
                  <a:off x="3077" y="1668"/>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975" name="Freeform 535"/>
                <p:cNvSpPr>
                  <a:spLocks noChangeAspect="1"/>
                </p:cNvSpPr>
                <p:nvPr/>
              </p:nvSpPr>
              <p:spPr bwMode="auto">
                <a:xfrm>
                  <a:off x="3291" y="1673"/>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1976" name="Freeform 536"/>
                <p:cNvSpPr>
                  <a:spLocks noChangeAspect="1"/>
                </p:cNvSpPr>
                <p:nvPr/>
              </p:nvSpPr>
              <p:spPr bwMode="auto">
                <a:xfrm>
                  <a:off x="3113" y="1711"/>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1977" name="Freeform 537"/>
                <p:cNvSpPr>
                  <a:spLocks noChangeAspect="1"/>
                </p:cNvSpPr>
                <p:nvPr/>
              </p:nvSpPr>
              <p:spPr bwMode="auto">
                <a:xfrm>
                  <a:off x="3326" y="1715"/>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1978" name="Freeform 538"/>
                <p:cNvSpPr>
                  <a:spLocks noChangeAspect="1"/>
                </p:cNvSpPr>
                <p:nvPr/>
              </p:nvSpPr>
              <p:spPr bwMode="auto">
                <a:xfrm>
                  <a:off x="3119" y="1709"/>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1979" name="Freeform 539"/>
                <p:cNvSpPr>
                  <a:spLocks noChangeAspect="1"/>
                </p:cNvSpPr>
                <p:nvPr/>
              </p:nvSpPr>
              <p:spPr bwMode="auto">
                <a:xfrm>
                  <a:off x="3332" y="1714"/>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1980" name="Freeform 540"/>
                <p:cNvSpPr>
                  <a:spLocks noChangeAspect="1"/>
                </p:cNvSpPr>
                <p:nvPr/>
              </p:nvSpPr>
              <p:spPr bwMode="auto">
                <a:xfrm>
                  <a:off x="3095" y="1694"/>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1981" name="Freeform 541"/>
                <p:cNvSpPr>
                  <a:spLocks noChangeAspect="1"/>
                </p:cNvSpPr>
                <p:nvPr/>
              </p:nvSpPr>
              <p:spPr bwMode="auto">
                <a:xfrm>
                  <a:off x="3308" y="1699"/>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1982" name="Freeform 542"/>
                <p:cNvSpPr>
                  <a:spLocks noChangeAspect="1"/>
                </p:cNvSpPr>
                <p:nvPr/>
              </p:nvSpPr>
              <p:spPr bwMode="auto">
                <a:xfrm>
                  <a:off x="3132" y="1678"/>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1983" name="Freeform 543"/>
                <p:cNvSpPr>
                  <a:spLocks noChangeAspect="1"/>
                </p:cNvSpPr>
                <p:nvPr/>
              </p:nvSpPr>
              <p:spPr bwMode="auto">
                <a:xfrm>
                  <a:off x="3344" y="1683"/>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1984" name="Freeform 544"/>
                <p:cNvSpPr>
                  <a:spLocks noChangeAspect="1"/>
                </p:cNvSpPr>
                <p:nvPr/>
              </p:nvSpPr>
              <p:spPr bwMode="auto">
                <a:xfrm>
                  <a:off x="3086" y="1684"/>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1985" name="Freeform 545"/>
                <p:cNvSpPr>
                  <a:spLocks noChangeAspect="1"/>
                </p:cNvSpPr>
                <p:nvPr/>
              </p:nvSpPr>
              <p:spPr bwMode="auto">
                <a:xfrm>
                  <a:off x="3298" y="1689"/>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1986" name="Freeform 546"/>
                <p:cNvSpPr>
                  <a:spLocks noChangeAspect="1"/>
                </p:cNvSpPr>
                <p:nvPr/>
              </p:nvSpPr>
              <p:spPr bwMode="auto">
                <a:xfrm>
                  <a:off x="3051" y="1656"/>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1987" name="Freeform 547"/>
                <p:cNvSpPr>
                  <a:spLocks noChangeAspect="1"/>
                </p:cNvSpPr>
                <p:nvPr/>
              </p:nvSpPr>
              <p:spPr bwMode="auto">
                <a:xfrm>
                  <a:off x="3264" y="1661"/>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1988" name="Rectangle 548"/>
                <p:cNvSpPr>
                  <a:spLocks noChangeAspect="1" noChangeArrowheads="1"/>
                </p:cNvSpPr>
                <p:nvPr/>
              </p:nvSpPr>
              <p:spPr bwMode="auto">
                <a:xfrm>
                  <a:off x="3108" y="1536"/>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1989" name="Rectangle 549"/>
                <p:cNvSpPr>
                  <a:spLocks noChangeAspect="1" noChangeArrowheads="1"/>
                </p:cNvSpPr>
                <p:nvPr/>
              </p:nvSpPr>
              <p:spPr bwMode="auto">
                <a:xfrm>
                  <a:off x="3312" y="1536"/>
                  <a:ext cx="48" cy="144"/>
                </a:xfrm>
                <a:prstGeom prst="rect">
                  <a:avLst/>
                </a:prstGeom>
                <a:solidFill>
                  <a:srgbClr val="7577AF"/>
                </a:solidFill>
                <a:ln w="50800" algn="ctr">
                  <a:noFill/>
                  <a:miter lim="800000"/>
                  <a:headEnd/>
                  <a:tailEnd/>
                </a:ln>
                <a:effectLst/>
              </p:spPr>
              <p:txBody>
                <a:bodyPr wrap="none" anchor="ctr"/>
                <a:lstStyle/>
                <a:p>
                  <a:endParaRPr lang="es-MX"/>
                </a:p>
              </p:txBody>
            </p:sp>
          </p:grpSp>
          <p:sp>
            <p:nvSpPr>
              <p:cNvPr id="61990" name="Rectangle 550"/>
              <p:cNvSpPr>
                <a:spLocks noChangeAspect="1" noChangeArrowheads="1"/>
              </p:cNvSpPr>
              <p:nvPr/>
            </p:nvSpPr>
            <p:spPr bwMode="auto">
              <a:xfrm>
                <a:off x="1200" y="3120"/>
                <a:ext cx="2352" cy="384"/>
              </a:xfrm>
              <a:prstGeom prst="rect">
                <a:avLst/>
              </a:prstGeom>
              <a:solidFill>
                <a:srgbClr val="FFCFA3"/>
              </a:solidFill>
              <a:ln w="50800" algn="ctr">
                <a:noFill/>
                <a:miter lim="800000"/>
                <a:headEnd/>
                <a:tailEnd/>
              </a:ln>
              <a:effectLst/>
            </p:spPr>
            <p:txBody>
              <a:bodyPr wrap="none" anchor="ctr"/>
              <a:lstStyle/>
              <a:p>
                <a:endParaRPr lang="es-MX"/>
              </a:p>
            </p:txBody>
          </p:sp>
        </p:grpSp>
      </p:grpSp>
      <p:grpSp>
        <p:nvGrpSpPr>
          <p:cNvPr id="61991" name="Group 551"/>
          <p:cNvGrpSpPr>
            <a:grpSpLocks/>
          </p:cNvGrpSpPr>
          <p:nvPr/>
        </p:nvGrpSpPr>
        <p:grpSpPr bwMode="auto">
          <a:xfrm>
            <a:off x="-293688" y="3733800"/>
            <a:ext cx="3775076" cy="444500"/>
            <a:chOff x="-185" y="2352"/>
            <a:chExt cx="2378" cy="280"/>
          </a:xfrm>
        </p:grpSpPr>
        <p:grpSp>
          <p:nvGrpSpPr>
            <p:cNvPr id="61992" name="Group 552"/>
            <p:cNvGrpSpPr>
              <a:grpSpLocks noChangeAspect="1"/>
            </p:cNvGrpSpPr>
            <p:nvPr/>
          </p:nvGrpSpPr>
          <p:grpSpPr bwMode="auto">
            <a:xfrm>
              <a:off x="1824" y="2400"/>
              <a:ext cx="369" cy="232"/>
              <a:chOff x="288" y="1008"/>
              <a:chExt cx="1153" cy="724"/>
            </a:xfrm>
          </p:grpSpPr>
          <p:sp>
            <p:nvSpPr>
              <p:cNvPr id="61993" name="AutoShape 553"/>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1994" name="Freeform 554"/>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1995" name="Freeform 555"/>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1996" name="Freeform 556"/>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1997" name="Freeform 557"/>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1998" name="Freeform 558"/>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61999" name="Freeform 559"/>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2000" name="Freeform 560"/>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2001" name="Freeform 561"/>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2002" name="Freeform 562"/>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2003" name="Freeform 563"/>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62004" name="Freeform 564"/>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62005" name="Freeform 565"/>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62006" name="Freeform 566"/>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2007" name="Freeform 567"/>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2008" name="Freeform 568"/>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2009" name="Freeform 569"/>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2010" name="Freeform 570"/>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2011" name="Freeform 571"/>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2012" name="Freeform 572"/>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2013" name="Freeform 573"/>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2014" name="Freeform 574"/>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2015" name="Freeform 575"/>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2016" name="Freeform 576"/>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2017" name="Freeform 577"/>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2018" name="Freeform 578"/>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2019" name="Freeform 579"/>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2020" name="Freeform 580"/>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2021" name="Freeform 581"/>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2022" name="Group 582"/>
            <p:cNvGrpSpPr>
              <a:grpSpLocks noChangeAspect="1"/>
            </p:cNvGrpSpPr>
            <p:nvPr/>
          </p:nvGrpSpPr>
          <p:grpSpPr bwMode="auto">
            <a:xfrm>
              <a:off x="720" y="2400"/>
              <a:ext cx="1031" cy="231"/>
              <a:chOff x="1200" y="3120"/>
              <a:chExt cx="3360" cy="752"/>
            </a:xfrm>
          </p:grpSpPr>
          <p:grpSp>
            <p:nvGrpSpPr>
              <p:cNvPr id="62023" name="Group 583"/>
              <p:cNvGrpSpPr>
                <a:grpSpLocks noChangeAspect="1"/>
              </p:cNvGrpSpPr>
              <p:nvPr/>
            </p:nvGrpSpPr>
            <p:grpSpPr bwMode="auto">
              <a:xfrm flipH="1">
                <a:off x="1200" y="3120"/>
                <a:ext cx="3360" cy="752"/>
                <a:chOff x="288" y="1104"/>
                <a:chExt cx="3360" cy="752"/>
              </a:xfrm>
            </p:grpSpPr>
            <p:sp>
              <p:nvSpPr>
                <p:cNvPr id="62024" name="Freeform 584"/>
                <p:cNvSpPr>
                  <a:spLocks noChangeAspect="1"/>
                </p:cNvSpPr>
                <p:nvPr/>
              </p:nvSpPr>
              <p:spPr bwMode="auto">
                <a:xfrm>
                  <a:off x="397" y="1597"/>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2025" name="Freeform 585"/>
                <p:cNvSpPr>
                  <a:spLocks noChangeAspect="1"/>
                </p:cNvSpPr>
                <p:nvPr/>
              </p:nvSpPr>
              <p:spPr bwMode="auto">
                <a:xfrm>
                  <a:off x="1348" y="1510"/>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2026" name="Freeform 586"/>
                <p:cNvSpPr>
                  <a:spLocks noChangeAspect="1"/>
                </p:cNvSpPr>
                <p:nvPr/>
              </p:nvSpPr>
              <p:spPr bwMode="auto">
                <a:xfrm>
                  <a:off x="1148" y="1602"/>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2027" name="Freeform 587"/>
                <p:cNvSpPr>
                  <a:spLocks noChangeAspect="1"/>
                </p:cNvSpPr>
                <p:nvPr/>
              </p:nvSpPr>
              <p:spPr bwMode="auto">
                <a:xfrm>
                  <a:off x="1337" y="1614"/>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2028" name="Freeform 588"/>
                <p:cNvSpPr>
                  <a:spLocks noChangeAspect="1"/>
                </p:cNvSpPr>
                <p:nvPr/>
              </p:nvSpPr>
              <p:spPr bwMode="auto">
                <a:xfrm>
                  <a:off x="631" y="1108"/>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2029" name="Freeform 589"/>
                <p:cNvSpPr>
                  <a:spLocks noChangeAspect="1"/>
                </p:cNvSpPr>
                <p:nvPr/>
              </p:nvSpPr>
              <p:spPr bwMode="auto">
                <a:xfrm>
                  <a:off x="288" y="1314"/>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2030" name="Freeform 590"/>
                <p:cNvSpPr>
                  <a:spLocks noChangeAspect="1"/>
                </p:cNvSpPr>
                <p:nvPr/>
              </p:nvSpPr>
              <p:spPr bwMode="auto">
                <a:xfrm>
                  <a:off x="906" y="1109"/>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2031" name="Freeform 591"/>
                <p:cNvSpPr>
                  <a:spLocks noChangeAspect="1"/>
                </p:cNvSpPr>
                <p:nvPr/>
              </p:nvSpPr>
              <p:spPr bwMode="auto">
                <a:xfrm>
                  <a:off x="901" y="1104"/>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2032" name="Freeform 592"/>
                <p:cNvSpPr>
                  <a:spLocks noChangeAspect="1"/>
                </p:cNvSpPr>
                <p:nvPr/>
              </p:nvSpPr>
              <p:spPr bwMode="auto">
                <a:xfrm>
                  <a:off x="691" y="1158"/>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2033" name="Freeform 593"/>
                <p:cNvSpPr>
                  <a:spLocks noChangeAspect="1"/>
                </p:cNvSpPr>
                <p:nvPr/>
              </p:nvSpPr>
              <p:spPr bwMode="auto">
                <a:xfrm>
                  <a:off x="921" y="1306"/>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2034" name="Freeform 594"/>
                <p:cNvSpPr>
                  <a:spLocks noChangeAspect="1"/>
                </p:cNvSpPr>
                <p:nvPr/>
              </p:nvSpPr>
              <p:spPr bwMode="auto">
                <a:xfrm>
                  <a:off x="916" y="1305"/>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2035" name="Freeform 595"/>
                <p:cNvSpPr>
                  <a:spLocks noChangeAspect="1"/>
                </p:cNvSpPr>
                <p:nvPr/>
              </p:nvSpPr>
              <p:spPr bwMode="auto">
                <a:xfrm>
                  <a:off x="322" y="1308"/>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2036" name="Freeform 596"/>
                <p:cNvSpPr>
                  <a:spLocks noChangeAspect="1"/>
                </p:cNvSpPr>
                <p:nvPr/>
              </p:nvSpPr>
              <p:spPr bwMode="auto">
                <a:xfrm>
                  <a:off x="315" y="1507"/>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2037" name="Freeform 597"/>
                <p:cNvSpPr>
                  <a:spLocks noChangeAspect="1"/>
                </p:cNvSpPr>
                <p:nvPr/>
              </p:nvSpPr>
              <p:spPr bwMode="auto">
                <a:xfrm>
                  <a:off x="734" y="1339"/>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2038" name="Freeform 598"/>
                <p:cNvSpPr>
                  <a:spLocks noChangeAspect="1"/>
                </p:cNvSpPr>
                <p:nvPr/>
              </p:nvSpPr>
              <p:spPr bwMode="auto">
                <a:xfrm>
                  <a:off x="801" y="1311"/>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2039" name="Freeform 599"/>
                <p:cNvSpPr>
                  <a:spLocks noChangeAspect="1"/>
                </p:cNvSpPr>
                <p:nvPr/>
              </p:nvSpPr>
              <p:spPr bwMode="auto">
                <a:xfrm>
                  <a:off x="715" y="1312"/>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2040" name="Freeform 600"/>
                <p:cNvSpPr>
                  <a:spLocks noChangeAspect="1"/>
                </p:cNvSpPr>
                <p:nvPr/>
              </p:nvSpPr>
              <p:spPr bwMode="auto">
                <a:xfrm>
                  <a:off x="331" y="1564"/>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2041" name="Freeform 601"/>
                <p:cNvSpPr>
                  <a:spLocks noChangeAspect="1"/>
                </p:cNvSpPr>
                <p:nvPr/>
              </p:nvSpPr>
              <p:spPr bwMode="auto">
                <a:xfrm>
                  <a:off x="307" y="1539"/>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2042" name="Freeform 602"/>
                <p:cNvSpPr>
                  <a:spLocks noChangeAspect="1"/>
                </p:cNvSpPr>
                <p:nvPr/>
              </p:nvSpPr>
              <p:spPr bwMode="auto">
                <a:xfrm>
                  <a:off x="322" y="1435"/>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2043" name="Rectangle 603"/>
                <p:cNvSpPr>
                  <a:spLocks noChangeAspect="1" noChangeArrowheads="1"/>
                </p:cNvSpPr>
                <p:nvPr/>
              </p:nvSpPr>
              <p:spPr bwMode="auto">
                <a:xfrm>
                  <a:off x="728" y="1635"/>
                  <a:ext cx="291" cy="86"/>
                </a:xfrm>
                <a:prstGeom prst="rect">
                  <a:avLst/>
                </a:prstGeom>
                <a:solidFill>
                  <a:srgbClr val="59637C"/>
                </a:solidFill>
                <a:ln w="9525">
                  <a:noFill/>
                  <a:miter lim="800000"/>
                  <a:headEnd/>
                  <a:tailEnd/>
                </a:ln>
              </p:spPr>
              <p:txBody>
                <a:bodyPr/>
                <a:lstStyle/>
                <a:p>
                  <a:endParaRPr lang="es-MX"/>
                </a:p>
              </p:txBody>
            </p:sp>
            <p:sp>
              <p:nvSpPr>
                <p:cNvPr id="62044" name="Rectangle 604"/>
                <p:cNvSpPr>
                  <a:spLocks noChangeAspect="1" noChangeArrowheads="1"/>
                </p:cNvSpPr>
                <p:nvPr/>
              </p:nvSpPr>
              <p:spPr bwMode="auto">
                <a:xfrm>
                  <a:off x="973" y="1632"/>
                  <a:ext cx="17" cy="94"/>
                </a:xfrm>
                <a:prstGeom prst="rect">
                  <a:avLst/>
                </a:prstGeom>
                <a:solidFill>
                  <a:srgbClr val="333D56"/>
                </a:solidFill>
                <a:ln w="9525">
                  <a:noFill/>
                  <a:miter lim="800000"/>
                  <a:headEnd/>
                  <a:tailEnd/>
                </a:ln>
              </p:spPr>
              <p:txBody>
                <a:bodyPr/>
                <a:lstStyle/>
                <a:p>
                  <a:endParaRPr lang="es-MX"/>
                </a:p>
              </p:txBody>
            </p:sp>
            <p:sp>
              <p:nvSpPr>
                <p:cNvPr id="62045" name="Rectangle 605"/>
                <p:cNvSpPr>
                  <a:spLocks noChangeAspect="1" noChangeArrowheads="1"/>
                </p:cNvSpPr>
                <p:nvPr/>
              </p:nvSpPr>
              <p:spPr bwMode="auto">
                <a:xfrm>
                  <a:off x="912" y="1632"/>
                  <a:ext cx="15" cy="94"/>
                </a:xfrm>
                <a:prstGeom prst="rect">
                  <a:avLst/>
                </a:prstGeom>
                <a:solidFill>
                  <a:srgbClr val="333D56"/>
                </a:solidFill>
                <a:ln w="9525">
                  <a:noFill/>
                  <a:miter lim="800000"/>
                  <a:headEnd/>
                  <a:tailEnd/>
                </a:ln>
              </p:spPr>
              <p:txBody>
                <a:bodyPr/>
                <a:lstStyle/>
                <a:p>
                  <a:endParaRPr lang="es-MX"/>
                </a:p>
              </p:txBody>
            </p:sp>
            <p:sp>
              <p:nvSpPr>
                <p:cNvPr id="62046" name="Rectangle 606"/>
                <p:cNvSpPr>
                  <a:spLocks noChangeAspect="1" noChangeArrowheads="1"/>
                </p:cNvSpPr>
                <p:nvPr/>
              </p:nvSpPr>
              <p:spPr bwMode="auto">
                <a:xfrm>
                  <a:off x="797" y="1631"/>
                  <a:ext cx="16" cy="92"/>
                </a:xfrm>
                <a:prstGeom prst="rect">
                  <a:avLst/>
                </a:prstGeom>
                <a:solidFill>
                  <a:srgbClr val="333D56"/>
                </a:solidFill>
                <a:ln w="9525">
                  <a:noFill/>
                  <a:miter lim="800000"/>
                  <a:headEnd/>
                  <a:tailEnd/>
                </a:ln>
              </p:spPr>
              <p:txBody>
                <a:bodyPr/>
                <a:lstStyle/>
                <a:p>
                  <a:endParaRPr lang="es-MX"/>
                </a:p>
              </p:txBody>
            </p:sp>
            <p:sp>
              <p:nvSpPr>
                <p:cNvPr id="62047" name="Rectangle 607"/>
                <p:cNvSpPr>
                  <a:spLocks noChangeAspect="1" noChangeArrowheads="1"/>
                </p:cNvSpPr>
                <p:nvPr/>
              </p:nvSpPr>
              <p:spPr bwMode="auto">
                <a:xfrm>
                  <a:off x="757" y="1631"/>
                  <a:ext cx="16" cy="92"/>
                </a:xfrm>
                <a:prstGeom prst="rect">
                  <a:avLst/>
                </a:prstGeom>
                <a:solidFill>
                  <a:srgbClr val="333D56"/>
                </a:solidFill>
                <a:ln w="9525">
                  <a:noFill/>
                  <a:miter lim="800000"/>
                  <a:headEnd/>
                  <a:tailEnd/>
                </a:ln>
              </p:spPr>
              <p:txBody>
                <a:bodyPr/>
                <a:lstStyle/>
                <a:p>
                  <a:endParaRPr lang="es-MX"/>
                </a:p>
              </p:txBody>
            </p:sp>
            <p:sp>
              <p:nvSpPr>
                <p:cNvPr id="62048" name="Rectangle 608"/>
                <p:cNvSpPr>
                  <a:spLocks noChangeAspect="1" noChangeArrowheads="1"/>
                </p:cNvSpPr>
                <p:nvPr/>
              </p:nvSpPr>
              <p:spPr bwMode="auto">
                <a:xfrm>
                  <a:off x="728" y="1652"/>
                  <a:ext cx="291" cy="55"/>
                </a:xfrm>
                <a:prstGeom prst="rect">
                  <a:avLst/>
                </a:prstGeom>
                <a:solidFill>
                  <a:srgbClr val="7577AF"/>
                </a:solidFill>
                <a:ln w="9525">
                  <a:noFill/>
                  <a:miter lim="800000"/>
                  <a:headEnd/>
                  <a:tailEnd/>
                </a:ln>
              </p:spPr>
              <p:txBody>
                <a:bodyPr/>
                <a:lstStyle/>
                <a:p>
                  <a:endParaRPr lang="es-MX"/>
                </a:p>
              </p:txBody>
            </p:sp>
            <p:sp>
              <p:nvSpPr>
                <p:cNvPr id="62049" name="Rectangle 609"/>
                <p:cNvSpPr>
                  <a:spLocks noChangeAspect="1" noChangeArrowheads="1"/>
                </p:cNvSpPr>
                <p:nvPr/>
              </p:nvSpPr>
              <p:spPr bwMode="auto">
                <a:xfrm>
                  <a:off x="973" y="1651"/>
                  <a:ext cx="17" cy="59"/>
                </a:xfrm>
                <a:prstGeom prst="rect">
                  <a:avLst/>
                </a:prstGeom>
                <a:solidFill>
                  <a:srgbClr val="59637C"/>
                </a:solidFill>
                <a:ln w="9525">
                  <a:noFill/>
                  <a:miter lim="800000"/>
                  <a:headEnd/>
                  <a:tailEnd/>
                </a:ln>
              </p:spPr>
              <p:txBody>
                <a:bodyPr/>
                <a:lstStyle/>
                <a:p>
                  <a:endParaRPr lang="es-MX"/>
                </a:p>
              </p:txBody>
            </p:sp>
            <p:sp>
              <p:nvSpPr>
                <p:cNvPr id="62050" name="Rectangle 610"/>
                <p:cNvSpPr>
                  <a:spLocks noChangeAspect="1" noChangeArrowheads="1"/>
                </p:cNvSpPr>
                <p:nvPr/>
              </p:nvSpPr>
              <p:spPr bwMode="auto">
                <a:xfrm>
                  <a:off x="912" y="1651"/>
                  <a:ext cx="15" cy="59"/>
                </a:xfrm>
                <a:prstGeom prst="rect">
                  <a:avLst/>
                </a:prstGeom>
                <a:solidFill>
                  <a:srgbClr val="59637C"/>
                </a:solidFill>
                <a:ln w="9525">
                  <a:noFill/>
                  <a:miter lim="800000"/>
                  <a:headEnd/>
                  <a:tailEnd/>
                </a:ln>
              </p:spPr>
              <p:txBody>
                <a:bodyPr/>
                <a:lstStyle/>
                <a:p>
                  <a:endParaRPr lang="es-MX"/>
                </a:p>
              </p:txBody>
            </p:sp>
            <p:sp>
              <p:nvSpPr>
                <p:cNvPr id="62051" name="Rectangle 611"/>
                <p:cNvSpPr>
                  <a:spLocks noChangeAspect="1" noChangeArrowheads="1"/>
                </p:cNvSpPr>
                <p:nvPr/>
              </p:nvSpPr>
              <p:spPr bwMode="auto">
                <a:xfrm>
                  <a:off x="797" y="1649"/>
                  <a:ext cx="16" cy="60"/>
                </a:xfrm>
                <a:prstGeom prst="rect">
                  <a:avLst/>
                </a:prstGeom>
                <a:solidFill>
                  <a:srgbClr val="59637C"/>
                </a:solidFill>
                <a:ln w="9525">
                  <a:noFill/>
                  <a:miter lim="800000"/>
                  <a:headEnd/>
                  <a:tailEnd/>
                </a:ln>
              </p:spPr>
              <p:txBody>
                <a:bodyPr/>
                <a:lstStyle/>
                <a:p>
                  <a:endParaRPr lang="es-MX"/>
                </a:p>
              </p:txBody>
            </p:sp>
            <p:sp>
              <p:nvSpPr>
                <p:cNvPr id="62052" name="Rectangle 612"/>
                <p:cNvSpPr>
                  <a:spLocks noChangeAspect="1" noChangeArrowheads="1"/>
                </p:cNvSpPr>
                <p:nvPr/>
              </p:nvSpPr>
              <p:spPr bwMode="auto">
                <a:xfrm>
                  <a:off x="757" y="1649"/>
                  <a:ext cx="16" cy="60"/>
                </a:xfrm>
                <a:prstGeom prst="rect">
                  <a:avLst/>
                </a:prstGeom>
                <a:solidFill>
                  <a:srgbClr val="59637C"/>
                </a:solidFill>
                <a:ln w="9525">
                  <a:noFill/>
                  <a:miter lim="800000"/>
                  <a:headEnd/>
                  <a:tailEnd/>
                </a:ln>
              </p:spPr>
              <p:txBody>
                <a:bodyPr/>
                <a:lstStyle/>
                <a:p>
                  <a:endParaRPr lang="es-MX"/>
                </a:p>
              </p:txBody>
            </p:sp>
            <p:sp>
              <p:nvSpPr>
                <p:cNvPr id="62053" name="Rectangle 613"/>
                <p:cNvSpPr>
                  <a:spLocks noChangeAspect="1" noChangeArrowheads="1"/>
                </p:cNvSpPr>
                <p:nvPr/>
              </p:nvSpPr>
              <p:spPr bwMode="auto">
                <a:xfrm>
                  <a:off x="728" y="1663"/>
                  <a:ext cx="291" cy="32"/>
                </a:xfrm>
                <a:prstGeom prst="rect">
                  <a:avLst/>
                </a:prstGeom>
                <a:solidFill>
                  <a:srgbClr val="8989B7"/>
                </a:solidFill>
                <a:ln w="9525">
                  <a:noFill/>
                  <a:miter lim="800000"/>
                  <a:headEnd/>
                  <a:tailEnd/>
                </a:ln>
              </p:spPr>
              <p:txBody>
                <a:bodyPr/>
                <a:lstStyle/>
                <a:p>
                  <a:endParaRPr lang="es-MX"/>
                </a:p>
              </p:txBody>
            </p:sp>
            <p:sp>
              <p:nvSpPr>
                <p:cNvPr id="62054" name="Rectangle 614"/>
                <p:cNvSpPr>
                  <a:spLocks noChangeAspect="1" noChangeArrowheads="1"/>
                </p:cNvSpPr>
                <p:nvPr/>
              </p:nvSpPr>
              <p:spPr bwMode="auto">
                <a:xfrm>
                  <a:off x="973" y="1662"/>
                  <a:ext cx="17" cy="34"/>
                </a:xfrm>
                <a:prstGeom prst="rect">
                  <a:avLst/>
                </a:prstGeom>
                <a:solidFill>
                  <a:srgbClr val="7577AF"/>
                </a:solidFill>
                <a:ln w="9525">
                  <a:noFill/>
                  <a:miter lim="800000"/>
                  <a:headEnd/>
                  <a:tailEnd/>
                </a:ln>
              </p:spPr>
              <p:txBody>
                <a:bodyPr/>
                <a:lstStyle/>
                <a:p>
                  <a:endParaRPr lang="es-MX"/>
                </a:p>
              </p:txBody>
            </p:sp>
            <p:sp>
              <p:nvSpPr>
                <p:cNvPr id="62055" name="Rectangle 615"/>
                <p:cNvSpPr>
                  <a:spLocks noChangeAspect="1" noChangeArrowheads="1"/>
                </p:cNvSpPr>
                <p:nvPr/>
              </p:nvSpPr>
              <p:spPr bwMode="auto">
                <a:xfrm>
                  <a:off x="912" y="1662"/>
                  <a:ext cx="15" cy="34"/>
                </a:xfrm>
                <a:prstGeom prst="rect">
                  <a:avLst/>
                </a:prstGeom>
                <a:solidFill>
                  <a:srgbClr val="7577AF"/>
                </a:solidFill>
                <a:ln w="9525">
                  <a:noFill/>
                  <a:miter lim="800000"/>
                  <a:headEnd/>
                  <a:tailEnd/>
                </a:ln>
              </p:spPr>
              <p:txBody>
                <a:bodyPr/>
                <a:lstStyle/>
                <a:p>
                  <a:endParaRPr lang="es-MX"/>
                </a:p>
              </p:txBody>
            </p:sp>
            <p:sp>
              <p:nvSpPr>
                <p:cNvPr id="62056" name="Rectangle 616"/>
                <p:cNvSpPr>
                  <a:spLocks noChangeAspect="1" noChangeArrowheads="1"/>
                </p:cNvSpPr>
                <p:nvPr/>
              </p:nvSpPr>
              <p:spPr bwMode="auto">
                <a:xfrm>
                  <a:off x="797" y="1660"/>
                  <a:ext cx="16" cy="35"/>
                </a:xfrm>
                <a:prstGeom prst="rect">
                  <a:avLst/>
                </a:prstGeom>
                <a:solidFill>
                  <a:srgbClr val="7577AF"/>
                </a:solidFill>
                <a:ln w="9525">
                  <a:noFill/>
                  <a:miter lim="800000"/>
                  <a:headEnd/>
                  <a:tailEnd/>
                </a:ln>
              </p:spPr>
              <p:txBody>
                <a:bodyPr/>
                <a:lstStyle/>
                <a:p>
                  <a:endParaRPr lang="es-MX"/>
                </a:p>
              </p:txBody>
            </p:sp>
            <p:sp>
              <p:nvSpPr>
                <p:cNvPr id="62057" name="Rectangle 617"/>
                <p:cNvSpPr>
                  <a:spLocks noChangeAspect="1" noChangeArrowheads="1"/>
                </p:cNvSpPr>
                <p:nvPr/>
              </p:nvSpPr>
              <p:spPr bwMode="auto">
                <a:xfrm>
                  <a:off x="757" y="1660"/>
                  <a:ext cx="16" cy="35"/>
                </a:xfrm>
                <a:prstGeom prst="rect">
                  <a:avLst/>
                </a:prstGeom>
                <a:solidFill>
                  <a:srgbClr val="7577AF"/>
                </a:solidFill>
                <a:ln w="9525">
                  <a:noFill/>
                  <a:miter lim="800000"/>
                  <a:headEnd/>
                  <a:tailEnd/>
                </a:ln>
              </p:spPr>
              <p:txBody>
                <a:bodyPr/>
                <a:lstStyle/>
                <a:p>
                  <a:endParaRPr lang="es-MX"/>
                </a:p>
              </p:txBody>
            </p:sp>
            <p:sp>
              <p:nvSpPr>
                <p:cNvPr id="62058" name="Rectangle 618"/>
                <p:cNvSpPr>
                  <a:spLocks noChangeAspect="1" noChangeArrowheads="1"/>
                </p:cNvSpPr>
                <p:nvPr/>
              </p:nvSpPr>
              <p:spPr bwMode="auto">
                <a:xfrm>
                  <a:off x="729" y="1673"/>
                  <a:ext cx="290" cy="13"/>
                </a:xfrm>
                <a:prstGeom prst="rect">
                  <a:avLst/>
                </a:prstGeom>
                <a:solidFill>
                  <a:srgbClr val="B2AFD8"/>
                </a:solidFill>
                <a:ln w="9525">
                  <a:noFill/>
                  <a:miter lim="800000"/>
                  <a:headEnd/>
                  <a:tailEnd/>
                </a:ln>
              </p:spPr>
              <p:txBody>
                <a:bodyPr/>
                <a:lstStyle/>
                <a:p>
                  <a:endParaRPr lang="es-MX"/>
                </a:p>
              </p:txBody>
            </p:sp>
            <p:sp>
              <p:nvSpPr>
                <p:cNvPr id="62059" name="Rectangle 619"/>
                <p:cNvSpPr>
                  <a:spLocks noChangeAspect="1" noChangeArrowheads="1"/>
                </p:cNvSpPr>
                <p:nvPr/>
              </p:nvSpPr>
              <p:spPr bwMode="auto">
                <a:xfrm>
                  <a:off x="973" y="1669"/>
                  <a:ext cx="17" cy="19"/>
                </a:xfrm>
                <a:prstGeom prst="rect">
                  <a:avLst/>
                </a:prstGeom>
                <a:solidFill>
                  <a:srgbClr val="8989B7"/>
                </a:solidFill>
                <a:ln w="9525">
                  <a:noFill/>
                  <a:miter lim="800000"/>
                  <a:headEnd/>
                  <a:tailEnd/>
                </a:ln>
              </p:spPr>
              <p:txBody>
                <a:bodyPr/>
                <a:lstStyle/>
                <a:p>
                  <a:endParaRPr lang="es-MX"/>
                </a:p>
              </p:txBody>
            </p:sp>
            <p:sp>
              <p:nvSpPr>
                <p:cNvPr id="62060" name="Rectangle 620"/>
                <p:cNvSpPr>
                  <a:spLocks noChangeAspect="1" noChangeArrowheads="1"/>
                </p:cNvSpPr>
                <p:nvPr/>
              </p:nvSpPr>
              <p:spPr bwMode="auto">
                <a:xfrm>
                  <a:off x="912" y="1669"/>
                  <a:ext cx="15" cy="19"/>
                </a:xfrm>
                <a:prstGeom prst="rect">
                  <a:avLst/>
                </a:prstGeom>
                <a:solidFill>
                  <a:srgbClr val="8989B7"/>
                </a:solidFill>
                <a:ln w="9525">
                  <a:noFill/>
                  <a:miter lim="800000"/>
                  <a:headEnd/>
                  <a:tailEnd/>
                </a:ln>
              </p:spPr>
              <p:txBody>
                <a:bodyPr/>
                <a:lstStyle/>
                <a:p>
                  <a:endParaRPr lang="es-MX"/>
                </a:p>
              </p:txBody>
            </p:sp>
            <p:sp>
              <p:nvSpPr>
                <p:cNvPr id="62061" name="Rectangle 621"/>
                <p:cNvSpPr>
                  <a:spLocks noChangeAspect="1" noChangeArrowheads="1"/>
                </p:cNvSpPr>
                <p:nvPr/>
              </p:nvSpPr>
              <p:spPr bwMode="auto">
                <a:xfrm>
                  <a:off x="797" y="1668"/>
                  <a:ext cx="16" cy="19"/>
                </a:xfrm>
                <a:prstGeom prst="rect">
                  <a:avLst/>
                </a:prstGeom>
                <a:solidFill>
                  <a:srgbClr val="8989B7"/>
                </a:solidFill>
                <a:ln w="9525">
                  <a:noFill/>
                  <a:miter lim="800000"/>
                  <a:headEnd/>
                  <a:tailEnd/>
                </a:ln>
              </p:spPr>
              <p:txBody>
                <a:bodyPr/>
                <a:lstStyle/>
                <a:p>
                  <a:endParaRPr lang="es-MX"/>
                </a:p>
              </p:txBody>
            </p:sp>
            <p:sp>
              <p:nvSpPr>
                <p:cNvPr id="62062" name="Rectangle 622"/>
                <p:cNvSpPr>
                  <a:spLocks noChangeAspect="1" noChangeArrowheads="1"/>
                </p:cNvSpPr>
                <p:nvPr/>
              </p:nvSpPr>
              <p:spPr bwMode="auto">
                <a:xfrm>
                  <a:off x="757" y="1668"/>
                  <a:ext cx="16" cy="19"/>
                </a:xfrm>
                <a:prstGeom prst="rect">
                  <a:avLst/>
                </a:prstGeom>
                <a:solidFill>
                  <a:srgbClr val="8989B7"/>
                </a:solidFill>
                <a:ln w="9525">
                  <a:noFill/>
                  <a:miter lim="800000"/>
                  <a:headEnd/>
                  <a:tailEnd/>
                </a:ln>
              </p:spPr>
              <p:txBody>
                <a:bodyPr/>
                <a:lstStyle/>
                <a:p>
                  <a:endParaRPr lang="es-MX"/>
                </a:p>
              </p:txBody>
            </p:sp>
            <p:sp>
              <p:nvSpPr>
                <p:cNvPr id="62063" name="Freeform 623"/>
                <p:cNvSpPr>
                  <a:spLocks noChangeAspect="1"/>
                </p:cNvSpPr>
                <p:nvPr/>
              </p:nvSpPr>
              <p:spPr bwMode="auto">
                <a:xfrm>
                  <a:off x="1146" y="1573"/>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2064" name="Freeform 624"/>
                <p:cNvSpPr>
                  <a:spLocks noChangeAspect="1"/>
                </p:cNvSpPr>
                <p:nvPr/>
              </p:nvSpPr>
              <p:spPr bwMode="auto">
                <a:xfrm>
                  <a:off x="465" y="1621"/>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2065" name="Freeform 625"/>
                <p:cNvSpPr>
                  <a:spLocks noChangeAspect="1"/>
                </p:cNvSpPr>
                <p:nvPr/>
              </p:nvSpPr>
              <p:spPr bwMode="auto">
                <a:xfrm>
                  <a:off x="1212" y="1623"/>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2066" name="Freeform 626"/>
                <p:cNvSpPr>
                  <a:spLocks noChangeAspect="1"/>
                </p:cNvSpPr>
                <p:nvPr/>
              </p:nvSpPr>
              <p:spPr bwMode="auto">
                <a:xfrm>
                  <a:off x="1427" y="1627"/>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2067" name="Freeform 627"/>
                <p:cNvSpPr>
                  <a:spLocks noChangeAspect="1"/>
                </p:cNvSpPr>
                <p:nvPr/>
              </p:nvSpPr>
              <p:spPr bwMode="auto">
                <a:xfrm>
                  <a:off x="479" y="1633"/>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2068" name="Freeform 628"/>
                <p:cNvSpPr>
                  <a:spLocks noChangeAspect="1"/>
                </p:cNvSpPr>
                <p:nvPr/>
              </p:nvSpPr>
              <p:spPr bwMode="auto">
                <a:xfrm>
                  <a:off x="1225" y="1635"/>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2069" name="Freeform 629"/>
                <p:cNvSpPr>
                  <a:spLocks noChangeAspect="1"/>
                </p:cNvSpPr>
                <p:nvPr/>
              </p:nvSpPr>
              <p:spPr bwMode="auto">
                <a:xfrm>
                  <a:off x="1439" y="1640"/>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2070" name="Freeform 630"/>
                <p:cNvSpPr>
                  <a:spLocks noChangeAspect="1"/>
                </p:cNvSpPr>
                <p:nvPr/>
              </p:nvSpPr>
              <p:spPr bwMode="auto">
                <a:xfrm>
                  <a:off x="505" y="1663"/>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2071" name="Freeform 631"/>
                <p:cNvSpPr>
                  <a:spLocks noChangeAspect="1"/>
                </p:cNvSpPr>
                <p:nvPr/>
              </p:nvSpPr>
              <p:spPr bwMode="auto">
                <a:xfrm>
                  <a:off x="1251" y="1663"/>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2072" name="Freeform 632"/>
                <p:cNvSpPr>
                  <a:spLocks noChangeAspect="1"/>
                </p:cNvSpPr>
                <p:nvPr/>
              </p:nvSpPr>
              <p:spPr bwMode="auto">
                <a:xfrm>
                  <a:off x="1463" y="1668"/>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2073" name="Freeform 633"/>
                <p:cNvSpPr>
                  <a:spLocks noChangeAspect="1"/>
                </p:cNvSpPr>
                <p:nvPr/>
              </p:nvSpPr>
              <p:spPr bwMode="auto">
                <a:xfrm>
                  <a:off x="516" y="1672"/>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2074" name="Freeform 634"/>
                <p:cNvSpPr>
                  <a:spLocks noChangeAspect="1"/>
                </p:cNvSpPr>
                <p:nvPr/>
              </p:nvSpPr>
              <p:spPr bwMode="auto">
                <a:xfrm>
                  <a:off x="1260" y="1670"/>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2075" name="Freeform 635"/>
                <p:cNvSpPr>
                  <a:spLocks noChangeAspect="1"/>
                </p:cNvSpPr>
                <p:nvPr/>
              </p:nvSpPr>
              <p:spPr bwMode="auto">
                <a:xfrm>
                  <a:off x="1474" y="1675"/>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2076" name="Freeform 636"/>
                <p:cNvSpPr>
                  <a:spLocks noChangeAspect="1"/>
                </p:cNvSpPr>
                <p:nvPr/>
              </p:nvSpPr>
              <p:spPr bwMode="auto">
                <a:xfrm>
                  <a:off x="553" y="1716"/>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2077" name="Freeform 637"/>
                <p:cNvSpPr>
                  <a:spLocks noChangeAspect="1"/>
                </p:cNvSpPr>
                <p:nvPr/>
              </p:nvSpPr>
              <p:spPr bwMode="auto">
                <a:xfrm>
                  <a:off x="1296" y="1713"/>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2078" name="Freeform 638"/>
                <p:cNvSpPr>
                  <a:spLocks noChangeAspect="1"/>
                </p:cNvSpPr>
                <p:nvPr/>
              </p:nvSpPr>
              <p:spPr bwMode="auto">
                <a:xfrm>
                  <a:off x="1509" y="1717"/>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2079" name="Freeform 639"/>
                <p:cNvSpPr>
                  <a:spLocks noChangeAspect="1"/>
                </p:cNvSpPr>
                <p:nvPr/>
              </p:nvSpPr>
              <p:spPr bwMode="auto">
                <a:xfrm>
                  <a:off x="561" y="1714"/>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2080" name="Freeform 640"/>
                <p:cNvSpPr>
                  <a:spLocks noChangeAspect="1"/>
                </p:cNvSpPr>
                <p:nvPr/>
              </p:nvSpPr>
              <p:spPr bwMode="auto">
                <a:xfrm>
                  <a:off x="1302" y="1711"/>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2081" name="Freeform 641"/>
                <p:cNvSpPr>
                  <a:spLocks noChangeAspect="1"/>
                </p:cNvSpPr>
                <p:nvPr/>
              </p:nvSpPr>
              <p:spPr bwMode="auto">
                <a:xfrm>
                  <a:off x="1515" y="1716"/>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2082" name="Freeform 642"/>
                <p:cNvSpPr>
                  <a:spLocks noChangeAspect="1"/>
                </p:cNvSpPr>
                <p:nvPr/>
              </p:nvSpPr>
              <p:spPr bwMode="auto">
                <a:xfrm>
                  <a:off x="534" y="1697"/>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2083" name="Freeform 643"/>
                <p:cNvSpPr>
                  <a:spLocks noChangeAspect="1"/>
                </p:cNvSpPr>
                <p:nvPr/>
              </p:nvSpPr>
              <p:spPr bwMode="auto">
                <a:xfrm>
                  <a:off x="1278" y="1696"/>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2084" name="Freeform 644"/>
                <p:cNvSpPr>
                  <a:spLocks noChangeAspect="1"/>
                </p:cNvSpPr>
                <p:nvPr/>
              </p:nvSpPr>
              <p:spPr bwMode="auto">
                <a:xfrm>
                  <a:off x="1491" y="1701"/>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2085" name="Freeform 645"/>
                <p:cNvSpPr>
                  <a:spLocks noChangeAspect="1"/>
                </p:cNvSpPr>
                <p:nvPr/>
              </p:nvSpPr>
              <p:spPr bwMode="auto">
                <a:xfrm>
                  <a:off x="573" y="1681"/>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2086" name="Freeform 646"/>
                <p:cNvSpPr>
                  <a:spLocks noChangeAspect="1"/>
                </p:cNvSpPr>
                <p:nvPr/>
              </p:nvSpPr>
              <p:spPr bwMode="auto">
                <a:xfrm>
                  <a:off x="1315" y="1680"/>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2087" name="Freeform 647"/>
                <p:cNvSpPr>
                  <a:spLocks noChangeAspect="1"/>
                </p:cNvSpPr>
                <p:nvPr/>
              </p:nvSpPr>
              <p:spPr bwMode="auto">
                <a:xfrm>
                  <a:off x="1527" y="1685"/>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2088" name="Freeform 648"/>
                <p:cNvSpPr>
                  <a:spLocks noChangeAspect="1"/>
                </p:cNvSpPr>
                <p:nvPr/>
              </p:nvSpPr>
              <p:spPr bwMode="auto">
                <a:xfrm>
                  <a:off x="524" y="1687"/>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2089" name="Freeform 649"/>
                <p:cNvSpPr>
                  <a:spLocks noChangeAspect="1"/>
                </p:cNvSpPr>
                <p:nvPr/>
              </p:nvSpPr>
              <p:spPr bwMode="auto">
                <a:xfrm>
                  <a:off x="1269" y="1686"/>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2090" name="Freeform 650"/>
                <p:cNvSpPr>
                  <a:spLocks noChangeAspect="1"/>
                </p:cNvSpPr>
                <p:nvPr/>
              </p:nvSpPr>
              <p:spPr bwMode="auto">
                <a:xfrm>
                  <a:off x="1481" y="1691"/>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2091" name="Freeform 651"/>
                <p:cNvSpPr>
                  <a:spLocks noChangeAspect="1"/>
                </p:cNvSpPr>
                <p:nvPr/>
              </p:nvSpPr>
              <p:spPr bwMode="auto">
                <a:xfrm>
                  <a:off x="497" y="1658"/>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2092" name="Freeform 652"/>
                <p:cNvSpPr>
                  <a:spLocks noChangeAspect="1"/>
                </p:cNvSpPr>
                <p:nvPr/>
              </p:nvSpPr>
              <p:spPr bwMode="auto">
                <a:xfrm>
                  <a:off x="1234" y="1658"/>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2093" name="Freeform 653"/>
                <p:cNvSpPr>
                  <a:spLocks noChangeAspect="1"/>
                </p:cNvSpPr>
                <p:nvPr/>
              </p:nvSpPr>
              <p:spPr bwMode="auto">
                <a:xfrm>
                  <a:off x="1447" y="1663"/>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2094" name="Freeform 654"/>
                <p:cNvSpPr>
                  <a:spLocks noChangeAspect="1"/>
                </p:cNvSpPr>
                <p:nvPr/>
              </p:nvSpPr>
              <p:spPr bwMode="auto">
                <a:xfrm>
                  <a:off x="637" y="1144"/>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2095" name="Freeform 655"/>
                <p:cNvSpPr>
                  <a:spLocks noChangeAspect="1"/>
                </p:cNvSpPr>
                <p:nvPr/>
              </p:nvSpPr>
              <p:spPr bwMode="auto">
                <a:xfrm>
                  <a:off x="296" y="1422"/>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2096" name="Rectangle 656"/>
                <p:cNvSpPr>
                  <a:spLocks noChangeAspect="1" noChangeArrowheads="1"/>
                </p:cNvSpPr>
                <p:nvPr/>
              </p:nvSpPr>
              <p:spPr bwMode="auto">
                <a:xfrm>
                  <a:off x="1037" y="1584"/>
                  <a:ext cx="40" cy="113"/>
                </a:xfrm>
                <a:prstGeom prst="rect">
                  <a:avLst/>
                </a:prstGeom>
                <a:solidFill>
                  <a:srgbClr val="333D56"/>
                </a:solidFill>
                <a:ln w="9525">
                  <a:noFill/>
                  <a:miter lim="800000"/>
                  <a:headEnd/>
                  <a:tailEnd/>
                </a:ln>
              </p:spPr>
              <p:txBody>
                <a:bodyPr/>
                <a:lstStyle/>
                <a:p>
                  <a:endParaRPr lang="es-MX"/>
                </a:p>
              </p:txBody>
            </p:sp>
            <p:sp>
              <p:nvSpPr>
                <p:cNvPr id="62097" name="Freeform 657"/>
                <p:cNvSpPr>
                  <a:spLocks noChangeAspect="1"/>
                </p:cNvSpPr>
                <p:nvPr/>
              </p:nvSpPr>
              <p:spPr bwMode="auto">
                <a:xfrm>
                  <a:off x="743" y="1494"/>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2098" name="Rectangle 658"/>
                <p:cNvSpPr>
                  <a:spLocks noChangeAspect="1" noChangeArrowheads="1"/>
                </p:cNvSpPr>
                <p:nvPr/>
              </p:nvSpPr>
              <p:spPr bwMode="auto">
                <a:xfrm>
                  <a:off x="850" y="1460"/>
                  <a:ext cx="12" cy="32"/>
                </a:xfrm>
                <a:prstGeom prst="rect">
                  <a:avLst/>
                </a:prstGeom>
                <a:solidFill>
                  <a:srgbClr val="333D56"/>
                </a:solidFill>
                <a:ln w="9525">
                  <a:noFill/>
                  <a:miter lim="800000"/>
                  <a:headEnd/>
                  <a:tailEnd/>
                </a:ln>
              </p:spPr>
              <p:txBody>
                <a:bodyPr/>
                <a:lstStyle/>
                <a:p>
                  <a:endParaRPr lang="es-MX"/>
                </a:p>
              </p:txBody>
            </p:sp>
            <p:sp>
              <p:nvSpPr>
                <p:cNvPr id="62099" name="Freeform 659"/>
                <p:cNvSpPr>
                  <a:spLocks noChangeAspect="1"/>
                </p:cNvSpPr>
                <p:nvPr/>
              </p:nvSpPr>
              <p:spPr bwMode="auto">
                <a:xfrm>
                  <a:off x="734" y="1331"/>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2100" name="Rectangle 660"/>
                <p:cNvSpPr>
                  <a:spLocks noChangeAspect="1" noChangeArrowheads="1"/>
                </p:cNvSpPr>
                <p:nvPr/>
              </p:nvSpPr>
              <p:spPr bwMode="auto">
                <a:xfrm>
                  <a:off x="702" y="1664"/>
                  <a:ext cx="12" cy="128"/>
                </a:xfrm>
                <a:prstGeom prst="rect">
                  <a:avLst/>
                </a:prstGeom>
                <a:solidFill>
                  <a:srgbClr val="1C263F"/>
                </a:solidFill>
                <a:ln w="9525">
                  <a:noFill/>
                  <a:miter lim="800000"/>
                  <a:headEnd/>
                  <a:tailEnd/>
                </a:ln>
              </p:spPr>
              <p:txBody>
                <a:bodyPr/>
                <a:lstStyle/>
                <a:p>
                  <a:endParaRPr lang="es-MX"/>
                </a:p>
              </p:txBody>
            </p:sp>
            <p:sp>
              <p:nvSpPr>
                <p:cNvPr id="62101" name="Rectangle 661"/>
                <p:cNvSpPr>
                  <a:spLocks noChangeAspect="1" noChangeArrowheads="1"/>
                </p:cNvSpPr>
                <p:nvPr/>
              </p:nvSpPr>
              <p:spPr bwMode="auto">
                <a:xfrm>
                  <a:off x="330" y="1625"/>
                  <a:ext cx="40" cy="19"/>
                </a:xfrm>
                <a:prstGeom prst="rect">
                  <a:avLst/>
                </a:prstGeom>
                <a:solidFill>
                  <a:srgbClr val="C9BCE5"/>
                </a:solidFill>
                <a:ln w="9525">
                  <a:noFill/>
                  <a:miter lim="800000"/>
                  <a:headEnd/>
                  <a:tailEnd/>
                </a:ln>
              </p:spPr>
              <p:txBody>
                <a:bodyPr/>
                <a:lstStyle/>
                <a:p>
                  <a:endParaRPr lang="es-MX"/>
                </a:p>
              </p:txBody>
            </p:sp>
            <p:sp>
              <p:nvSpPr>
                <p:cNvPr id="62102" name="Freeform 662"/>
                <p:cNvSpPr>
                  <a:spLocks noChangeAspect="1"/>
                </p:cNvSpPr>
                <p:nvPr/>
              </p:nvSpPr>
              <p:spPr bwMode="auto">
                <a:xfrm>
                  <a:off x="376" y="1632"/>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2103" name="Freeform 663"/>
                <p:cNvSpPr>
                  <a:spLocks noChangeAspect="1"/>
                </p:cNvSpPr>
                <p:nvPr/>
              </p:nvSpPr>
              <p:spPr bwMode="auto">
                <a:xfrm>
                  <a:off x="376" y="1632"/>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2104" name="Freeform 664"/>
                <p:cNvSpPr>
                  <a:spLocks noChangeAspect="1"/>
                </p:cNvSpPr>
                <p:nvPr/>
              </p:nvSpPr>
              <p:spPr bwMode="auto">
                <a:xfrm>
                  <a:off x="323" y="1674"/>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2105" name="Freeform 665"/>
                <p:cNvSpPr>
                  <a:spLocks noChangeAspect="1"/>
                </p:cNvSpPr>
                <p:nvPr/>
              </p:nvSpPr>
              <p:spPr bwMode="auto">
                <a:xfrm>
                  <a:off x="1558" y="1578"/>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2106" name="Rectangle 666"/>
                <p:cNvSpPr>
                  <a:spLocks noChangeAspect="1" noChangeArrowheads="1"/>
                </p:cNvSpPr>
                <p:nvPr/>
              </p:nvSpPr>
              <p:spPr bwMode="auto">
                <a:xfrm>
                  <a:off x="1296" y="1488"/>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2107" name="Rectangle 667"/>
                <p:cNvSpPr>
                  <a:spLocks noChangeAspect="1" noChangeArrowheads="1"/>
                </p:cNvSpPr>
                <p:nvPr/>
              </p:nvSpPr>
              <p:spPr bwMode="auto">
                <a:xfrm>
                  <a:off x="1968" y="1488"/>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2108" name="Freeform 668"/>
                <p:cNvSpPr>
                  <a:spLocks noChangeAspect="1"/>
                </p:cNvSpPr>
                <p:nvPr/>
              </p:nvSpPr>
              <p:spPr bwMode="auto">
                <a:xfrm>
                  <a:off x="2965" y="1600"/>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2109" name="Freeform 669"/>
                <p:cNvSpPr>
                  <a:spLocks noChangeAspect="1"/>
                </p:cNvSpPr>
                <p:nvPr/>
              </p:nvSpPr>
              <p:spPr bwMode="auto">
                <a:xfrm>
                  <a:off x="3154" y="1612"/>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2110" name="Freeform 670"/>
                <p:cNvSpPr>
                  <a:spLocks noChangeAspect="1"/>
                </p:cNvSpPr>
                <p:nvPr/>
              </p:nvSpPr>
              <p:spPr bwMode="auto">
                <a:xfrm>
                  <a:off x="3029" y="1621"/>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2111" name="Freeform 671"/>
                <p:cNvSpPr>
                  <a:spLocks noChangeAspect="1"/>
                </p:cNvSpPr>
                <p:nvPr/>
              </p:nvSpPr>
              <p:spPr bwMode="auto">
                <a:xfrm>
                  <a:off x="3244" y="1625"/>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2112" name="Freeform 672"/>
                <p:cNvSpPr>
                  <a:spLocks noChangeAspect="1"/>
                </p:cNvSpPr>
                <p:nvPr/>
              </p:nvSpPr>
              <p:spPr bwMode="auto">
                <a:xfrm>
                  <a:off x="3042" y="1633"/>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2113" name="Freeform 673"/>
                <p:cNvSpPr>
                  <a:spLocks noChangeAspect="1"/>
                </p:cNvSpPr>
                <p:nvPr/>
              </p:nvSpPr>
              <p:spPr bwMode="auto">
                <a:xfrm>
                  <a:off x="3256" y="1638"/>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2114" name="Freeform 674"/>
                <p:cNvSpPr>
                  <a:spLocks noChangeAspect="1"/>
                </p:cNvSpPr>
                <p:nvPr/>
              </p:nvSpPr>
              <p:spPr bwMode="auto">
                <a:xfrm>
                  <a:off x="3068" y="1661"/>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2115" name="Freeform 675"/>
                <p:cNvSpPr>
                  <a:spLocks noChangeAspect="1"/>
                </p:cNvSpPr>
                <p:nvPr/>
              </p:nvSpPr>
              <p:spPr bwMode="auto">
                <a:xfrm>
                  <a:off x="3280" y="1666"/>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2116" name="Freeform 676"/>
                <p:cNvSpPr>
                  <a:spLocks noChangeAspect="1"/>
                </p:cNvSpPr>
                <p:nvPr/>
              </p:nvSpPr>
              <p:spPr bwMode="auto">
                <a:xfrm>
                  <a:off x="3077" y="1668"/>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2117" name="Freeform 677"/>
                <p:cNvSpPr>
                  <a:spLocks noChangeAspect="1"/>
                </p:cNvSpPr>
                <p:nvPr/>
              </p:nvSpPr>
              <p:spPr bwMode="auto">
                <a:xfrm>
                  <a:off x="3291" y="1673"/>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2118" name="Freeform 678"/>
                <p:cNvSpPr>
                  <a:spLocks noChangeAspect="1"/>
                </p:cNvSpPr>
                <p:nvPr/>
              </p:nvSpPr>
              <p:spPr bwMode="auto">
                <a:xfrm>
                  <a:off x="3113" y="1711"/>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2119" name="Freeform 679"/>
                <p:cNvSpPr>
                  <a:spLocks noChangeAspect="1"/>
                </p:cNvSpPr>
                <p:nvPr/>
              </p:nvSpPr>
              <p:spPr bwMode="auto">
                <a:xfrm>
                  <a:off x="3326" y="1715"/>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2120" name="Freeform 680"/>
                <p:cNvSpPr>
                  <a:spLocks noChangeAspect="1"/>
                </p:cNvSpPr>
                <p:nvPr/>
              </p:nvSpPr>
              <p:spPr bwMode="auto">
                <a:xfrm>
                  <a:off x="3119" y="1709"/>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2121" name="Freeform 681"/>
                <p:cNvSpPr>
                  <a:spLocks noChangeAspect="1"/>
                </p:cNvSpPr>
                <p:nvPr/>
              </p:nvSpPr>
              <p:spPr bwMode="auto">
                <a:xfrm>
                  <a:off x="3332" y="1714"/>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2122" name="Freeform 682"/>
                <p:cNvSpPr>
                  <a:spLocks noChangeAspect="1"/>
                </p:cNvSpPr>
                <p:nvPr/>
              </p:nvSpPr>
              <p:spPr bwMode="auto">
                <a:xfrm>
                  <a:off x="3095" y="1694"/>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2123" name="Freeform 683"/>
                <p:cNvSpPr>
                  <a:spLocks noChangeAspect="1"/>
                </p:cNvSpPr>
                <p:nvPr/>
              </p:nvSpPr>
              <p:spPr bwMode="auto">
                <a:xfrm>
                  <a:off x="3308" y="1699"/>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2124" name="Freeform 684"/>
                <p:cNvSpPr>
                  <a:spLocks noChangeAspect="1"/>
                </p:cNvSpPr>
                <p:nvPr/>
              </p:nvSpPr>
              <p:spPr bwMode="auto">
                <a:xfrm>
                  <a:off x="3132" y="1678"/>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2125" name="Freeform 685"/>
                <p:cNvSpPr>
                  <a:spLocks noChangeAspect="1"/>
                </p:cNvSpPr>
                <p:nvPr/>
              </p:nvSpPr>
              <p:spPr bwMode="auto">
                <a:xfrm>
                  <a:off x="3344" y="1683"/>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2126" name="Freeform 686"/>
                <p:cNvSpPr>
                  <a:spLocks noChangeAspect="1"/>
                </p:cNvSpPr>
                <p:nvPr/>
              </p:nvSpPr>
              <p:spPr bwMode="auto">
                <a:xfrm>
                  <a:off x="3086" y="1684"/>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2127" name="Freeform 687"/>
                <p:cNvSpPr>
                  <a:spLocks noChangeAspect="1"/>
                </p:cNvSpPr>
                <p:nvPr/>
              </p:nvSpPr>
              <p:spPr bwMode="auto">
                <a:xfrm>
                  <a:off x="3298" y="1689"/>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2128" name="Freeform 688"/>
                <p:cNvSpPr>
                  <a:spLocks noChangeAspect="1"/>
                </p:cNvSpPr>
                <p:nvPr/>
              </p:nvSpPr>
              <p:spPr bwMode="auto">
                <a:xfrm>
                  <a:off x="3051" y="1656"/>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2129" name="Freeform 689"/>
                <p:cNvSpPr>
                  <a:spLocks noChangeAspect="1"/>
                </p:cNvSpPr>
                <p:nvPr/>
              </p:nvSpPr>
              <p:spPr bwMode="auto">
                <a:xfrm>
                  <a:off x="3264" y="1661"/>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2130" name="Rectangle 690"/>
                <p:cNvSpPr>
                  <a:spLocks noChangeAspect="1" noChangeArrowheads="1"/>
                </p:cNvSpPr>
                <p:nvPr/>
              </p:nvSpPr>
              <p:spPr bwMode="auto">
                <a:xfrm>
                  <a:off x="3108" y="1536"/>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2131" name="Rectangle 691"/>
                <p:cNvSpPr>
                  <a:spLocks noChangeAspect="1" noChangeArrowheads="1"/>
                </p:cNvSpPr>
                <p:nvPr/>
              </p:nvSpPr>
              <p:spPr bwMode="auto">
                <a:xfrm>
                  <a:off x="3312" y="1536"/>
                  <a:ext cx="48" cy="144"/>
                </a:xfrm>
                <a:prstGeom prst="rect">
                  <a:avLst/>
                </a:prstGeom>
                <a:solidFill>
                  <a:srgbClr val="7577AF"/>
                </a:solidFill>
                <a:ln w="50800" algn="ctr">
                  <a:noFill/>
                  <a:miter lim="800000"/>
                  <a:headEnd/>
                  <a:tailEnd/>
                </a:ln>
                <a:effectLst/>
              </p:spPr>
              <p:txBody>
                <a:bodyPr wrap="none" anchor="ctr"/>
                <a:lstStyle/>
                <a:p>
                  <a:endParaRPr lang="es-MX"/>
                </a:p>
              </p:txBody>
            </p:sp>
          </p:grpSp>
          <p:sp>
            <p:nvSpPr>
              <p:cNvPr id="62132" name="Rectangle 692"/>
              <p:cNvSpPr>
                <a:spLocks noChangeAspect="1" noChangeArrowheads="1"/>
              </p:cNvSpPr>
              <p:nvPr/>
            </p:nvSpPr>
            <p:spPr bwMode="auto">
              <a:xfrm>
                <a:off x="1200" y="3120"/>
                <a:ext cx="2352" cy="384"/>
              </a:xfrm>
              <a:prstGeom prst="rect">
                <a:avLst/>
              </a:prstGeom>
              <a:solidFill>
                <a:srgbClr val="FFCFA3"/>
              </a:solidFill>
              <a:ln w="50800" algn="ctr">
                <a:noFill/>
                <a:miter lim="800000"/>
                <a:headEnd/>
                <a:tailEnd/>
              </a:ln>
              <a:effectLst/>
            </p:spPr>
            <p:txBody>
              <a:bodyPr wrap="none" anchor="ctr"/>
              <a:lstStyle/>
              <a:p>
                <a:endParaRPr lang="es-MX"/>
              </a:p>
            </p:txBody>
          </p:sp>
        </p:grpSp>
        <p:grpSp>
          <p:nvGrpSpPr>
            <p:cNvPr id="62133" name="Group 693"/>
            <p:cNvGrpSpPr>
              <a:grpSpLocks/>
            </p:cNvGrpSpPr>
            <p:nvPr/>
          </p:nvGrpSpPr>
          <p:grpSpPr bwMode="auto">
            <a:xfrm flipH="1">
              <a:off x="288" y="2400"/>
              <a:ext cx="336" cy="196"/>
              <a:chOff x="2784" y="2650"/>
              <a:chExt cx="570" cy="332"/>
            </a:xfrm>
          </p:grpSpPr>
          <p:sp>
            <p:nvSpPr>
              <p:cNvPr id="62134" name="Freeform 694"/>
              <p:cNvSpPr>
                <a:spLocks/>
              </p:cNvSpPr>
              <p:nvPr/>
            </p:nvSpPr>
            <p:spPr bwMode="auto">
              <a:xfrm>
                <a:off x="2784" y="2650"/>
                <a:ext cx="570" cy="332"/>
              </a:xfrm>
              <a:custGeom>
                <a:avLst/>
                <a:gdLst/>
                <a:ahLst/>
                <a:cxnLst>
                  <a:cxn ang="0">
                    <a:pos x="1136" y="413"/>
                  </a:cxn>
                  <a:cxn ang="0">
                    <a:pos x="1125" y="393"/>
                  </a:cxn>
                  <a:cxn ang="0">
                    <a:pos x="1105" y="373"/>
                  </a:cxn>
                  <a:cxn ang="0">
                    <a:pos x="1105" y="245"/>
                  </a:cxn>
                  <a:cxn ang="0">
                    <a:pos x="1059" y="67"/>
                  </a:cxn>
                  <a:cxn ang="0">
                    <a:pos x="1039" y="30"/>
                  </a:cxn>
                  <a:cxn ang="0">
                    <a:pos x="1004" y="5"/>
                  </a:cxn>
                  <a:cxn ang="0">
                    <a:pos x="967" y="0"/>
                  </a:cxn>
                  <a:cxn ang="0">
                    <a:pos x="895" y="0"/>
                  </a:cxn>
                  <a:cxn ang="0">
                    <a:pos x="770" y="0"/>
                  </a:cxn>
                  <a:cxn ang="0">
                    <a:pos x="633" y="0"/>
                  </a:cxn>
                  <a:cxn ang="0">
                    <a:pos x="521" y="0"/>
                  </a:cxn>
                  <a:cxn ang="0">
                    <a:pos x="475" y="0"/>
                  </a:cxn>
                  <a:cxn ang="0">
                    <a:pos x="411" y="13"/>
                  </a:cxn>
                  <a:cxn ang="0">
                    <a:pos x="374" y="36"/>
                  </a:cxn>
                  <a:cxn ang="0">
                    <a:pos x="364" y="45"/>
                  </a:cxn>
                  <a:cxn ang="0">
                    <a:pos x="365" y="45"/>
                  </a:cxn>
                  <a:cxn ang="0">
                    <a:pos x="361" y="49"/>
                  </a:cxn>
                  <a:cxn ang="0">
                    <a:pos x="341" y="69"/>
                  </a:cxn>
                  <a:cxn ang="0">
                    <a:pos x="280" y="132"/>
                  </a:cxn>
                  <a:cxn ang="0">
                    <a:pos x="239" y="177"/>
                  </a:cxn>
                  <a:cxn ang="0">
                    <a:pos x="194" y="192"/>
                  </a:cxn>
                  <a:cxn ang="0">
                    <a:pos x="131" y="212"/>
                  </a:cxn>
                  <a:cxn ang="0">
                    <a:pos x="112" y="219"/>
                  </a:cxn>
                  <a:cxn ang="0">
                    <a:pos x="63" y="257"/>
                  </a:cxn>
                  <a:cxn ang="0">
                    <a:pos x="40" y="305"/>
                  </a:cxn>
                  <a:cxn ang="0">
                    <a:pos x="37" y="337"/>
                  </a:cxn>
                  <a:cxn ang="0">
                    <a:pos x="37" y="340"/>
                  </a:cxn>
                  <a:cxn ang="0">
                    <a:pos x="37" y="356"/>
                  </a:cxn>
                  <a:cxn ang="0">
                    <a:pos x="22" y="376"/>
                  </a:cxn>
                  <a:cxn ang="0">
                    <a:pos x="8" y="397"/>
                  </a:cxn>
                  <a:cxn ang="0">
                    <a:pos x="1" y="418"/>
                  </a:cxn>
                  <a:cxn ang="0">
                    <a:pos x="0" y="421"/>
                  </a:cxn>
                  <a:cxn ang="0">
                    <a:pos x="0" y="486"/>
                  </a:cxn>
                  <a:cxn ang="0">
                    <a:pos x="14" y="530"/>
                  </a:cxn>
                  <a:cxn ang="0">
                    <a:pos x="45" y="560"/>
                  </a:cxn>
                  <a:cxn ang="0">
                    <a:pos x="70" y="570"/>
                  </a:cxn>
                  <a:cxn ang="0">
                    <a:pos x="77" y="572"/>
                  </a:cxn>
                  <a:cxn ang="0">
                    <a:pos x="101" y="577"/>
                  </a:cxn>
                  <a:cxn ang="0">
                    <a:pos x="128" y="581"/>
                  </a:cxn>
                  <a:cxn ang="0">
                    <a:pos x="168" y="629"/>
                  </a:cxn>
                  <a:cxn ang="0">
                    <a:pos x="222" y="657"/>
                  </a:cxn>
                  <a:cxn ang="0">
                    <a:pos x="285" y="662"/>
                  </a:cxn>
                  <a:cxn ang="0">
                    <a:pos x="340" y="644"/>
                  </a:cxn>
                  <a:cxn ang="0">
                    <a:pos x="384" y="607"/>
                  </a:cxn>
                  <a:cxn ang="0">
                    <a:pos x="417" y="591"/>
                  </a:cxn>
                  <a:cxn ang="0">
                    <a:pos x="479" y="591"/>
                  </a:cxn>
                  <a:cxn ang="0">
                    <a:pos x="561" y="591"/>
                  </a:cxn>
                  <a:cxn ang="0">
                    <a:pos x="642" y="591"/>
                  </a:cxn>
                  <a:cxn ang="0">
                    <a:pos x="704" y="591"/>
                  </a:cxn>
                  <a:cxn ang="0">
                    <a:pos x="737" y="607"/>
                  </a:cxn>
                  <a:cxn ang="0">
                    <a:pos x="781" y="644"/>
                  </a:cxn>
                  <a:cxn ang="0">
                    <a:pos x="838" y="662"/>
                  </a:cxn>
                  <a:cxn ang="0">
                    <a:pos x="899" y="657"/>
                  </a:cxn>
                  <a:cxn ang="0">
                    <a:pos x="954" y="629"/>
                  </a:cxn>
                  <a:cxn ang="0">
                    <a:pos x="994" y="580"/>
                  </a:cxn>
                  <a:cxn ang="0">
                    <a:pos x="1031" y="575"/>
                  </a:cxn>
                  <a:cxn ang="0">
                    <a:pos x="1068" y="569"/>
                  </a:cxn>
                  <a:cxn ang="0">
                    <a:pos x="1089" y="565"/>
                  </a:cxn>
                  <a:cxn ang="0">
                    <a:pos x="1120" y="545"/>
                  </a:cxn>
                  <a:cxn ang="0">
                    <a:pos x="1138" y="508"/>
                  </a:cxn>
                  <a:cxn ang="0">
                    <a:pos x="1140" y="427"/>
                  </a:cxn>
                </a:cxnLst>
                <a:rect l="0" t="0" r="r" b="b"/>
                <a:pathLst>
                  <a:path w="1141" h="663">
                    <a:moveTo>
                      <a:pt x="1140" y="427"/>
                    </a:moveTo>
                    <a:lnTo>
                      <a:pt x="1138" y="420"/>
                    </a:lnTo>
                    <a:lnTo>
                      <a:pt x="1136" y="413"/>
                    </a:lnTo>
                    <a:lnTo>
                      <a:pt x="1133" y="406"/>
                    </a:lnTo>
                    <a:lnTo>
                      <a:pt x="1129" y="400"/>
                    </a:lnTo>
                    <a:lnTo>
                      <a:pt x="1125" y="393"/>
                    </a:lnTo>
                    <a:lnTo>
                      <a:pt x="1119" y="386"/>
                    </a:lnTo>
                    <a:lnTo>
                      <a:pt x="1112" y="379"/>
                    </a:lnTo>
                    <a:lnTo>
                      <a:pt x="1105" y="373"/>
                    </a:lnTo>
                    <a:lnTo>
                      <a:pt x="1105" y="338"/>
                    </a:lnTo>
                    <a:lnTo>
                      <a:pt x="1105" y="289"/>
                    </a:lnTo>
                    <a:lnTo>
                      <a:pt x="1105" y="245"/>
                    </a:lnTo>
                    <a:lnTo>
                      <a:pt x="1105" y="227"/>
                    </a:lnTo>
                    <a:lnTo>
                      <a:pt x="1059" y="67"/>
                    </a:lnTo>
                    <a:lnTo>
                      <a:pt x="1059" y="67"/>
                    </a:lnTo>
                    <a:lnTo>
                      <a:pt x="1054" y="54"/>
                    </a:lnTo>
                    <a:lnTo>
                      <a:pt x="1047" y="41"/>
                    </a:lnTo>
                    <a:lnTo>
                      <a:pt x="1039" y="30"/>
                    </a:lnTo>
                    <a:lnTo>
                      <a:pt x="1029" y="19"/>
                    </a:lnTo>
                    <a:lnTo>
                      <a:pt x="1016" y="11"/>
                    </a:lnTo>
                    <a:lnTo>
                      <a:pt x="1004" y="5"/>
                    </a:lnTo>
                    <a:lnTo>
                      <a:pt x="989" y="1"/>
                    </a:lnTo>
                    <a:lnTo>
                      <a:pt x="972" y="0"/>
                    </a:lnTo>
                    <a:lnTo>
                      <a:pt x="967" y="0"/>
                    </a:lnTo>
                    <a:lnTo>
                      <a:pt x="951" y="0"/>
                    </a:lnTo>
                    <a:lnTo>
                      <a:pt x="926" y="0"/>
                    </a:lnTo>
                    <a:lnTo>
                      <a:pt x="895" y="0"/>
                    </a:lnTo>
                    <a:lnTo>
                      <a:pt x="857" y="0"/>
                    </a:lnTo>
                    <a:lnTo>
                      <a:pt x="815" y="0"/>
                    </a:lnTo>
                    <a:lnTo>
                      <a:pt x="770" y="0"/>
                    </a:lnTo>
                    <a:lnTo>
                      <a:pt x="724" y="0"/>
                    </a:lnTo>
                    <a:lnTo>
                      <a:pt x="678" y="0"/>
                    </a:lnTo>
                    <a:lnTo>
                      <a:pt x="633" y="0"/>
                    </a:lnTo>
                    <a:lnTo>
                      <a:pt x="590" y="0"/>
                    </a:lnTo>
                    <a:lnTo>
                      <a:pt x="553" y="0"/>
                    </a:lnTo>
                    <a:lnTo>
                      <a:pt x="521" y="0"/>
                    </a:lnTo>
                    <a:lnTo>
                      <a:pt x="497" y="0"/>
                    </a:lnTo>
                    <a:lnTo>
                      <a:pt x="480" y="0"/>
                    </a:lnTo>
                    <a:lnTo>
                      <a:pt x="475" y="0"/>
                    </a:lnTo>
                    <a:lnTo>
                      <a:pt x="451" y="1"/>
                    </a:lnTo>
                    <a:lnTo>
                      <a:pt x="430" y="6"/>
                    </a:lnTo>
                    <a:lnTo>
                      <a:pt x="411" y="13"/>
                    </a:lnTo>
                    <a:lnTo>
                      <a:pt x="396" y="21"/>
                    </a:lnTo>
                    <a:lnTo>
                      <a:pt x="384" y="29"/>
                    </a:lnTo>
                    <a:lnTo>
                      <a:pt x="374" y="36"/>
                    </a:lnTo>
                    <a:lnTo>
                      <a:pt x="368" y="41"/>
                    </a:lnTo>
                    <a:lnTo>
                      <a:pt x="364" y="45"/>
                    </a:lnTo>
                    <a:lnTo>
                      <a:pt x="364" y="45"/>
                    </a:lnTo>
                    <a:lnTo>
                      <a:pt x="365" y="45"/>
                    </a:lnTo>
                    <a:lnTo>
                      <a:pt x="365" y="45"/>
                    </a:lnTo>
                    <a:lnTo>
                      <a:pt x="365" y="45"/>
                    </a:lnTo>
                    <a:lnTo>
                      <a:pt x="364" y="46"/>
                    </a:lnTo>
                    <a:lnTo>
                      <a:pt x="362" y="47"/>
                    </a:lnTo>
                    <a:lnTo>
                      <a:pt x="361" y="49"/>
                    </a:lnTo>
                    <a:lnTo>
                      <a:pt x="358" y="51"/>
                    </a:lnTo>
                    <a:lnTo>
                      <a:pt x="354" y="55"/>
                    </a:lnTo>
                    <a:lnTo>
                      <a:pt x="341" y="69"/>
                    </a:lnTo>
                    <a:lnTo>
                      <a:pt x="323" y="87"/>
                    </a:lnTo>
                    <a:lnTo>
                      <a:pt x="302" y="110"/>
                    </a:lnTo>
                    <a:lnTo>
                      <a:pt x="280" y="132"/>
                    </a:lnTo>
                    <a:lnTo>
                      <a:pt x="262" y="153"/>
                    </a:lnTo>
                    <a:lnTo>
                      <a:pt x="247" y="169"/>
                    </a:lnTo>
                    <a:lnTo>
                      <a:pt x="239" y="177"/>
                    </a:lnTo>
                    <a:lnTo>
                      <a:pt x="229" y="181"/>
                    </a:lnTo>
                    <a:lnTo>
                      <a:pt x="213" y="185"/>
                    </a:lnTo>
                    <a:lnTo>
                      <a:pt x="194" y="192"/>
                    </a:lnTo>
                    <a:lnTo>
                      <a:pt x="172" y="199"/>
                    </a:lnTo>
                    <a:lnTo>
                      <a:pt x="150" y="206"/>
                    </a:lnTo>
                    <a:lnTo>
                      <a:pt x="131" y="212"/>
                    </a:lnTo>
                    <a:lnTo>
                      <a:pt x="119" y="216"/>
                    </a:lnTo>
                    <a:lnTo>
                      <a:pt x="114" y="218"/>
                    </a:lnTo>
                    <a:lnTo>
                      <a:pt x="112" y="219"/>
                    </a:lnTo>
                    <a:lnTo>
                      <a:pt x="92" y="229"/>
                    </a:lnTo>
                    <a:lnTo>
                      <a:pt x="77" y="242"/>
                    </a:lnTo>
                    <a:lnTo>
                      <a:pt x="63" y="257"/>
                    </a:lnTo>
                    <a:lnTo>
                      <a:pt x="54" y="272"/>
                    </a:lnTo>
                    <a:lnTo>
                      <a:pt x="46" y="288"/>
                    </a:lnTo>
                    <a:lnTo>
                      <a:pt x="40" y="305"/>
                    </a:lnTo>
                    <a:lnTo>
                      <a:pt x="38" y="321"/>
                    </a:lnTo>
                    <a:lnTo>
                      <a:pt x="37" y="337"/>
                    </a:lnTo>
                    <a:lnTo>
                      <a:pt x="37" y="337"/>
                    </a:lnTo>
                    <a:lnTo>
                      <a:pt x="37" y="338"/>
                    </a:lnTo>
                    <a:lnTo>
                      <a:pt x="37" y="338"/>
                    </a:lnTo>
                    <a:lnTo>
                      <a:pt x="37" y="340"/>
                    </a:lnTo>
                    <a:lnTo>
                      <a:pt x="37" y="342"/>
                    </a:lnTo>
                    <a:lnTo>
                      <a:pt x="37" y="348"/>
                    </a:lnTo>
                    <a:lnTo>
                      <a:pt x="37" y="356"/>
                    </a:lnTo>
                    <a:lnTo>
                      <a:pt x="37" y="366"/>
                    </a:lnTo>
                    <a:lnTo>
                      <a:pt x="29" y="371"/>
                    </a:lnTo>
                    <a:lnTo>
                      <a:pt x="22" y="376"/>
                    </a:lnTo>
                    <a:lnTo>
                      <a:pt x="16" y="383"/>
                    </a:lnTo>
                    <a:lnTo>
                      <a:pt x="12" y="390"/>
                    </a:lnTo>
                    <a:lnTo>
                      <a:pt x="8" y="397"/>
                    </a:lnTo>
                    <a:lnTo>
                      <a:pt x="5" y="404"/>
                    </a:lnTo>
                    <a:lnTo>
                      <a:pt x="2" y="411"/>
                    </a:lnTo>
                    <a:lnTo>
                      <a:pt x="1" y="418"/>
                    </a:lnTo>
                    <a:lnTo>
                      <a:pt x="1" y="418"/>
                    </a:lnTo>
                    <a:lnTo>
                      <a:pt x="1" y="419"/>
                    </a:lnTo>
                    <a:lnTo>
                      <a:pt x="0" y="421"/>
                    </a:lnTo>
                    <a:lnTo>
                      <a:pt x="0" y="421"/>
                    </a:lnTo>
                    <a:lnTo>
                      <a:pt x="0" y="485"/>
                    </a:lnTo>
                    <a:lnTo>
                      <a:pt x="0" y="486"/>
                    </a:lnTo>
                    <a:lnTo>
                      <a:pt x="2" y="502"/>
                    </a:lnTo>
                    <a:lnTo>
                      <a:pt x="7" y="517"/>
                    </a:lnTo>
                    <a:lnTo>
                      <a:pt x="14" y="530"/>
                    </a:lnTo>
                    <a:lnTo>
                      <a:pt x="23" y="541"/>
                    </a:lnTo>
                    <a:lnTo>
                      <a:pt x="33" y="552"/>
                    </a:lnTo>
                    <a:lnTo>
                      <a:pt x="45" y="560"/>
                    </a:lnTo>
                    <a:lnTo>
                      <a:pt x="56" y="565"/>
                    </a:lnTo>
                    <a:lnTo>
                      <a:pt x="69" y="570"/>
                    </a:lnTo>
                    <a:lnTo>
                      <a:pt x="70" y="570"/>
                    </a:lnTo>
                    <a:lnTo>
                      <a:pt x="71" y="571"/>
                    </a:lnTo>
                    <a:lnTo>
                      <a:pt x="73" y="571"/>
                    </a:lnTo>
                    <a:lnTo>
                      <a:pt x="77" y="572"/>
                    </a:lnTo>
                    <a:lnTo>
                      <a:pt x="84" y="573"/>
                    </a:lnTo>
                    <a:lnTo>
                      <a:pt x="92" y="575"/>
                    </a:lnTo>
                    <a:lnTo>
                      <a:pt x="101" y="577"/>
                    </a:lnTo>
                    <a:lnTo>
                      <a:pt x="111" y="578"/>
                    </a:lnTo>
                    <a:lnTo>
                      <a:pt x="120" y="580"/>
                    </a:lnTo>
                    <a:lnTo>
                      <a:pt x="128" y="581"/>
                    </a:lnTo>
                    <a:lnTo>
                      <a:pt x="139" y="599"/>
                    </a:lnTo>
                    <a:lnTo>
                      <a:pt x="153" y="615"/>
                    </a:lnTo>
                    <a:lnTo>
                      <a:pt x="168" y="629"/>
                    </a:lnTo>
                    <a:lnTo>
                      <a:pt x="184" y="641"/>
                    </a:lnTo>
                    <a:lnTo>
                      <a:pt x="203" y="651"/>
                    </a:lnTo>
                    <a:lnTo>
                      <a:pt x="222" y="657"/>
                    </a:lnTo>
                    <a:lnTo>
                      <a:pt x="243" y="662"/>
                    </a:lnTo>
                    <a:lnTo>
                      <a:pt x="265" y="663"/>
                    </a:lnTo>
                    <a:lnTo>
                      <a:pt x="285" y="662"/>
                    </a:lnTo>
                    <a:lnTo>
                      <a:pt x="304" y="659"/>
                    </a:lnTo>
                    <a:lnTo>
                      <a:pt x="323" y="652"/>
                    </a:lnTo>
                    <a:lnTo>
                      <a:pt x="340" y="644"/>
                    </a:lnTo>
                    <a:lnTo>
                      <a:pt x="356" y="633"/>
                    </a:lnTo>
                    <a:lnTo>
                      <a:pt x="371" y="621"/>
                    </a:lnTo>
                    <a:lnTo>
                      <a:pt x="384" y="607"/>
                    </a:lnTo>
                    <a:lnTo>
                      <a:pt x="395" y="591"/>
                    </a:lnTo>
                    <a:lnTo>
                      <a:pt x="404" y="591"/>
                    </a:lnTo>
                    <a:lnTo>
                      <a:pt x="417" y="591"/>
                    </a:lnTo>
                    <a:lnTo>
                      <a:pt x="434" y="591"/>
                    </a:lnTo>
                    <a:lnTo>
                      <a:pt x="456" y="591"/>
                    </a:lnTo>
                    <a:lnTo>
                      <a:pt x="479" y="591"/>
                    </a:lnTo>
                    <a:lnTo>
                      <a:pt x="506" y="591"/>
                    </a:lnTo>
                    <a:lnTo>
                      <a:pt x="532" y="591"/>
                    </a:lnTo>
                    <a:lnTo>
                      <a:pt x="561" y="591"/>
                    </a:lnTo>
                    <a:lnTo>
                      <a:pt x="589" y="591"/>
                    </a:lnTo>
                    <a:lnTo>
                      <a:pt x="615" y="591"/>
                    </a:lnTo>
                    <a:lnTo>
                      <a:pt x="642" y="591"/>
                    </a:lnTo>
                    <a:lnTo>
                      <a:pt x="665" y="591"/>
                    </a:lnTo>
                    <a:lnTo>
                      <a:pt x="687" y="591"/>
                    </a:lnTo>
                    <a:lnTo>
                      <a:pt x="704" y="591"/>
                    </a:lnTo>
                    <a:lnTo>
                      <a:pt x="717" y="591"/>
                    </a:lnTo>
                    <a:lnTo>
                      <a:pt x="726" y="591"/>
                    </a:lnTo>
                    <a:lnTo>
                      <a:pt x="737" y="607"/>
                    </a:lnTo>
                    <a:lnTo>
                      <a:pt x="750" y="621"/>
                    </a:lnTo>
                    <a:lnTo>
                      <a:pt x="765" y="633"/>
                    </a:lnTo>
                    <a:lnTo>
                      <a:pt x="781" y="644"/>
                    </a:lnTo>
                    <a:lnTo>
                      <a:pt x="800" y="652"/>
                    </a:lnTo>
                    <a:lnTo>
                      <a:pt x="818" y="659"/>
                    </a:lnTo>
                    <a:lnTo>
                      <a:pt x="838" y="662"/>
                    </a:lnTo>
                    <a:lnTo>
                      <a:pt x="857" y="663"/>
                    </a:lnTo>
                    <a:lnTo>
                      <a:pt x="878" y="662"/>
                    </a:lnTo>
                    <a:lnTo>
                      <a:pt x="899" y="657"/>
                    </a:lnTo>
                    <a:lnTo>
                      <a:pt x="918" y="651"/>
                    </a:lnTo>
                    <a:lnTo>
                      <a:pt x="937" y="640"/>
                    </a:lnTo>
                    <a:lnTo>
                      <a:pt x="954" y="629"/>
                    </a:lnTo>
                    <a:lnTo>
                      <a:pt x="969" y="614"/>
                    </a:lnTo>
                    <a:lnTo>
                      <a:pt x="983" y="598"/>
                    </a:lnTo>
                    <a:lnTo>
                      <a:pt x="994" y="580"/>
                    </a:lnTo>
                    <a:lnTo>
                      <a:pt x="1005" y="579"/>
                    </a:lnTo>
                    <a:lnTo>
                      <a:pt x="1017" y="577"/>
                    </a:lnTo>
                    <a:lnTo>
                      <a:pt x="1031" y="575"/>
                    </a:lnTo>
                    <a:lnTo>
                      <a:pt x="1045" y="572"/>
                    </a:lnTo>
                    <a:lnTo>
                      <a:pt x="1057" y="571"/>
                    </a:lnTo>
                    <a:lnTo>
                      <a:pt x="1068" y="569"/>
                    </a:lnTo>
                    <a:lnTo>
                      <a:pt x="1075" y="568"/>
                    </a:lnTo>
                    <a:lnTo>
                      <a:pt x="1077" y="568"/>
                    </a:lnTo>
                    <a:lnTo>
                      <a:pt x="1089" y="565"/>
                    </a:lnTo>
                    <a:lnTo>
                      <a:pt x="1100" y="560"/>
                    </a:lnTo>
                    <a:lnTo>
                      <a:pt x="1111" y="554"/>
                    </a:lnTo>
                    <a:lnTo>
                      <a:pt x="1120" y="545"/>
                    </a:lnTo>
                    <a:lnTo>
                      <a:pt x="1128" y="534"/>
                    </a:lnTo>
                    <a:lnTo>
                      <a:pt x="1135" y="522"/>
                    </a:lnTo>
                    <a:lnTo>
                      <a:pt x="1138" y="508"/>
                    </a:lnTo>
                    <a:lnTo>
                      <a:pt x="1141" y="492"/>
                    </a:lnTo>
                    <a:lnTo>
                      <a:pt x="1141" y="432"/>
                    </a:lnTo>
                    <a:lnTo>
                      <a:pt x="1140" y="427"/>
                    </a:lnTo>
                    <a:close/>
                  </a:path>
                </a:pathLst>
              </a:custGeom>
              <a:solidFill>
                <a:srgbClr val="FFFFFF"/>
              </a:solidFill>
              <a:ln w="9525">
                <a:noFill/>
                <a:round/>
                <a:headEnd/>
                <a:tailEnd/>
              </a:ln>
            </p:spPr>
            <p:txBody>
              <a:bodyPr/>
              <a:lstStyle/>
              <a:p>
                <a:endParaRPr lang="es-MX"/>
              </a:p>
            </p:txBody>
          </p:sp>
          <p:sp>
            <p:nvSpPr>
              <p:cNvPr id="62135" name="Freeform 695"/>
              <p:cNvSpPr>
                <a:spLocks noEditPoints="1"/>
              </p:cNvSpPr>
              <p:nvPr/>
            </p:nvSpPr>
            <p:spPr bwMode="auto">
              <a:xfrm>
                <a:off x="2800" y="2666"/>
                <a:ext cx="538" cy="300"/>
              </a:xfrm>
              <a:custGeom>
                <a:avLst/>
                <a:gdLst/>
                <a:ahLst/>
                <a:cxnLst>
                  <a:cxn ang="0">
                    <a:pos x="1061" y="374"/>
                  </a:cxn>
                  <a:cxn ang="0">
                    <a:pos x="1041" y="221"/>
                  </a:cxn>
                  <a:cxn ang="0">
                    <a:pos x="980" y="15"/>
                  </a:cxn>
                  <a:cxn ang="0">
                    <a:pos x="423" y="1"/>
                  </a:cxn>
                  <a:cxn ang="0">
                    <a:pos x="357" y="32"/>
                  </a:cxn>
                  <a:cxn ang="0">
                    <a:pos x="273" y="120"/>
                  </a:cxn>
                  <a:cxn ang="0">
                    <a:pos x="180" y="188"/>
                  </a:cxn>
                  <a:cxn ang="0">
                    <a:pos x="94" y="216"/>
                  </a:cxn>
                  <a:cxn ang="0">
                    <a:pos x="37" y="289"/>
                  </a:cxn>
                  <a:cxn ang="0">
                    <a:pos x="36" y="308"/>
                  </a:cxn>
                  <a:cxn ang="0">
                    <a:pos x="21" y="362"/>
                  </a:cxn>
                  <a:cxn ang="0">
                    <a:pos x="0" y="391"/>
                  </a:cxn>
                  <a:cxn ang="0">
                    <a:pos x="18" y="491"/>
                  </a:cxn>
                  <a:cxn ang="0">
                    <a:pos x="118" y="521"/>
                  </a:cxn>
                  <a:cxn ang="0">
                    <a:pos x="195" y="593"/>
                  </a:cxn>
                  <a:cxn ang="0">
                    <a:pos x="300" y="578"/>
                  </a:cxn>
                  <a:cxn ang="0">
                    <a:pos x="720" y="541"/>
                  </a:cxn>
                  <a:cxn ang="0">
                    <a:pos x="807" y="598"/>
                  </a:cxn>
                  <a:cxn ang="0">
                    <a:pos x="911" y="564"/>
                  </a:cxn>
                  <a:cxn ang="0">
                    <a:pos x="1051" y="501"/>
                  </a:cxn>
                  <a:cxn ang="0">
                    <a:pos x="1076" y="460"/>
                  </a:cxn>
                  <a:cxn ang="0">
                    <a:pos x="68" y="305"/>
                  </a:cxn>
                  <a:cxn ang="0">
                    <a:pos x="79" y="268"/>
                  </a:cxn>
                  <a:cxn ang="0">
                    <a:pos x="150" y="230"/>
                  </a:cxn>
                  <a:cxn ang="0">
                    <a:pos x="379" y="57"/>
                  </a:cxn>
                  <a:cxn ang="0">
                    <a:pos x="416" y="36"/>
                  </a:cxn>
                  <a:cxn ang="0">
                    <a:pos x="965" y="50"/>
                  </a:cxn>
                  <a:cxn ang="0">
                    <a:pos x="993" y="149"/>
                  </a:cxn>
                  <a:cxn ang="0">
                    <a:pos x="1008" y="325"/>
                  </a:cxn>
                  <a:cxn ang="0">
                    <a:pos x="858" y="356"/>
                  </a:cxn>
                  <a:cxn ang="0">
                    <a:pos x="808" y="353"/>
                  </a:cxn>
                  <a:cxn ang="0">
                    <a:pos x="763" y="368"/>
                  </a:cxn>
                  <a:cxn ang="0">
                    <a:pos x="257" y="354"/>
                  </a:cxn>
                  <a:cxn ang="0">
                    <a:pos x="208" y="354"/>
                  </a:cxn>
                  <a:cxn ang="0">
                    <a:pos x="68" y="368"/>
                  </a:cxn>
                  <a:cxn ang="0">
                    <a:pos x="82" y="482"/>
                  </a:cxn>
                  <a:cxn ang="0">
                    <a:pos x="49" y="475"/>
                  </a:cxn>
                  <a:cxn ang="0">
                    <a:pos x="33" y="406"/>
                  </a:cxn>
                  <a:cxn ang="0">
                    <a:pos x="58" y="384"/>
                  </a:cxn>
                  <a:cxn ang="0">
                    <a:pos x="119" y="424"/>
                  </a:cxn>
                  <a:cxn ang="0">
                    <a:pos x="109" y="480"/>
                  </a:cxn>
                  <a:cxn ang="0">
                    <a:pos x="181" y="551"/>
                  </a:cxn>
                  <a:cxn ang="0">
                    <a:pos x="142" y="457"/>
                  </a:cxn>
                  <a:cxn ang="0">
                    <a:pos x="204" y="387"/>
                  </a:cxn>
                  <a:cxn ang="0">
                    <a:pos x="301" y="414"/>
                  </a:cxn>
                  <a:cxn ang="0">
                    <a:pos x="317" y="510"/>
                  </a:cxn>
                  <a:cxn ang="0">
                    <a:pos x="233" y="567"/>
                  </a:cxn>
                  <a:cxn ang="0">
                    <a:pos x="356" y="475"/>
                  </a:cxn>
                  <a:cxn ang="0">
                    <a:pos x="333" y="402"/>
                  </a:cxn>
                  <a:cxn ang="0">
                    <a:pos x="717" y="414"/>
                  </a:cxn>
                  <a:cxn ang="0">
                    <a:pos x="701" y="479"/>
                  </a:cxn>
                  <a:cxn ang="0">
                    <a:pos x="790" y="560"/>
                  </a:cxn>
                  <a:cxn ang="0">
                    <a:pos x="733" y="475"/>
                  </a:cxn>
                  <a:cxn ang="0">
                    <a:pos x="781" y="394"/>
                  </a:cxn>
                  <a:cxn ang="0">
                    <a:pos x="882" y="403"/>
                  </a:cxn>
                  <a:cxn ang="0">
                    <a:pos x="914" y="493"/>
                  </a:cxn>
                  <a:cxn ang="0">
                    <a:pos x="844" y="564"/>
                  </a:cxn>
                  <a:cxn ang="0">
                    <a:pos x="1036" y="472"/>
                  </a:cxn>
                  <a:cxn ang="0">
                    <a:pos x="975" y="482"/>
                  </a:cxn>
                  <a:cxn ang="0">
                    <a:pos x="949" y="475"/>
                  </a:cxn>
                  <a:cxn ang="0">
                    <a:pos x="926" y="402"/>
                  </a:cxn>
                  <a:cxn ang="0">
                    <a:pos x="1040" y="396"/>
                  </a:cxn>
                  <a:cxn ang="0">
                    <a:pos x="1044" y="460"/>
                  </a:cxn>
                </a:cxnLst>
                <a:rect l="0" t="0" r="r" b="b"/>
                <a:pathLst>
                  <a:path w="1076" h="599">
                    <a:moveTo>
                      <a:pt x="1076" y="401"/>
                    </a:moveTo>
                    <a:lnTo>
                      <a:pt x="1075" y="396"/>
                    </a:lnTo>
                    <a:lnTo>
                      <a:pt x="1073" y="391"/>
                    </a:lnTo>
                    <a:lnTo>
                      <a:pt x="1071" y="386"/>
                    </a:lnTo>
                    <a:lnTo>
                      <a:pt x="1066" y="380"/>
                    </a:lnTo>
                    <a:lnTo>
                      <a:pt x="1061" y="374"/>
                    </a:lnTo>
                    <a:lnTo>
                      <a:pt x="1056" y="369"/>
                    </a:lnTo>
                    <a:lnTo>
                      <a:pt x="1049" y="364"/>
                    </a:lnTo>
                    <a:lnTo>
                      <a:pt x="1041" y="359"/>
                    </a:lnTo>
                    <a:lnTo>
                      <a:pt x="1041" y="326"/>
                    </a:lnTo>
                    <a:lnTo>
                      <a:pt x="1041" y="272"/>
                    </a:lnTo>
                    <a:lnTo>
                      <a:pt x="1041" y="221"/>
                    </a:lnTo>
                    <a:lnTo>
                      <a:pt x="1041" y="199"/>
                    </a:lnTo>
                    <a:lnTo>
                      <a:pt x="997" y="44"/>
                    </a:lnTo>
                    <a:lnTo>
                      <a:pt x="995" y="37"/>
                    </a:lnTo>
                    <a:lnTo>
                      <a:pt x="990" y="30"/>
                    </a:lnTo>
                    <a:lnTo>
                      <a:pt x="985" y="22"/>
                    </a:lnTo>
                    <a:lnTo>
                      <a:pt x="980" y="15"/>
                    </a:lnTo>
                    <a:lnTo>
                      <a:pt x="972" y="9"/>
                    </a:lnTo>
                    <a:lnTo>
                      <a:pt x="962" y="4"/>
                    </a:lnTo>
                    <a:lnTo>
                      <a:pt x="952" y="1"/>
                    </a:lnTo>
                    <a:lnTo>
                      <a:pt x="940" y="0"/>
                    </a:lnTo>
                    <a:lnTo>
                      <a:pt x="443" y="0"/>
                    </a:lnTo>
                    <a:lnTo>
                      <a:pt x="423" y="1"/>
                    </a:lnTo>
                    <a:lnTo>
                      <a:pt x="407" y="5"/>
                    </a:lnTo>
                    <a:lnTo>
                      <a:pt x="392" y="11"/>
                    </a:lnTo>
                    <a:lnTo>
                      <a:pt x="379" y="16"/>
                    </a:lnTo>
                    <a:lnTo>
                      <a:pt x="370" y="22"/>
                    </a:lnTo>
                    <a:lnTo>
                      <a:pt x="362" y="28"/>
                    </a:lnTo>
                    <a:lnTo>
                      <a:pt x="357" y="32"/>
                    </a:lnTo>
                    <a:lnTo>
                      <a:pt x="355" y="35"/>
                    </a:lnTo>
                    <a:lnTo>
                      <a:pt x="351" y="39"/>
                    </a:lnTo>
                    <a:lnTo>
                      <a:pt x="338" y="53"/>
                    </a:lnTo>
                    <a:lnTo>
                      <a:pt x="319" y="73"/>
                    </a:lnTo>
                    <a:lnTo>
                      <a:pt x="296" y="96"/>
                    </a:lnTo>
                    <a:lnTo>
                      <a:pt x="273" y="120"/>
                    </a:lnTo>
                    <a:lnTo>
                      <a:pt x="253" y="143"/>
                    </a:lnTo>
                    <a:lnTo>
                      <a:pt x="235" y="161"/>
                    </a:lnTo>
                    <a:lnTo>
                      <a:pt x="224" y="173"/>
                    </a:lnTo>
                    <a:lnTo>
                      <a:pt x="216" y="175"/>
                    </a:lnTo>
                    <a:lnTo>
                      <a:pt x="201" y="181"/>
                    </a:lnTo>
                    <a:lnTo>
                      <a:pt x="180" y="188"/>
                    </a:lnTo>
                    <a:lnTo>
                      <a:pt x="156" y="195"/>
                    </a:lnTo>
                    <a:lnTo>
                      <a:pt x="133" y="203"/>
                    </a:lnTo>
                    <a:lnTo>
                      <a:pt x="113" y="209"/>
                    </a:lnTo>
                    <a:lnTo>
                      <a:pt x="99" y="213"/>
                    </a:lnTo>
                    <a:lnTo>
                      <a:pt x="94" y="216"/>
                    </a:lnTo>
                    <a:lnTo>
                      <a:pt x="94" y="216"/>
                    </a:lnTo>
                    <a:lnTo>
                      <a:pt x="76" y="226"/>
                    </a:lnTo>
                    <a:lnTo>
                      <a:pt x="62" y="237"/>
                    </a:lnTo>
                    <a:lnTo>
                      <a:pt x="52" y="251"/>
                    </a:lnTo>
                    <a:lnTo>
                      <a:pt x="45" y="264"/>
                    </a:lnTo>
                    <a:lnTo>
                      <a:pt x="41" y="278"/>
                    </a:lnTo>
                    <a:lnTo>
                      <a:pt x="37" y="289"/>
                    </a:lnTo>
                    <a:lnTo>
                      <a:pt x="36" y="298"/>
                    </a:lnTo>
                    <a:lnTo>
                      <a:pt x="36" y="305"/>
                    </a:lnTo>
                    <a:lnTo>
                      <a:pt x="36" y="306"/>
                    </a:lnTo>
                    <a:lnTo>
                      <a:pt x="36" y="306"/>
                    </a:lnTo>
                    <a:lnTo>
                      <a:pt x="36" y="306"/>
                    </a:lnTo>
                    <a:lnTo>
                      <a:pt x="36" y="308"/>
                    </a:lnTo>
                    <a:lnTo>
                      <a:pt x="36" y="315"/>
                    </a:lnTo>
                    <a:lnTo>
                      <a:pt x="36" y="326"/>
                    </a:lnTo>
                    <a:lnTo>
                      <a:pt x="36" y="341"/>
                    </a:lnTo>
                    <a:lnTo>
                      <a:pt x="36" y="355"/>
                    </a:lnTo>
                    <a:lnTo>
                      <a:pt x="28" y="357"/>
                    </a:lnTo>
                    <a:lnTo>
                      <a:pt x="21" y="362"/>
                    </a:lnTo>
                    <a:lnTo>
                      <a:pt x="14" y="366"/>
                    </a:lnTo>
                    <a:lnTo>
                      <a:pt x="9" y="371"/>
                    </a:lnTo>
                    <a:lnTo>
                      <a:pt x="6" y="377"/>
                    </a:lnTo>
                    <a:lnTo>
                      <a:pt x="4" y="381"/>
                    </a:lnTo>
                    <a:lnTo>
                      <a:pt x="1" y="386"/>
                    </a:lnTo>
                    <a:lnTo>
                      <a:pt x="0" y="391"/>
                    </a:lnTo>
                    <a:lnTo>
                      <a:pt x="0" y="392"/>
                    </a:lnTo>
                    <a:lnTo>
                      <a:pt x="0" y="453"/>
                    </a:lnTo>
                    <a:lnTo>
                      <a:pt x="1" y="464"/>
                    </a:lnTo>
                    <a:lnTo>
                      <a:pt x="6" y="475"/>
                    </a:lnTo>
                    <a:lnTo>
                      <a:pt x="11" y="484"/>
                    </a:lnTo>
                    <a:lnTo>
                      <a:pt x="18" y="491"/>
                    </a:lnTo>
                    <a:lnTo>
                      <a:pt x="24" y="497"/>
                    </a:lnTo>
                    <a:lnTo>
                      <a:pt x="31" y="501"/>
                    </a:lnTo>
                    <a:lnTo>
                      <a:pt x="38" y="505"/>
                    </a:lnTo>
                    <a:lnTo>
                      <a:pt x="45" y="507"/>
                    </a:lnTo>
                    <a:lnTo>
                      <a:pt x="46" y="508"/>
                    </a:lnTo>
                    <a:lnTo>
                      <a:pt x="118" y="521"/>
                    </a:lnTo>
                    <a:lnTo>
                      <a:pt x="126" y="537"/>
                    </a:lnTo>
                    <a:lnTo>
                      <a:pt x="136" y="552"/>
                    </a:lnTo>
                    <a:lnTo>
                      <a:pt x="149" y="566"/>
                    </a:lnTo>
                    <a:lnTo>
                      <a:pt x="163" y="577"/>
                    </a:lnTo>
                    <a:lnTo>
                      <a:pt x="178" y="586"/>
                    </a:lnTo>
                    <a:lnTo>
                      <a:pt x="195" y="593"/>
                    </a:lnTo>
                    <a:lnTo>
                      <a:pt x="213" y="598"/>
                    </a:lnTo>
                    <a:lnTo>
                      <a:pt x="233" y="599"/>
                    </a:lnTo>
                    <a:lnTo>
                      <a:pt x="251" y="598"/>
                    </a:lnTo>
                    <a:lnTo>
                      <a:pt x="269" y="593"/>
                    </a:lnTo>
                    <a:lnTo>
                      <a:pt x="285" y="587"/>
                    </a:lnTo>
                    <a:lnTo>
                      <a:pt x="300" y="578"/>
                    </a:lnTo>
                    <a:lnTo>
                      <a:pt x="314" y="568"/>
                    </a:lnTo>
                    <a:lnTo>
                      <a:pt x="326" y="555"/>
                    </a:lnTo>
                    <a:lnTo>
                      <a:pt x="337" y="541"/>
                    </a:lnTo>
                    <a:lnTo>
                      <a:pt x="345" y="526"/>
                    </a:lnTo>
                    <a:lnTo>
                      <a:pt x="712" y="526"/>
                    </a:lnTo>
                    <a:lnTo>
                      <a:pt x="720" y="541"/>
                    </a:lnTo>
                    <a:lnTo>
                      <a:pt x="731" y="555"/>
                    </a:lnTo>
                    <a:lnTo>
                      <a:pt x="743" y="568"/>
                    </a:lnTo>
                    <a:lnTo>
                      <a:pt x="757" y="578"/>
                    </a:lnTo>
                    <a:lnTo>
                      <a:pt x="772" y="587"/>
                    </a:lnTo>
                    <a:lnTo>
                      <a:pt x="790" y="593"/>
                    </a:lnTo>
                    <a:lnTo>
                      <a:pt x="807" y="598"/>
                    </a:lnTo>
                    <a:lnTo>
                      <a:pt x="825" y="599"/>
                    </a:lnTo>
                    <a:lnTo>
                      <a:pt x="845" y="598"/>
                    </a:lnTo>
                    <a:lnTo>
                      <a:pt x="863" y="593"/>
                    </a:lnTo>
                    <a:lnTo>
                      <a:pt x="879" y="586"/>
                    </a:lnTo>
                    <a:lnTo>
                      <a:pt x="896" y="576"/>
                    </a:lnTo>
                    <a:lnTo>
                      <a:pt x="911" y="564"/>
                    </a:lnTo>
                    <a:lnTo>
                      <a:pt x="922" y="551"/>
                    </a:lnTo>
                    <a:lnTo>
                      <a:pt x="932" y="536"/>
                    </a:lnTo>
                    <a:lnTo>
                      <a:pt x="940" y="518"/>
                    </a:lnTo>
                    <a:lnTo>
                      <a:pt x="1041" y="505"/>
                    </a:lnTo>
                    <a:lnTo>
                      <a:pt x="1045" y="503"/>
                    </a:lnTo>
                    <a:lnTo>
                      <a:pt x="1051" y="501"/>
                    </a:lnTo>
                    <a:lnTo>
                      <a:pt x="1058" y="498"/>
                    </a:lnTo>
                    <a:lnTo>
                      <a:pt x="1064" y="493"/>
                    </a:lnTo>
                    <a:lnTo>
                      <a:pt x="1068" y="487"/>
                    </a:lnTo>
                    <a:lnTo>
                      <a:pt x="1073" y="479"/>
                    </a:lnTo>
                    <a:lnTo>
                      <a:pt x="1075" y="470"/>
                    </a:lnTo>
                    <a:lnTo>
                      <a:pt x="1076" y="460"/>
                    </a:lnTo>
                    <a:lnTo>
                      <a:pt x="1076" y="402"/>
                    </a:lnTo>
                    <a:lnTo>
                      <a:pt x="1076" y="401"/>
                    </a:lnTo>
                    <a:close/>
                    <a:moveTo>
                      <a:pt x="68" y="306"/>
                    </a:moveTo>
                    <a:lnTo>
                      <a:pt x="68" y="306"/>
                    </a:lnTo>
                    <a:lnTo>
                      <a:pt x="68" y="305"/>
                    </a:lnTo>
                    <a:lnTo>
                      <a:pt x="68" y="305"/>
                    </a:lnTo>
                    <a:lnTo>
                      <a:pt x="68" y="304"/>
                    </a:lnTo>
                    <a:lnTo>
                      <a:pt x="68" y="300"/>
                    </a:lnTo>
                    <a:lnTo>
                      <a:pt x="69" y="294"/>
                    </a:lnTo>
                    <a:lnTo>
                      <a:pt x="71" y="286"/>
                    </a:lnTo>
                    <a:lnTo>
                      <a:pt x="74" y="278"/>
                    </a:lnTo>
                    <a:lnTo>
                      <a:pt x="79" y="268"/>
                    </a:lnTo>
                    <a:lnTo>
                      <a:pt x="86" y="259"/>
                    </a:lnTo>
                    <a:lnTo>
                      <a:pt x="95" y="251"/>
                    </a:lnTo>
                    <a:lnTo>
                      <a:pt x="106" y="244"/>
                    </a:lnTo>
                    <a:lnTo>
                      <a:pt x="113" y="242"/>
                    </a:lnTo>
                    <a:lnTo>
                      <a:pt x="128" y="237"/>
                    </a:lnTo>
                    <a:lnTo>
                      <a:pt x="150" y="230"/>
                    </a:lnTo>
                    <a:lnTo>
                      <a:pt x="174" y="222"/>
                    </a:lnTo>
                    <a:lnTo>
                      <a:pt x="200" y="214"/>
                    </a:lnTo>
                    <a:lnTo>
                      <a:pt x="220" y="207"/>
                    </a:lnTo>
                    <a:lnTo>
                      <a:pt x="235" y="203"/>
                    </a:lnTo>
                    <a:lnTo>
                      <a:pt x="241" y="201"/>
                    </a:lnTo>
                    <a:lnTo>
                      <a:pt x="379" y="57"/>
                    </a:lnTo>
                    <a:lnTo>
                      <a:pt x="381" y="55"/>
                    </a:lnTo>
                    <a:lnTo>
                      <a:pt x="384" y="52"/>
                    </a:lnTo>
                    <a:lnTo>
                      <a:pt x="390" y="49"/>
                    </a:lnTo>
                    <a:lnTo>
                      <a:pt x="397" y="44"/>
                    </a:lnTo>
                    <a:lnTo>
                      <a:pt x="406" y="39"/>
                    </a:lnTo>
                    <a:lnTo>
                      <a:pt x="416" y="36"/>
                    </a:lnTo>
                    <a:lnTo>
                      <a:pt x="429" y="34"/>
                    </a:lnTo>
                    <a:lnTo>
                      <a:pt x="443" y="32"/>
                    </a:lnTo>
                    <a:lnTo>
                      <a:pt x="942" y="32"/>
                    </a:lnTo>
                    <a:lnTo>
                      <a:pt x="953" y="35"/>
                    </a:lnTo>
                    <a:lnTo>
                      <a:pt x="960" y="43"/>
                    </a:lnTo>
                    <a:lnTo>
                      <a:pt x="965" y="50"/>
                    </a:lnTo>
                    <a:lnTo>
                      <a:pt x="966" y="53"/>
                    </a:lnTo>
                    <a:lnTo>
                      <a:pt x="967" y="59"/>
                    </a:lnTo>
                    <a:lnTo>
                      <a:pt x="972" y="74"/>
                    </a:lnTo>
                    <a:lnTo>
                      <a:pt x="979" y="96"/>
                    </a:lnTo>
                    <a:lnTo>
                      <a:pt x="985" y="121"/>
                    </a:lnTo>
                    <a:lnTo>
                      <a:pt x="993" y="149"/>
                    </a:lnTo>
                    <a:lnTo>
                      <a:pt x="1000" y="173"/>
                    </a:lnTo>
                    <a:lnTo>
                      <a:pt x="1005" y="192"/>
                    </a:lnTo>
                    <a:lnTo>
                      <a:pt x="1008" y="204"/>
                    </a:lnTo>
                    <a:lnTo>
                      <a:pt x="1008" y="225"/>
                    </a:lnTo>
                    <a:lnTo>
                      <a:pt x="1008" y="272"/>
                    </a:lnTo>
                    <a:lnTo>
                      <a:pt x="1008" y="325"/>
                    </a:lnTo>
                    <a:lnTo>
                      <a:pt x="1008" y="368"/>
                    </a:lnTo>
                    <a:lnTo>
                      <a:pt x="886" y="368"/>
                    </a:lnTo>
                    <a:lnTo>
                      <a:pt x="879" y="364"/>
                    </a:lnTo>
                    <a:lnTo>
                      <a:pt x="873" y="361"/>
                    </a:lnTo>
                    <a:lnTo>
                      <a:pt x="866" y="358"/>
                    </a:lnTo>
                    <a:lnTo>
                      <a:pt x="858" y="356"/>
                    </a:lnTo>
                    <a:lnTo>
                      <a:pt x="849" y="354"/>
                    </a:lnTo>
                    <a:lnTo>
                      <a:pt x="841" y="353"/>
                    </a:lnTo>
                    <a:lnTo>
                      <a:pt x="833" y="351"/>
                    </a:lnTo>
                    <a:lnTo>
                      <a:pt x="825" y="351"/>
                    </a:lnTo>
                    <a:lnTo>
                      <a:pt x="817" y="351"/>
                    </a:lnTo>
                    <a:lnTo>
                      <a:pt x="808" y="353"/>
                    </a:lnTo>
                    <a:lnTo>
                      <a:pt x="800" y="354"/>
                    </a:lnTo>
                    <a:lnTo>
                      <a:pt x="792" y="356"/>
                    </a:lnTo>
                    <a:lnTo>
                      <a:pt x="784" y="358"/>
                    </a:lnTo>
                    <a:lnTo>
                      <a:pt x="777" y="361"/>
                    </a:lnTo>
                    <a:lnTo>
                      <a:pt x="770" y="364"/>
                    </a:lnTo>
                    <a:lnTo>
                      <a:pt x="763" y="368"/>
                    </a:lnTo>
                    <a:lnTo>
                      <a:pt x="294" y="368"/>
                    </a:lnTo>
                    <a:lnTo>
                      <a:pt x="287" y="364"/>
                    </a:lnTo>
                    <a:lnTo>
                      <a:pt x="280" y="361"/>
                    </a:lnTo>
                    <a:lnTo>
                      <a:pt x="273" y="358"/>
                    </a:lnTo>
                    <a:lnTo>
                      <a:pt x="265" y="356"/>
                    </a:lnTo>
                    <a:lnTo>
                      <a:pt x="257" y="354"/>
                    </a:lnTo>
                    <a:lnTo>
                      <a:pt x="249" y="353"/>
                    </a:lnTo>
                    <a:lnTo>
                      <a:pt x="241" y="351"/>
                    </a:lnTo>
                    <a:lnTo>
                      <a:pt x="233" y="351"/>
                    </a:lnTo>
                    <a:lnTo>
                      <a:pt x="225" y="351"/>
                    </a:lnTo>
                    <a:lnTo>
                      <a:pt x="216" y="353"/>
                    </a:lnTo>
                    <a:lnTo>
                      <a:pt x="208" y="354"/>
                    </a:lnTo>
                    <a:lnTo>
                      <a:pt x="200" y="356"/>
                    </a:lnTo>
                    <a:lnTo>
                      <a:pt x="192" y="358"/>
                    </a:lnTo>
                    <a:lnTo>
                      <a:pt x="185" y="361"/>
                    </a:lnTo>
                    <a:lnTo>
                      <a:pt x="178" y="364"/>
                    </a:lnTo>
                    <a:lnTo>
                      <a:pt x="171" y="368"/>
                    </a:lnTo>
                    <a:lnTo>
                      <a:pt x="68" y="368"/>
                    </a:lnTo>
                    <a:lnTo>
                      <a:pt x="68" y="306"/>
                    </a:lnTo>
                    <a:lnTo>
                      <a:pt x="68" y="306"/>
                    </a:lnTo>
                    <a:close/>
                    <a:moveTo>
                      <a:pt x="109" y="487"/>
                    </a:moveTo>
                    <a:lnTo>
                      <a:pt x="101" y="485"/>
                    </a:lnTo>
                    <a:lnTo>
                      <a:pt x="91" y="484"/>
                    </a:lnTo>
                    <a:lnTo>
                      <a:pt x="82" y="482"/>
                    </a:lnTo>
                    <a:lnTo>
                      <a:pt x="74" y="480"/>
                    </a:lnTo>
                    <a:lnTo>
                      <a:pt x="66" y="479"/>
                    </a:lnTo>
                    <a:lnTo>
                      <a:pt x="59" y="477"/>
                    </a:lnTo>
                    <a:lnTo>
                      <a:pt x="56" y="477"/>
                    </a:lnTo>
                    <a:lnTo>
                      <a:pt x="53" y="476"/>
                    </a:lnTo>
                    <a:lnTo>
                      <a:pt x="49" y="475"/>
                    </a:lnTo>
                    <a:lnTo>
                      <a:pt x="42" y="470"/>
                    </a:lnTo>
                    <a:lnTo>
                      <a:pt x="36" y="463"/>
                    </a:lnTo>
                    <a:lnTo>
                      <a:pt x="33" y="452"/>
                    </a:lnTo>
                    <a:lnTo>
                      <a:pt x="33" y="444"/>
                    </a:lnTo>
                    <a:lnTo>
                      <a:pt x="33" y="425"/>
                    </a:lnTo>
                    <a:lnTo>
                      <a:pt x="33" y="406"/>
                    </a:lnTo>
                    <a:lnTo>
                      <a:pt x="33" y="395"/>
                    </a:lnTo>
                    <a:lnTo>
                      <a:pt x="34" y="392"/>
                    </a:lnTo>
                    <a:lnTo>
                      <a:pt x="37" y="388"/>
                    </a:lnTo>
                    <a:lnTo>
                      <a:pt x="43" y="386"/>
                    </a:lnTo>
                    <a:lnTo>
                      <a:pt x="53" y="384"/>
                    </a:lnTo>
                    <a:lnTo>
                      <a:pt x="58" y="384"/>
                    </a:lnTo>
                    <a:lnTo>
                      <a:pt x="58" y="384"/>
                    </a:lnTo>
                    <a:lnTo>
                      <a:pt x="149" y="384"/>
                    </a:lnTo>
                    <a:lnTo>
                      <a:pt x="140" y="393"/>
                    </a:lnTo>
                    <a:lnTo>
                      <a:pt x="132" y="402"/>
                    </a:lnTo>
                    <a:lnTo>
                      <a:pt x="125" y="414"/>
                    </a:lnTo>
                    <a:lnTo>
                      <a:pt x="119" y="424"/>
                    </a:lnTo>
                    <a:lnTo>
                      <a:pt x="114" y="437"/>
                    </a:lnTo>
                    <a:lnTo>
                      <a:pt x="111" y="448"/>
                    </a:lnTo>
                    <a:lnTo>
                      <a:pt x="110" y="462"/>
                    </a:lnTo>
                    <a:lnTo>
                      <a:pt x="109" y="475"/>
                    </a:lnTo>
                    <a:lnTo>
                      <a:pt x="109" y="478"/>
                    </a:lnTo>
                    <a:lnTo>
                      <a:pt x="109" y="480"/>
                    </a:lnTo>
                    <a:lnTo>
                      <a:pt x="109" y="484"/>
                    </a:lnTo>
                    <a:lnTo>
                      <a:pt x="109" y="487"/>
                    </a:lnTo>
                    <a:close/>
                    <a:moveTo>
                      <a:pt x="233" y="567"/>
                    </a:moveTo>
                    <a:lnTo>
                      <a:pt x="215" y="564"/>
                    </a:lnTo>
                    <a:lnTo>
                      <a:pt x="197" y="560"/>
                    </a:lnTo>
                    <a:lnTo>
                      <a:pt x="181" y="551"/>
                    </a:lnTo>
                    <a:lnTo>
                      <a:pt x="167" y="539"/>
                    </a:lnTo>
                    <a:lnTo>
                      <a:pt x="156" y="526"/>
                    </a:lnTo>
                    <a:lnTo>
                      <a:pt x="148" y="510"/>
                    </a:lnTo>
                    <a:lnTo>
                      <a:pt x="143" y="493"/>
                    </a:lnTo>
                    <a:lnTo>
                      <a:pt x="141" y="475"/>
                    </a:lnTo>
                    <a:lnTo>
                      <a:pt x="142" y="457"/>
                    </a:lnTo>
                    <a:lnTo>
                      <a:pt x="147" y="441"/>
                    </a:lnTo>
                    <a:lnTo>
                      <a:pt x="155" y="427"/>
                    </a:lnTo>
                    <a:lnTo>
                      <a:pt x="164" y="414"/>
                    </a:lnTo>
                    <a:lnTo>
                      <a:pt x="175" y="403"/>
                    </a:lnTo>
                    <a:lnTo>
                      <a:pt x="189" y="394"/>
                    </a:lnTo>
                    <a:lnTo>
                      <a:pt x="204" y="387"/>
                    </a:lnTo>
                    <a:lnTo>
                      <a:pt x="220" y="384"/>
                    </a:lnTo>
                    <a:lnTo>
                      <a:pt x="245" y="384"/>
                    </a:lnTo>
                    <a:lnTo>
                      <a:pt x="261" y="387"/>
                    </a:lnTo>
                    <a:lnTo>
                      <a:pt x="276" y="394"/>
                    </a:lnTo>
                    <a:lnTo>
                      <a:pt x="289" y="403"/>
                    </a:lnTo>
                    <a:lnTo>
                      <a:pt x="301" y="414"/>
                    </a:lnTo>
                    <a:lnTo>
                      <a:pt x="310" y="427"/>
                    </a:lnTo>
                    <a:lnTo>
                      <a:pt x="318" y="441"/>
                    </a:lnTo>
                    <a:lnTo>
                      <a:pt x="323" y="457"/>
                    </a:lnTo>
                    <a:lnTo>
                      <a:pt x="324" y="475"/>
                    </a:lnTo>
                    <a:lnTo>
                      <a:pt x="322" y="493"/>
                    </a:lnTo>
                    <a:lnTo>
                      <a:pt x="317" y="510"/>
                    </a:lnTo>
                    <a:lnTo>
                      <a:pt x="309" y="526"/>
                    </a:lnTo>
                    <a:lnTo>
                      <a:pt x="298" y="539"/>
                    </a:lnTo>
                    <a:lnTo>
                      <a:pt x="284" y="551"/>
                    </a:lnTo>
                    <a:lnTo>
                      <a:pt x="269" y="560"/>
                    </a:lnTo>
                    <a:lnTo>
                      <a:pt x="251" y="564"/>
                    </a:lnTo>
                    <a:lnTo>
                      <a:pt x="233" y="567"/>
                    </a:lnTo>
                    <a:close/>
                    <a:moveTo>
                      <a:pt x="702" y="495"/>
                    </a:moveTo>
                    <a:lnTo>
                      <a:pt x="355" y="495"/>
                    </a:lnTo>
                    <a:lnTo>
                      <a:pt x="356" y="490"/>
                    </a:lnTo>
                    <a:lnTo>
                      <a:pt x="356" y="485"/>
                    </a:lnTo>
                    <a:lnTo>
                      <a:pt x="356" y="479"/>
                    </a:lnTo>
                    <a:lnTo>
                      <a:pt x="356" y="475"/>
                    </a:lnTo>
                    <a:lnTo>
                      <a:pt x="355" y="462"/>
                    </a:lnTo>
                    <a:lnTo>
                      <a:pt x="354" y="448"/>
                    </a:lnTo>
                    <a:lnTo>
                      <a:pt x="351" y="437"/>
                    </a:lnTo>
                    <a:lnTo>
                      <a:pt x="346" y="424"/>
                    </a:lnTo>
                    <a:lnTo>
                      <a:pt x="340" y="414"/>
                    </a:lnTo>
                    <a:lnTo>
                      <a:pt x="333" y="402"/>
                    </a:lnTo>
                    <a:lnTo>
                      <a:pt x="325" y="393"/>
                    </a:lnTo>
                    <a:lnTo>
                      <a:pt x="316" y="384"/>
                    </a:lnTo>
                    <a:lnTo>
                      <a:pt x="741" y="384"/>
                    </a:lnTo>
                    <a:lnTo>
                      <a:pt x="732" y="393"/>
                    </a:lnTo>
                    <a:lnTo>
                      <a:pt x="724" y="402"/>
                    </a:lnTo>
                    <a:lnTo>
                      <a:pt x="717" y="414"/>
                    </a:lnTo>
                    <a:lnTo>
                      <a:pt x="711" y="424"/>
                    </a:lnTo>
                    <a:lnTo>
                      <a:pt x="707" y="437"/>
                    </a:lnTo>
                    <a:lnTo>
                      <a:pt x="703" y="448"/>
                    </a:lnTo>
                    <a:lnTo>
                      <a:pt x="702" y="462"/>
                    </a:lnTo>
                    <a:lnTo>
                      <a:pt x="701" y="475"/>
                    </a:lnTo>
                    <a:lnTo>
                      <a:pt x="701" y="479"/>
                    </a:lnTo>
                    <a:lnTo>
                      <a:pt x="701" y="485"/>
                    </a:lnTo>
                    <a:lnTo>
                      <a:pt x="701" y="490"/>
                    </a:lnTo>
                    <a:lnTo>
                      <a:pt x="702" y="495"/>
                    </a:lnTo>
                    <a:close/>
                    <a:moveTo>
                      <a:pt x="825" y="567"/>
                    </a:moveTo>
                    <a:lnTo>
                      <a:pt x="807" y="564"/>
                    </a:lnTo>
                    <a:lnTo>
                      <a:pt x="790" y="560"/>
                    </a:lnTo>
                    <a:lnTo>
                      <a:pt x="773" y="551"/>
                    </a:lnTo>
                    <a:lnTo>
                      <a:pt x="760" y="539"/>
                    </a:lnTo>
                    <a:lnTo>
                      <a:pt x="748" y="526"/>
                    </a:lnTo>
                    <a:lnTo>
                      <a:pt x="740" y="510"/>
                    </a:lnTo>
                    <a:lnTo>
                      <a:pt x="735" y="493"/>
                    </a:lnTo>
                    <a:lnTo>
                      <a:pt x="733" y="475"/>
                    </a:lnTo>
                    <a:lnTo>
                      <a:pt x="734" y="457"/>
                    </a:lnTo>
                    <a:lnTo>
                      <a:pt x="739" y="441"/>
                    </a:lnTo>
                    <a:lnTo>
                      <a:pt x="747" y="427"/>
                    </a:lnTo>
                    <a:lnTo>
                      <a:pt x="756" y="414"/>
                    </a:lnTo>
                    <a:lnTo>
                      <a:pt x="768" y="403"/>
                    </a:lnTo>
                    <a:lnTo>
                      <a:pt x="781" y="394"/>
                    </a:lnTo>
                    <a:lnTo>
                      <a:pt x="796" y="387"/>
                    </a:lnTo>
                    <a:lnTo>
                      <a:pt x="813" y="384"/>
                    </a:lnTo>
                    <a:lnTo>
                      <a:pt x="837" y="384"/>
                    </a:lnTo>
                    <a:lnTo>
                      <a:pt x="853" y="387"/>
                    </a:lnTo>
                    <a:lnTo>
                      <a:pt x="868" y="394"/>
                    </a:lnTo>
                    <a:lnTo>
                      <a:pt x="882" y="403"/>
                    </a:lnTo>
                    <a:lnTo>
                      <a:pt x="893" y="414"/>
                    </a:lnTo>
                    <a:lnTo>
                      <a:pt x="902" y="427"/>
                    </a:lnTo>
                    <a:lnTo>
                      <a:pt x="911" y="441"/>
                    </a:lnTo>
                    <a:lnTo>
                      <a:pt x="915" y="457"/>
                    </a:lnTo>
                    <a:lnTo>
                      <a:pt x="916" y="475"/>
                    </a:lnTo>
                    <a:lnTo>
                      <a:pt x="914" y="493"/>
                    </a:lnTo>
                    <a:lnTo>
                      <a:pt x="909" y="510"/>
                    </a:lnTo>
                    <a:lnTo>
                      <a:pt x="901" y="526"/>
                    </a:lnTo>
                    <a:lnTo>
                      <a:pt x="890" y="539"/>
                    </a:lnTo>
                    <a:lnTo>
                      <a:pt x="876" y="551"/>
                    </a:lnTo>
                    <a:lnTo>
                      <a:pt x="861" y="560"/>
                    </a:lnTo>
                    <a:lnTo>
                      <a:pt x="844" y="564"/>
                    </a:lnTo>
                    <a:lnTo>
                      <a:pt x="825" y="567"/>
                    </a:lnTo>
                    <a:close/>
                    <a:moveTo>
                      <a:pt x="1044" y="460"/>
                    </a:moveTo>
                    <a:lnTo>
                      <a:pt x="1043" y="465"/>
                    </a:lnTo>
                    <a:lnTo>
                      <a:pt x="1042" y="469"/>
                    </a:lnTo>
                    <a:lnTo>
                      <a:pt x="1038" y="471"/>
                    </a:lnTo>
                    <a:lnTo>
                      <a:pt x="1036" y="472"/>
                    </a:lnTo>
                    <a:lnTo>
                      <a:pt x="1034" y="472"/>
                    </a:lnTo>
                    <a:lnTo>
                      <a:pt x="1027" y="473"/>
                    </a:lnTo>
                    <a:lnTo>
                      <a:pt x="1017" y="475"/>
                    </a:lnTo>
                    <a:lnTo>
                      <a:pt x="1004" y="477"/>
                    </a:lnTo>
                    <a:lnTo>
                      <a:pt x="990" y="479"/>
                    </a:lnTo>
                    <a:lnTo>
                      <a:pt x="975" y="482"/>
                    </a:lnTo>
                    <a:lnTo>
                      <a:pt x="961" y="483"/>
                    </a:lnTo>
                    <a:lnTo>
                      <a:pt x="949" y="485"/>
                    </a:lnTo>
                    <a:lnTo>
                      <a:pt x="949" y="483"/>
                    </a:lnTo>
                    <a:lnTo>
                      <a:pt x="949" y="479"/>
                    </a:lnTo>
                    <a:lnTo>
                      <a:pt x="949" y="477"/>
                    </a:lnTo>
                    <a:lnTo>
                      <a:pt x="949" y="475"/>
                    </a:lnTo>
                    <a:lnTo>
                      <a:pt x="947" y="462"/>
                    </a:lnTo>
                    <a:lnTo>
                      <a:pt x="946" y="448"/>
                    </a:lnTo>
                    <a:lnTo>
                      <a:pt x="943" y="437"/>
                    </a:lnTo>
                    <a:lnTo>
                      <a:pt x="938" y="424"/>
                    </a:lnTo>
                    <a:lnTo>
                      <a:pt x="932" y="414"/>
                    </a:lnTo>
                    <a:lnTo>
                      <a:pt x="926" y="402"/>
                    </a:lnTo>
                    <a:lnTo>
                      <a:pt x="917" y="393"/>
                    </a:lnTo>
                    <a:lnTo>
                      <a:pt x="908" y="384"/>
                    </a:lnTo>
                    <a:lnTo>
                      <a:pt x="1013" y="384"/>
                    </a:lnTo>
                    <a:lnTo>
                      <a:pt x="1021" y="386"/>
                    </a:lnTo>
                    <a:lnTo>
                      <a:pt x="1033" y="391"/>
                    </a:lnTo>
                    <a:lnTo>
                      <a:pt x="1040" y="396"/>
                    </a:lnTo>
                    <a:lnTo>
                      <a:pt x="1043" y="402"/>
                    </a:lnTo>
                    <a:lnTo>
                      <a:pt x="1044" y="407"/>
                    </a:lnTo>
                    <a:lnTo>
                      <a:pt x="1044" y="416"/>
                    </a:lnTo>
                    <a:lnTo>
                      <a:pt x="1044" y="434"/>
                    </a:lnTo>
                    <a:lnTo>
                      <a:pt x="1044" y="452"/>
                    </a:lnTo>
                    <a:lnTo>
                      <a:pt x="1044" y="460"/>
                    </a:lnTo>
                    <a:close/>
                  </a:path>
                </a:pathLst>
              </a:custGeom>
              <a:solidFill>
                <a:srgbClr val="000000"/>
              </a:solidFill>
              <a:ln w="9525">
                <a:noFill/>
                <a:round/>
                <a:headEnd/>
                <a:tailEnd/>
              </a:ln>
            </p:spPr>
            <p:txBody>
              <a:bodyPr/>
              <a:lstStyle/>
              <a:p>
                <a:endParaRPr lang="es-MX"/>
              </a:p>
            </p:txBody>
          </p:sp>
          <p:sp>
            <p:nvSpPr>
              <p:cNvPr id="62136" name="Freeform 696"/>
              <p:cNvSpPr>
                <a:spLocks/>
              </p:cNvSpPr>
              <p:nvPr/>
            </p:nvSpPr>
            <p:spPr bwMode="auto">
              <a:xfrm>
                <a:off x="2870" y="2858"/>
                <a:ext cx="92" cy="91"/>
              </a:xfrm>
              <a:custGeom>
                <a:avLst/>
                <a:gdLst/>
                <a:ahLst/>
                <a:cxnLst>
                  <a:cxn ang="0">
                    <a:pos x="104" y="0"/>
                  </a:cxn>
                  <a:cxn ang="0">
                    <a:pos x="79" y="0"/>
                  </a:cxn>
                  <a:cxn ang="0">
                    <a:pos x="63" y="3"/>
                  </a:cxn>
                  <a:cxn ang="0">
                    <a:pos x="48" y="10"/>
                  </a:cxn>
                  <a:cxn ang="0">
                    <a:pos x="34" y="19"/>
                  </a:cxn>
                  <a:cxn ang="0">
                    <a:pos x="23" y="30"/>
                  </a:cxn>
                  <a:cxn ang="0">
                    <a:pos x="14" y="43"/>
                  </a:cxn>
                  <a:cxn ang="0">
                    <a:pos x="6" y="57"/>
                  </a:cxn>
                  <a:cxn ang="0">
                    <a:pos x="1" y="73"/>
                  </a:cxn>
                  <a:cxn ang="0">
                    <a:pos x="0" y="91"/>
                  </a:cxn>
                  <a:cxn ang="0">
                    <a:pos x="2" y="109"/>
                  </a:cxn>
                  <a:cxn ang="0">
                    <a:pos x="7" y="126"/>
                  </a:cxn>
                  <a:cxn ang="0">
                    <a:pos x="15" y="142"/>
                  </a:cxn>
                  <a:cxn ang="0">
                    <a:pos x="26" y="155"/>
                  </a:cxn>
                  <a:cxn ang="0">
                    <a:pos x="40" y="167"/>
                  </a:cxn>
                  <a:cxn ang="0">
                    <a:pos x="56" y="176"/>
                  </a:cxn>
                  <a:cxn ang="0">
                    <a:pos x="74" y="180"/>
                  </a:cxn>
                  <a:cxn ang="0">
                    <a:pos x="92" y="183"/>
                  </a:cxn>
                  <a:cxn ang="0">
                    <a:pos x="110" y="180"/>
                  </a:cxn>
                  <a:cxn ang="0">
                    <a:pos x="128" y="176"/>
                  </a:cxn>
                  <a:cxn ang="0">
                    <a:pos x="143" y="167"/>
                  </a:cxn>
                  <a:cxn ang="0">
                    <a:pos x="157" y="155"/>
                  </a:cxn>
                  <a:cxn ang="0">
                    <a:pos x="168" y="142"/>
                  </a:cxn>
                  <a:cxn ang="0">
                    <a:pos x="176" y="126"/>
                  </a:cxn>
                  <a:cxn ang="0">
                    <a:pos x="181" y="109"/>
                  </a:cxn>
                  <a:cxn ang="0">
                    <a:pos x="183" y="91"/>
                  </a:cxn>
                  <a:cxn ang="0">
                    <a:pos x="182" y="73"/>
                  </a:cxn>
                  <a:cxn ang="0">
                    <a:pos x="177" y="57"/>
                  </a:cxn>
                  <a:cxn ang="0">
                    <a:pos x="169" y="43"/>
                  </a:cxn>
                  <a:cxn ang="0">
                    <a:pos x="160" y="30"/>
                  </a:cxn>
                  <a:cxn ang="0">
                    <a:pos x="148" y="19"/>
                  </a:cxn>
                  <a:cxn ang="0">
                    <a:pos x="135" y="10"/>
                  </a:cxn>
                  <a:cxn ang="0">
                    <a:pos x="120" y="3"/>
                  </a:cxn>
                  <a:cxn ang="0">
                    <a:pos x="104" y="0"/>
                  </a:cxn>
                </a:cxnLst>
                <a:rect l="0" t="0" r="r" b="b"/>
                <a:pathLst>
                  <a:path w="183" h="183">
                    <a:moveTo>
                      <a:pt x="104" y="0"/>
                    </a:moveTo>
                    <a:lnTo>
                      <a:pt x="79" y="0"/>
                    </a:lnTo>
                    <a:lnTo>
                      <a:pt x="63" y="3"/>
                    </a:lnTo>
                    <a:lnTo>
                      <a:pt x="48" y="10"/>
                    </a:lnTo>
                    <a:lnTo>
                      <a:pt x="34" y="19"/>
                    </a:lnTo>
                    <a:lnTo>
                      <a:pt x="23" y="30"/>
                    </a:lnTo>
                    <a:lnTo>
                      <a:pt x="14" y="43"/>
                    </a:lnTo>
                    <a:lnTo>
                      <a:pt x="6" y="57"/>
                    </a:lnTo>
                    <a:lnTo>
                      <a:pt x="1" y="73"/>
                    </a:lnTo>
                    <a:lnTo>
                      <a:pt x="0" y="91"/>
                    </a:lnTo>
                    <a:lnTo>
                      <a:pt x="2" y="109"/>
                    </a:lnTo>
                    <a:lnTo>
                      <a:pt x="7" y="126"/>
                    </a:lnTo>
                    <a:lnTo>
                      <a:pt x="15" y="142"/>
                    </a:lnTo>
                    <a:lnTo>
                      <a:pt x="26" y="155"/>
                    </a:lnTo>
                    <a:lnTo>
                      <a:pt x="40" y="167"/>
                    </a:lnTo>
                    <a:lnTo>
                      <a:pt x="56" y="176"/>
                    </a:lnTo>
                    <a:lnTo>
                      <a:pt x="74" y="180"/>
                    </a:lnTo>
                    <a:lnTo>
                      <a:pt x="92" y="183"/>
                    </a:lnTo>
                    <a:lnTo>
                      <a:pt x="110" y="180"/>
                    </a:lnTo>
                    <a:lnTo>
                      <a:pt x="128" y="176"/>
                    </a:lnTo>
                    <a:lnTo>
                      <a:pt x="143" y="167"/>
                    </a:lnTo>
                    <a:lnTo>
                      <a:pt x="157" y="155"/>
                    </a:lnTo>
                    <a:lnTo>
                      <a:pt x="168" y="142"/>
                    </a:lnTo>
                    <a:lnTo>
                      <a:pt x="176" y="126"/>
                    </a:lnTo>
                    <a:lnTo>
                      <a:pt x="181" y="109"/>
                    </a:lnTo>
                    <a:lnTo>
                      <a:pt x="183" y="91"/>
                    </a:lnTo>
                    <a:lnTo>
                      <a:pt x="182" y="73"/>
                    </a:lnTo>
                    <a:lnTo>
                      <a:pt x="177" y="57"/>
                    </a:lnTo>
                    <a:lnTo>
                      <a:pt x="169" y="43"/>
                    </a:lnTo>
                    <a:lnTo>
                      <a:pt x="160" y="30"/>
                    </a:lnTo>
                    <a:lnTo>
                      <a:pt x="148" y="19"/>
                    </a:lnTo>
                    <a:lnTo>
                      <a:pt x="135" y="10"/>
                    </a:lnTo>
                    <a:lnTo>
                      <a:pt x="120" y="3"/>
                    </a:lnTo>
                    <a:lnTo>
                      <a:pt x="104" y="0"/>
                    </a:lnTo>
                    <a:close/>
                  </a:path>
                </a:pathLst>
              </a:custGeom>
              <a:solidFill>
                <a:srgbClr val="3F9EFF"/>
              </a:solidFill>
              <a:ln w="9525">
                <a:noFill/>
                <a:round/>
                <a:headEnd/>
                <a:tailEnd/>
              </a:ln>
            </p:spPr>
            <p:txBody>
              <a:bodyPr/>
              <a:lstStyle/>
              <a:p>
                <a:endParaRPr lang="es-MX"/>
              </a:p>
            </p:txBody>
          </p:sp>
          <p:sp>
            <p:nvSpPr>
              <p:cNvPr id="62137" name="Freeform 697"/>
              <p:cNvSpPr>
                <a:spLocks/>
              </p:cNvSpPr>
              <p:nvPr/>
            </p:nvSpPr>
            <p:spPr bwMode="auto">
              <a:xfrm>
                <a:off x="2816" y="2858"/>
                <a:ext cx="58" cy="52"/>
              </a:xfrm>
              <a:custGeom>
                <a:avLst/>
                <a:gdLst/>
                <a:ahLst/>
                <a:cxnLst>
                  <a:cxn ang="0">
                    <a:pos x="25" y="0"/>
                  </a:cxn>
                  <a:cxn ang="0">
                    <a:pos x="25" y="0"/>
                  </a:cxn>
                  <a:cxn ang="0">
                    <a:pos x="20" y="0"/>
                  </a:cxn>
                  <a:cxn ang="0">
                    <a:pos x="10" y="2"/>
                  </a:cxn>
                  <a:cxn ang="0">
                    <a:pos x="4" y="4"/>
                  </a:cxn>
                  <a:cxn ang="0">
                    <a:pos x="1" y="8"/>
                  </a:cxn>
                  <a:cxn ang="0">
                    <a:pos x="0" y="11"/>
                  </a:cxn>
                  <a:cxn ang="0">
                    <a:pos x="0" y="22"/>
                  </a:cxn>
                  <a:cxn ang="0">
                    <a:pos x="0" y="41"/>
                  </a:cxn>
                  <a:cxn ang="0">
                    <a:pos x="0" y="60"/>
                  </a:cxn>
                  <a:cxn ang="0">
                    <a:pos x="0" y="68"/>
                  </a:cxn>
                  <a:cxn ang="0">
                    <a:pos x="3" y="79"/>
                  </a:cxn>
                  <a:cxn ang="0">
                    <a:pos x="9" y="86"/>
                  </a:cxn>
                  <a:cxn ang="0">
                    <a:pos x="16" y="91"/>
                  </a:cxn>
                  <a:cxn ang="0">
                    <a:pos x="20" y="92"/>
                  </a:cxn>
                  <a:cxn ang="0">
                    <a:pos x="23" y="93"/>
                  </a:cxn>
                  <a:cxn ang="0">
                    <a:pos x="26" y="93"/>
                  </a:cxn>
                  <a:cxn ang="0">
                    <a:pos x="33" y="95"/>
                  </a:cxn>
                  <a:cxn ang="0">
                    <a:pos x="41" y="96"/>
                  </a:cxn>
                  <a:cxn ang="0">
                    <a:pos x="49" y="98"/>
                  </a:cxn>
                  <a:cxn ang="0">
                    <a:pos x="58" y="100"/>
                  </a:cxn>
                  <a:cxn ang="0">
                    <a:pos x="68" y="101"/>
                  </a:cxn>
                  <a:cxn ang="0">
                    <a:pos x="76" y="103"/>
                  </a:cxn>
                  <a:cxn ang="0">
                    <a:pos x="76" y="100"/>
                  </a:cxn>
                  <a:cxn ang="0">
                    <a:pos x="76" y="96"/>
                  </a:cxn>
                  <a:cxn ang="0">
                    <a:pos x="76" y="94"/>
                  </a:cxn>
                  <a:cxn ang="0">
                    <a:pos x="76" y="91"/>
                  </a:cxn>
                  <a:cxn ang="0">
                    <a:pos x="77" y="78"/>
                  </a:cxn>
                  <a:cxn ang="0">
                    <a:pos x="78" y="64"/>
                  </a:cxn>
                  <a:cxn ang="0">
                    <a:pos x="81" y="53"/>
                  </a:cxn>
                  <a:cxn ang="0">
                    <a:pos x="86" y="40"/>
                  </a:cxn>
                  <a:cxn ang="0">
                    <a:pos x="92" y="30"/>
                  </a:cxn>
                  <a:cxn ang="0">
                    <a:pos x="99" y="18"/>
                  </a:cxn>
                  <a:cxn ang="0">
                    <a:pos x="107" y="9"/>
                  </a:cxn>
                  <a:cxn ang="0">
                    <a:pos x="116" y="0"/>
                  </a:cxn>
                  <a:cxn ang="0">
                    <a:pos x="25" y="0"/>
                  </a:cxn>
                </a:cxnLst>
                <a:rect l="0" t="0" r="r" b="b"/>
                <a:pathLst>
                  <a:path w="116" h="103">
                    <a:moveTo>
                      <a:pt x="25" y="0"/>
                    </a:moveTo>
                    <a:lnTo>
                      <a:pt x="25" y="0"/>
                    </a:lnTo>
                    <a:lnTo>
                      <a:pt x="20" y="0"/>
                    </a:lnTo>
                    <a:lnTo>
                      <a:pt x="10" y="2"/>
                    </a:lnTo>
                    <a:lnTo>
                      <a:pt x="4" y="4"/>
                    </a:lnTo>
                    <a:lnTo>
                      <a:pt x="1" y="8"/>
                    </a:lnTo>
                    <a:lnTo>
                      <a:pt x="0" y="11"/>
                    </a:lnTo>
                    <a:lnTo>
                      <a:pt x="0" y="22"/>
                    </a:lnTo>
                    <a:lnTo>
                      <a:pt x="0" y="41"/>
                    </a:lnTo>
                    <a:lnTo>
                      <a:pt x="0" y="60"/>
                    </a:lnTo>
                    <a:lnTo>
                      <a:pt x="0" y="68"/>
                    </a:lnTo>
                    <a:lnTo>
                      <a:pt x="3" y="79"/>
                    </a:lnTo>
                    <a:lnTo>
                      <a:pt x="9" y="86"/>
                    </a:lnTo>
                    <a:lnTo>
                      <a:pt x="16" y="91"/>
                    </a:lnTo>
                    <a:lnTo>
                      <a:pt x="20" y="92"/>
                    </a:lnTo>
                    <a:lnTo>
                      <a:pt x="23" y="93"/>
                    </a:lnTo>
                    <a:lnTo>
                      <a:pt x="26" y="93"/>
                    </a:lnTo>
                    <a:lnTo>
                      <a:pt x="33" y="95"/>
                    </a:lnTo>
                    <a:lnTo>
                      <a:pt x="41" y="96"/>
                    </a:lnTo>
                    <a:lnTo>
                      <a:pt x="49" y="98"/>
                    </a:lnTo>
                    <a:lnTo>
                      <a:pt x="58" y="100"/>
                    </a:lnTo>
                    <a:lnTo>
                      <a:pt x="68" y="101"/>
                    </a:lnTo>
                    <a:lnTo>
                      <a:pt x="76" y="103"/>
                    </a:lnTo>
                    <a:lnTo>
                      <a:pt x="76" y="100"/>
                    </a:lnTo>
                    <a:lnTo>
                      <a:pt x="76" y="96"/>
                    </a:lnTo>
                    <a:lnTo>
                      <a:pt x="76" y="94"/>
                    </a:lnTo>
                    <a:lnTo>
                      <a:pt x="76" y="91"/>
                    </a:lnTo>
                    <a:lnTo>
                      <a:pt x="77" y="78"/>
                    </a:lnTo>
                    <a:lnTo>
                      <a:pt x="78" y="64"/>
                    </a:lnTo>
                    <a:lnTo>
                      <a:pt x="81" y="53"/>
                    </a:lnTo>
                    <a:lnTo>
                      <a:pt x="86" y="40"/>
                    </a:lnTo>
                    <a:lnTo>
                      <a:pt x="92" y="30"/>
                    </a:lnTo>
                    <a:lnTo>
                      <a:pt x="99" y="18"/>
                    </a:lnTo>
                    <a:lnTo>
                      <a:pt x="107" y="9"/>
                    </a:lnTo>
                    <a:lnTo>
                      <a:pt x="116" y="0"/>
                    </a:lnTo>
                    <a:lnTo>
                      <a:pt x="25" y="0"/>
                    </a:lnTo>
                    <a:close/>
                  </a:path>
                </a:pathLst>
              </a:custGeom>
              <a:solidFill>
                <a:srgbClr val="BFDDFF"/>
              </a:solidFill>
              <a:ln w="9525">
                <a:noFill/>
                <a:round/>
                <a:headEnd/>
                <a:tailEnd/>
              </a:ln>
            </p:spPr>
            <p:txBody>
              <a:bodyPr/>
              <a:lstStyle/>
              <a:p>
                <a:endParaRPr lang="es-MX"/>
              </a:p>
            </p:txBody>
          </p:sp>
          <p:sp>
            <p:nvSpPr>
              <p:cNvPr id="62138" name="Freeform 698"/>
              <p:cNvSpPr>
                <a:spLocks/>
              </p:cNvSpPr>
              <p:nvPr/>
            </p:nvSpPr>
            <p:spPr bwMode="auto">
              <a:xfrm>
                <a:off x="2834" y="2682"/>
                <a:ext cx="470" cy="168"/>
              </a:xfrm>
              <a:custGeom>
                <a:avLst/>
                <a:gdLst/>
                <a:ahLst/>
                <a:cxnLst>
                  <a:cxn ang="0">
                    <a:pos x="110" y="332"/>
                  </a:cxn>
                  <a:cxn ang="0">
                    <a:pos x="124" y="326"/>
                  </a:cxn>
                  <a:cxn ang="0">
                    <a:pos x="140" y="322"/>
                  </a:cxn>
                  <a:cxn ang="0">
                    <a:pos x="157" y="319"/>
                  </a:cxn>
                  <a:cxn ang="0">
                    <a:pos x="173" y="319"/>
                  </a:cxn>
                  <a:cxn ang="0">
                    <a:pos x="189" y="322"/>
                  </a:cxn>
                  <a:cxn ang="0">
                    <a:pos x="205" y="326"/>
                  </a:cxn>
                  <a:cxn ang="0">
                    <a:pos x="219" y="332"/>
                  </a:cxn>
                  <a:cxn ang="0">
                    <a:pos x="695" y="336"/>
                  </a:cxn>
                  <a:cxn ang="0">
                    <a:pos x="709" y="329"/>
                  </a:cxn>
                  <a:cxn ang="0">
                    <a:pos x="724" y="324"/>
                  </a:cxn>
                  <a:cxn ang="0">
                    <a:pos x="740" y="321"/>
                  </a:cxn>
                  <a:cxn ang="0">
                    <a:pos x="757" y="319"/>
                  </a:cxn>
                  <a:cxn ang="0">
                    <a:pos x="773" y="321"/>
                  </a:cxn>
                  <a:cxn ang="0">
                    <a:pos x="790" y="324"/>
                  </a:cxn>
                  <a:cxn ang="0">
                    <a:pos x="805" y="329"/>
                  </a:cxn>
                  <a:cxn ang="0">
                    <a:pos x="818" y="336"/>
                  </a:cxn>
                  <a:cxn ang="0">
                    <a:pos x="940" y="293"/>
                  </a:cxn>
                  <a:cxn ang="0">
                    <a:pos x="940" y="193"/>
                  </a:cxn>
                  <a:cxn ang="0">
                    <a:pos x="937" y="160"/>
                  </a:cxn>
                  <a:cxn ang="0">
                    <a:pos x="925" y="117"/>
                  </a:cxn>
                  <a:cxn ang="0">
                    <a:pos x="911" y="64"/>
                  </a:cxn>
                  <a:cxn ang="0">
                    <a:pos x="899" y="27"/>
                  </a:cxn>
                  <a:cxn ang="0">
                    <a:pos x="897" y="18"/>
                  </a:cxn>
                  <a:cxn ang="0">
                    <a:pos x="885" y="3"/>
                  </a:cxn>
                  <a:cxn ang="0">
                    <a:pos x="375" y="0"/>
                  </a:cxn>
                  <a:cxn ang="0">
                    <a:pos x="348" y="4"/>
                  </a:cxn>
                  <a:cxn ang="0">
                    <a:pos x="329" y="12"/>
                  </a:cxn>
                  <a:cxn ang="0">
                    <a:pos x="316" y="20"/>
                  </a:cxn>
                  <a:cxn ang="0">
                    <a:pos x="311" y="25"/>
                  </a:cxn>
                  <a:cxn ang="0">
                    <a:pos x="167" y="171"/>
                  </a:cxn>
                  <a:cxn ang="0">
                    <a:pos x="132" y="182"/>
                  </a:cxn>
                  <a:cxn ang="0">
                    <a:pos x="82" y="198"/>
                  </a:cxn>
                  <a:cxn ang="0">
                    <a:pos x="45" y="210"/>
                  </a:cxn>
                  <a:cxn ang="0">
                    <a:pos x="27" y="219"/>
                  </a:cxn>
                  <a:cxn ang="0">
                    <a:pos x="11" y="236"/>
                  </a:cxn>
                  <a:cxn ang="0">
                    <a:pos x="3" y="254"/>
                  </a:cxn>
                  <a:cxn ang="0">
                    <a:pos x="0" y="268"/>
                  </a:cxn>
                  <a:cxn ang="0">
                    <a:pos x="0" y="273"/>
                  </a:cxn>
                  <a:cxn ang="0">
                    <a:pos x="0" y="274"/>
                  </a:cxn>
                  <a:cxn ang="0">
                    <a:pos x="0" y="274"/>
                  </a:cxn>
                  <a:cxn ang="0">
                    <a:pos x="103" y="336"/>
                  </a:cxn>
                </a:cxnLst>
                <a:rect l="0" t="0" r="r" b="b"/>
                <a:pathLst>
                  <a:path w="940" h="336">
                    <a:moveTo>
                      <a:pt x="103" y="336"/>
                    </a:moveTo>
                    <a:lnTo>
                      <a:pt x="110" y="332"/>
                    </a:lnTo>
                    <a:lnTo>
                      <a:pt x="117" y="329"/>
                    </a:lnTo>
                    <a:lnTo>
                      <a:pt x="124" y="326"/>
                    </a:lnTo>
                    <a:lnTo>
                      <a:pt x="132" y="324"/>
                    </a:lnTo>
                    <a:lnTo>
                      <a:pt x="140" y="322"/>
                    </a:lnTo>
                    <a:lnTo>
                      <a:pt x="148" y="321"/>
                    </a:lnTo>
                    <a:lnTo>
                      <a:pt x="157" y="319"/>
                    </a:lnTo>
                    <a:lnTo>
                      <a:pt x="165" y="319"/>
                    </a:lnTo>
                    <a:lnTo>
                      <a:pt x="173" y="319"/>
                    </a:lnTo>
                    <a:lnTo>
                      <a:pt x="181" y="321"/>
                    </a:lnTo>
                    <a:lnTo>
                      <a:pt x="189" y="322"/>
                    </a:lnTo>
                    <a:lnTo>
                      <a:pt x="197" y="324"/>
                    </a:lnTo>
                    <a:lnTo>
                      <a:pt x="205" y="326"/>
                    </a:lnTo>
                    <a:lnTo>
                      <a:pt x="212" y="329"/>
                    </a:lnTo>
                    <a:lnTo>
                      <a:pt x="219" y="332"/>
                    </a:lnTo>
                    <a:lnTo>
                      <a:pt x="226" y="336"/>
                    </a:lnTo>
                    <a:lnTo>
                      <a:pt x="695" y="336"/>
                    </a:lnTo>
                    <a:lnTo>
                      <a:pt x="702" y="332"/>
                    </a:lnTo>
                    <a:lnTo>
                      <a:pt x="709" y="329"/>
                    </a:lnTo>
                    <a:lnTo>
                      <a:pt x="716" y="326"/>
                    </a:lnTo>
                    <a:lnTo>
                      <a:pt x="724" y="324"/>
                    </a:lnTo>
                    <a:lnTo>
                      <a:pt x="732" y="322"/>
                    </a:lnTo>
                    <a:lnTo>
                      <a:pt x="740" y="321"/>
                    </a:lnTo>
                    <a:lnTo>
                      <a:pt x="749" y="319"/>
                    </a:lnTo>
                    <a:lnTo>
                      <a:pt x="757" y="319"/>
                    </a:lnTo>
                    <a:lnTo>
                      <a:pt x="765" y="319"/>
                    </a:lnTo>
                    <a:lnTo>
                      <a:pt x="773" y="321"/>
                    </a:lnTo>
                    <a:lnTo>
                      <a:pt x="781" y="322"/>
                    </a:lnTo>
                    <a:lnTo>
                      <a:pt x="790" y="324"/>
                    </a:lnTo>
                    <a:lnTo>
                      <a:pt x="798" y="326"/>
                    </a:lnTo>
                    <a:lnTo>
                      <a:pt x="805" y="329"/>
                    </a:lnTo>
                    <a:lnTo>
                      <a:pt x="811" y="332"/>
                    </a:lnTo>
                    <a:lnTo>
                      <a:pt x="818" y="336"/>
                    </a:lnTo>
                    <a:lnTo>
                      <a:pt x="940" y="336"/>
                    </a:lnTo>
                    <a:lnTo>
                      <a:pt x="940" y="293"/>
                    </a:lnTo>
                    <a:lnTo>
                      <a:pt x="940" y="240"/>
                    </a:lnTo>
                    <a:lnTo>
                      <a:pt x="940" y="193"/>
                    </a:lnTo>
                    <a:lnTo>
                      <a:pt x="940" y="172"/>
                    </a:lnTo>
                    <a:lnTo>
                      <a:pt x="937" y="160"/>
                    </a:lnTo>
                    <a:lnTo>
                      <a:pt x="932" y="141"/>
                    </a:lnTo>
                    <a:lnTo>
                      <a:pt x="925" y="117"/>
                    </a:lnTo>
                    <a:lnTo>
                      <a:pt x="917" y="89"/>
                    </a:lnTo>
                    <a:lnTo>
                      <a:pt x="911" y="64"/>
                    </a:lnTo>
                    <a:lnTo>
                      <a:pt x="904" y="42"/>
                    </a:lnTo>
                    <a:lnTo>
                      <a:pt x="899" y="27"/>
                    </a:lnTo>
                    <a:lnTo>
                      <a:pt x="898" y="21"/>
                    </a:lnTo>
                    <a:lnTo>
                      <a:pt x="897" y="18"/>
                    </a:lnTo>
                    <a:lnTo>
                      <a:pt x="892" y="11"/>
                    </a:lnTo>
                    <a:lnTo>
                      <a:pt x="885" y="3"/>
                    </a:lnTo>
                    <a:lnTo>
                      <a:pt x="874" y="0"/>
                    </a:lnTo>
                    <a:lnTo>
                      <a:pt x="375" y="0"/>
                    </a:lnTo>
                    <a:lnTo>
                      <a:pt x="361" y="2"/>
                    </a:lnTo>
                    <a:lnTo>
                      <a:pt x="348" y="4"/>
                    </a:lnTo>
                    <a:lnTo>
                      <a:pt x="338" y="7"/>
                    </a:lnTo>
                    <a:lnTo>
                      <a:pt x="329" y="12"/>
                    </a:lnTo>
                    <a:lnTo>
                      <a:pt x="322" y="17"/>
                    </a:lnTo>
                    <a:lnTo>
                      <a:pt x="316" y="20"/>
                    </a:lnTo>
                    <a:lnTo>
                      <a:pt x="313" y="23"/>
                    </a:lnTo>
                    <a:lnTo>
                      <a:pt x="311" y="25"/>
                    </a:lnTo>
                    <a:lnTo>
                      <a:pt x="173" y="169"/>
                    </a:lnTo>
                    <a:lnTo>
                      <a:pt x="167" y="171"/>
                    </a:lnTo>
                    <a:lnTo>
                      <a:pt x="152" y="175"/>
                    </a:lnTo>
                    <a:lnTo>
                      <a:pt x="132" y="182"/>
                    </a:lnTo>
                    <a:lnTo>
                      <a:pt x="106" y="190"/>
                    </a:lnTo>
                    <a:lnTo>
                      <a:pt x="82" y="198"/>
                    </a:lnTo>
                    <a:lnTo>
                      <a:pt x="60" y="205"/>
                    </a:lnTo>
                    <a:lnTo>
                      <a:pt x="45" y="210"/>
                    </a:lnTo>
                    <a:lnTo>
                      <a:pt x="38" y="212"/>
                    </a:lnTo>
                    <a:lnTo>
                      <a:pt x="27" y="219"/>
                    </a:lnTo>
                    <a:lnTo>
                      <a:pt x="18" y="227"/>
                    </a:lnTo>
                    <a:lnTo>
                      <a:pt x="11" y="236"/>
                    </a:lnTo>
                    <a:lnTo>
                      <a:pt x="6" y="246"/>
                    </a:lnTo>
                    <a:lnTo>
                      <a:pt x="3" y="254"/>
                    </a:lnTo>
                    <a:lnTo>
                      <a:pt x="1" y="262"/>
                    </a:lnTo>
                    <a:lnTo>
                      <a:pt x="0" y="268"/>
                    </a:lnTo>
                    <a:lnTo>
                      <a:pt x="0" y="272"/>
                    </a:lnTo>
                    <a:lnTo>
                      <a:pt x="0" y="273"/>
                    </a:lnTo>
                    <a:lnTo>
                      <a:pt x="0" y="273"/>
                    </a:lnTo>
                    <a:lnTo>
                      <a:pt x="0" y="274"/>
                    </a:lnTo>
                    <a:lnTo>
                      <a:pt x="0" y="274"/>
                    </a:lnTo>
                    <a:lnTo>
                      <a:pt x="0" y="274"/>
                    </a:lnTo>
                    <a:lnTo>
                      <a:pt x="0" y="336"/>
                    </a:lnTo>
                    <a:lnTo>
                      <a:pt x="103" y="336"/>
                    </a:lnTo>
                    <a:close/>
                  </a:path>
                </a:pathLst>
              </a:custGeom>
              <a:solidFill>
                <a:srgbClr val="3F9EFF"/>
              </a:solidFill>
              <a:ln w="9525">
                <a:noFill/>
                <a:round/>
                <a:headEnd/>
                <a:tailEnd/>
              </a:ln>
            </p:spPr>
            <p:txBody>
              <a:bodyPr/>
              <a:lstStyle/>
              <a:p>
                <a:endParaRPr lang="es-MX"/>
              </a:p>
            </p:txBody>
          </p:sp>
          <p:sp>
            <p:nvSpPr>
              <p:cNvPr id="62139" name="Freeform 699"/>
              <p:cNvSpPr>
                <a:spLocks/>
              </p:cNvSpPr>
              <p:nvPr/>
            </p:nvSpPr>
            <p:spPr bwMode="auto">
              <a:xfrm>
                <a:off x="2958" y="2858"/>
                <a:ext cx="213" cy="56"/>
              </a:xfrm>
              <a:custGeom>
                <a:avLst/>
                <a:gdLst/>
                <a:ahLst/>
                <a:cxnLst>
                  <a:cxn ang="0">
                    <a:pos x="0" y="0"/>
                  </a:cxn>
                  <a:cxn ang="0">
                    <a:pos x="9" y="9"/>
                  </a:cxn>
                  <a:cxn ang="0">
                    <a:pos x="17" y="18"/>
                  </a:cxn>
                  <a:cxn ang="0">
                    <a:pos x="24" y="30"/>
                  </a:cxn>
                  <a:cxn ang="0">
                    <a:pos x="30" y="40"/>
                  </a:cxn>
                  <a:cxn ang="0">
                    <a:pos x="35" y="53"/>
                  </a:cxn>
                  <a:cxn ang="0">
                    <a:pos x="38" y="64"/>
                  </a:cxn>
                  <a:cxn ang="0">
                    <a:pos x="39" y="78"/>
                  </a:cxn>
                  <a:cxn ang="0">
                    <a:pos x="40" y="91"/>
                  </a:cxn>
                  <a:cxn ang="0">
                    <a:pos x="40" y="95"/>
                  </a:cxn>
                  <a:cxn ang="0">
                    <a:pos x="40" y="101"/>
                  </a:cxn>
                  <a:cxn ang="0">
                    <a:pos x="40" y="106"/>
                  </a:cxn>
                  <a:cxn ang="0">
                    <a:pos x="39" y="111"/>
                  </a:cxn>
                  <a:cxn ang="0">
                    <a:pos x="386" y="111"/>
                  </a:cxn>
                  <a:cxn ang="0">
                    <a:pos x="385" y="106"/>
                  </a:cxn>
                  <a:cxn ang="0">
                    <a:pos x="385" y="101"/>
                  </a:cxn>
                  <a:cxn ang="0">
                    <a:pos x="385" y="95"/>
                  </a:cxn>
                  <a:cxn ang="0">
                    <a:pos x="385" y="91"/>
                  </a:cxn>
                  <a:cxn ang="0">
                    <a:pos x="386" y="78"/>
                  </a:cxn>
                  <a:cxn ang="0">
                    <a:pos x="387" y="64"/>
                  </a:cxn>
                  <a:cxn ang="0">
                    <a:pos x="391" y="53"/>
                  </a:cxn>
                  <a:cxn ang="0">
                    <a:pos x="395" y="40"/>
                  </a:cxn>
                  <a:cxn ang="0">
                    <a:pos x="401" y="30"/>
                  </a:cxn>
                  <a:cxn ang="0">
                    <a:pos x="408" y="18"/>
                  </a:cxn>
                  <a:cxn ang="0">
                    <a:pos x="416" y="9"/>
                  </a:cxn>
                  <a:cxn ang="0">
                    <a:pos x="425" y="0"/>
                  </a:cxn>
                  <a:cxn ang="0">
                    <a:pos x="0" y="0"/>
                  </a:cxn>
                </a:cxnLst>
                <a:rect l="0" t="0" r="r" b="b"/>
                <a:pathLst>
                  <a:path w="425" h="111">
                    <a:moveTo>
                      <a:pt x="0" y="0"/>
                    </a:moveTo>
                    <a:lnTo>
                      <a:pt x="9" y="9"/>
                    </a:lnTo>
                    <a:lnTo>
                      <a:pt x="17" y="18"/>
                    </a:lnTo>
                    <a:lnTo>
                      <a:pt x="24" y="30"/>
                    </a:lnTo>
                    <a:lnTo>
                      <a:pt x="30" y="40"/>
                    </a:lnTo>
                    <a:lnTo>
                      <a:pt x="35" y="53"/>
                    </a:lnTo>
                    <a:lnTo>
                      <a:pt x="38" y="64"/>
                    </a:lnTo>
                    <a:lnTo>
                      <a:pt x="39" y="78"/>
                    </a:lnTo>
                    <a:lnTo>
                      <a:pt x="40" y="91"/>
                    </a:lnTo>
                    <a:lnTo>
                      <a:pt x="40" y="95"/>
                    </a:lnTo>
                    <a:lnTo>
                      <a:pt x="40" y="101"/>
                    </a:lnTo>
                    <a:lnTo>
                      <a:pt x="40" y="106"/>
                    </a:lnTo>
                    <a:lnTo>
                      <a:pt x="39" y="111"/>
                    </a:lnTo>
                    <a:lnTo>
                      <a:pt x="386" y="111"/>
                    </a:lnTo>
                    <a:lnTo>
                      <a:pt x="385" y="106"/>
                    </a:lnTo>
                    <a:lnTo>
                      <a:pt x="385" y="101"/>
                    </a:lnTo>
                    <a:lnTo>
                      <a:pt x="385" y="95"/>
                    </a:lnTo>
                    <a:lnTo>
                      <a:pt x="385" y="91"/>
                    </a:lnTo>
                    <a:lnTo>
                      <a:pt x="386" y="78"/>
                    </a:lnTo>
                    <a:lnTo>
                      <a:pt x="387" y="64"/>
                    </a:lnTo>
                    <a:lnTo>
                      <a:pt x="391" y="53"/>
                    </a:lnTo>
                    <a:lnTo>
                      <a:pt x="395" y="40"/>
                    </a:lnTo>
                    <a:lnTo>
                      <a:pt x="401" y="30"/>
                    </a:lnTo>
                    <a:lnTo>
                      <a:pt x="408" y="18"/>
                    </a:lnTo>
                    <a:lnTo>
                      <a:pt x="416" y="9"/>
                    </a:lnTo>
                    <a:lnTo>
                      <a:pt x="425" y="0"/>
                    </a:lnTo>
                    <a:lnTo>
                      <a:pt x="0" y="0"/>
                    </a:lnTo>
                    <a:close/>
                  </a:path>
                </a:pathLst>
              </a:custGeom>
              <a:solidFill>
                <a:srgbClr val="BFDDFF"/>
              </a:solidFill>
              <a:ln w="9525">
                <a:noFill/>
                <a:round/>
                <a:headEnd/>
                <a:tailEnd/>
              </a:ln>
            </p:spPr>
            <p:txBody>
              <a:bodyPr/>
              <a:lstStyle/>
              <a:p>
                <a:endParaRPr lang="es-MX"/>
              </a:p>
            </p:txBody>
          </p:sp>
          <p:sp>
            <p:nvSpPr>
              <p:cNvPr id="62140" name="Freeform 700"/>
              <p:cNvSpPr>
                <a:spLocks/>
              </p:cNvSpPr>
              <p:nvPr/>
            </p:nvSpPr>
            <p:spPr bwMode="auto">
              <a:xfrm>
                <a:off x="3254" y="2858"/>
                <a:ext cx="68" cy="50"/>
              </a:xfrm>
              <a:custGeom>
                <a:avLst/>
                <a:gdLst/>
                <a:ahLst/>
                <a:cxnLst>
                  <a:cxn ang="0">
                    <a:pos x="113" y="2"/>
                  </a:cxn>
                  <a:cxn ang="0">
                    <a:pos x="105" y="0"/>
                  </a:cxn>
                  <a:cxn ang="0">
                    <a:pos x="0" y="0"/>
                  </a:cxn>
                  <a:cxn ang="0">
                    <a:pos x="9" y="9"/>
                  </a:cxn>
                  <a:cxn ang="0">
                    <a:pos x="18" y="18"/>
                  </a:cxn>
                  <a:cxn ang="0">
                    <a:pos x="24" y="30"/>
                  </a:cxn>
                  <a:cxn ang="0">
                    <a:pos x="30" y="40"/>
                  </a:cxn>
                  <a:cxn ang="0">
                    <a:pos x="35" y="53"/>
                  </a:cxn>
                  <a:cxn ang="0">
                    <a:pos x="38" y="64"/>
                  </a:cxn>
                  <a:cxn ang="0">
                    <a:pos x="39" y="78"/>
                  </a:cxn>
                  <a:cxn ang="0">
                    <a:pos x="41" y="91"/>
                  </a:cxn>
                  <a:cxn ang="0">
                    <a:pos x="41" y="93"/>
                  </a:cxn>
                  <a:cxn ang="0">
                    <a:pos x="41" y="95"/>
                  </a:cxn>
                  <a:cxn ang="0">
                    <a:pos x="41" y="99"/>
                  </a:cxn>
                  <a:cxn ang="0">
                    <a:pos x="41" y="101"/>
                  </a:cxn>
                  <a:cxn ang="0">
                    <a:pos x="53" y="99"/>
                  </a:cxn>
                  <a:cxn ang="0">
                    <a:pos x="67" y="98"/>
                  </a:cxn>
                  <a:cxn ang="0">
                    <a:pos x="82" y="95"/>
                  </a:cxn>
                  <a:cxn ang="0">
                    <a:pos x="96" y="93"/>
                  </a:cxn>
                  <a:cxn ang="0">
                    <a:pos x="109" y="91"/>
                  </a:cxn>
                  <a:cxn ang="0">
                    <a:pos x="119" y="89"/>
                  </a:cxn>
                  <a:cxn ang="0">
                    <a:pos x="126" y="88"/>
                  </a:cxn>
                  <a:cxn ang="0">
                    <a:pos x="128" y="88"/>
                  </a:cxn>
                  <a:cxn ang="0">
                    <a:pos x="130" y="87"/>
                  </a:cxn>
                  <a:cxn ang="0">
                    <a:pos x="134" y="85"/>
                  </a:cxn>
                  <a:cxn ang="0">
                    <a:pos x="135" y="81"/>
                  </a:cxn>
                  <a:cxn ang="0">
                    <a:pos x="136" y="76"/>
                  </a:cxn>
                  <a:cxn ang="0">
                    <a:pos x="136" y="68"/>
                  </a:cxn>
                  <a:cxn ang="0">
                    <a:pos x="136" y="50"/>
                  </a:cxn>
                  <a:cxn ang="0">
                    <a:pos x="136" y="32"/>
                  </a:cxn>
                  <a:cxn ang="0">
                    <a:pos x="136" y="23"/>
                  </a:cxn>
                  <a:cxn ang="0">
                    <a:pos x="135" y="18"/>
                  </a:cxn>
                  <a:cxn ang="0">
                    <a:pos x="132" y="12"/>
                  </a:cxn>
                  <a:cxn ang="0">
                    <a:pos x="125" y="7"/>
                  </a:cxn>
                  <a:cxn ang="0">
                    <a:pos x="113" y="2"/>
                  </a:cxn>
                </a:cxnLst>
                <a:rect l="0" t="0" r="r" b="b"/>
                <a:pathLst>
                  <a:path w="136" h="101">
                    <a:moveTo>
                      <a:pt x="113" y="2"/>
                    </a:moveTo>
                    <a:lnTo>
                      <a:pt x="105" y="0"/>
                    </a:lnTo>
                    <a:lnTo>
                      <a:pt x="0" y="0"/>
                    </a:lnTo>
                    <a:lnTo>
                      <a:pt x="9" y="9"/>
                    </a:lnTo>
                    <a:lnTo>
                      <a:pt x="18" y="18"/>
                    </a:lnTo>
                    <a:lnTo>
                      <a:pt x="24" y="30"/>
                    </a:lnTo>
                    <a:lnTo>
                      <a:pt x="30" y="40"/>
                    </a:lnTo>
                    <a:lnTo>
                      <a:pt x="35" y="53"/>
                    </a:lnTo>
                    <a:lnTo>
                      <a:pt x="38" y="64"/>
                    </a:lnTo>
                    <a:lnTo>
                      <a:pt x="39" y="78"/>
                    </a:lnTo>
                    <a:lnTo>
                      <a:pt x="41" y="91"/>
                    </a:lnTo>
                    <a:lnTo>
                      <a:pt x="41" y="93"/>
                    </a:lnTo>
                    <a:lnTo>
                      <a:pt x="41" y="95"/>
                    </a:lnTo>
                    <a:lnTo>
                      <a:pt x="41" y="99"/>
                    </a:lnTo>
                    <a:lnTo>
                      <a:pt x="41" y="101"/>
                    </a:lnTo>
                    <a:lnTo>
                      <a:pt x="53" y="99"/>
                    </a:lnTo>
                    <a:lnTo>
                      <a:pt x="67" y="98"/>
                    </a:lnTo>
                    <a:lnTo>
                      <a:pt x="82" y="95"/>
                    </a:lnTo>
                    <a:lnTo>
                      <a:pt x="96" y="93"/>
                    </a:lnTo>
                    <a:lnTo>
                      <a:pt x="109" y="91"/>
                    </a:lnTo>
                    <a:lnTo>
                      <a:pt x="119" y="89"/>
                    </a:lnTo>
                    <a:lnTo>
                      <a:pt x="126" y="88"/>
                    </a:lnTo>
                    <a:lnTo>
                      <a:pt x="128" y="88"/>
                    </a:lnTo>
                    <a:lnTo>
                      <a:pt x="130" y="87"/>
                    </a:lnTo>
                    <a:lnTo>
                      <a:pt x="134" y="85"/>
                    </a:lnTo>
                    <a:lnTo>
                      <a:pt x="135" y="81"/>
                    </a:lnTo>
                    <a:lnTo>
                      <a:pt x="136" y="76"/>
                    </a:lnTo>
                    <a:lnTo>
                      <a:pt x="136" y="68"/>
                    </a:lnTo>
                    <a:lnTo>
                      <a:pt x="136" y="50"/>
                    </a:lnTo>
                    <a:lnTo>
                      <a:pt x="136" y="32"/>
                    </a:lnTo>
                    <a:lnTo>
                      <a:pt x="136" y="23"/>
                    </a:lnTo>
                    <a:lnTo>
                      <a:pt x="135" y="18"/>
                    </a:lnTo>
                    <a:lnTo>
                      <a:pt x="132" y="12"/>
                    </a:lnTo>
                    <a:lnTo>
                      <a:pt x="125" y="7"/>
                    </a:lnTo>
                    <a:lnTo>
                      <a:pt x="113" y="2"/>
                    </a:lnTo>
                    <a:close/>
                  </a:path>
                </a:pathLst>
              </a:custGeom>
              <a:solidFill>
                <a:srgbClr val="BFDDFF"/>
              </a:solidFill>
              <a:ln w="9525">
                <a:noFill/>
                <a:round/>
                <a:headEnd/>
                <a:tailEnd/>
              </a:ln>
            </p:spPr>
            <p:txBody>
              <a:bodyPr/>
              <a:lstStyle/>
              <a:p>
                <a:endParaRPr lang="es-MX"/>
              </a:p>
            </p:txBody>
          </p:sp>
          <p:sp>
            <p:nvSpPr>
              <p:cNvPr id="62141" name="Freeform 701"/>
              <p:cNvSpPr>
                <a:spLocks/>
              </p:cNvSpPr>
              <p:nvPr/>
            </p:nvSpPr>
            <p:spPr bwMode="auto">
              <a:xfrm>
                <a:off x="3167" y="2858"/>
                <a:ext cx="91" cy="91"/>
              </a:xfrm>
              <a:custGeom>
                <a:avLst/>
                <a:gdLst/>
                <a:ahLst/>
                <a:cxnLst>
                  <a:cxn ang="0">
                    <a:pos x="104" y="0"/>
                  </a:cxn>
                  <a:cxn ang="0">
                    <a:pos x="80" y="0"/>
                  </a:cxn>
                  <a:cxn ang="0">
                    <a:pos x="63" y="3"/>
                  </a:cxn>
                  <a:cxn ang="0">
                    <a:pos x="48" y="10"/>
                  </a:cxn>
                  <a:cxn ang="0">
                    <a:pos x="35" y="19"/>
                  </a:cxn>
                  <a:cxn ang="0">
                    <a:pos x="23" y="30"/>
                  </a:cxn>
                  <a:cxn ang="0">
                    <a:pos x="14" y="43"/>
                  </a:cxn>
                  <a:cxn ang="0">
                    <a:pos x="6" y="57"/>
                  </a:cxn>
                  <a:cxn ang="0">
                    <a:pos x="1" y="73"/>
                  </a:cxn>
                  <a:cxn ang="0">
                    <a:pos x="0" y="91"/>
                  </a:cxn>
                  <a:cxn ang="0">
                    <a:pos x="2" y="109"/>
                  </a:cxn>
                  <a:cxn ang="0">
                    <a:pos x="7" y="126"/>
                  </a:cxn>
                  <a:cxn ang="0">
                    <a:pos x="15" y="142"/>
                  </a:cxn>
                  <a:cxn ang="0">
                    <a:pos x="27" y="155"/>
                  </a:cxn>
                  <a:cxn ang="0">
                    <a:pos x="40" y="167"/>
                  </a:cxn>
                  <a:cxn ang="0">
                    <a:pos x="57" y="176"/>
                  </a:cxn>
                  <a:cxn ang="0">
                    <a:pos x="74" y="180"/>
                  </a:cxn>
                  <a:cxn ang="0">
                    <a:pos x="92" y="183"/>
                  </a:cxn>
                  <a:cxn ang="0">
                    <a:pos x="111" y="180"/>
                  </a:cxn>
                  <a:cxn ang="0">
                    <a:pos x="128" y="176"/>
                  </a:cxn>
                  <a:cxn ang="0">
                    <a:pos x="143" y="167"/>
                  </a:cxn>
                  <a:cxn ang="0">
                    <a:pos x="157" y="155"/>
                  </a:cxn>
                  <a:cxn ang="0">
                    <a:pos x="168" y="142"/>
                  </a:cxn>
                  <a:cxn ang="0">
                    <a:pos x="176" y="126"/>
                  </a:cxn>
                  <a:cxn ang="0">
                    <a:pos x="181" y="109"/>
                  </a:cxn>
                  <a:cxn ang="0">
                    <a:pos x="183" y="91"/>
                  </a:cxn>
                  <a:cxn ang="0">
                    <a:pos x="182" y="73"/>
                  </a:cxn>
                  <a:cxn ang="0">
                    <a:pos x="178" y="57"/>
                  </a:cxn>
                  <a:cxn ang="0">
                    <a:pos x="169" y="43"/>
                  </a:cxn>
                  <a:cxn ang="0">
                    <a:pos x="160" y="30"/>
                  </a:cxn>
                  <a:cxn ang="0">
                    <a:pos x="149" y="19"/>
                  </a:cxn>
                  <a:cxn ang="0">
                    <a:pos x="135" y="10"/>
                  </a:cxn>
                  <a:cxn ang="0">
                    <a:pos x="120" y="3"/>
                  </a:cxn>
                  <a:cxn ang="0">
                    <a:pos x="104" y="0"/>
                  </a:cxn>
                </a:cxnLst>
                <a:rect l="0" t="0" r="r" b="b"/>
                <a:pathLst>
                  <a:path w="183" h="183">
                    <a:moveTo>
                      <a:pt x="104" y="0"/>
                    </a:moveTo>
                    <a:lnTo>
                      <a:pt x="80" y="0"/>
                    </a:lnTo>
                    <a:lnTo>
                      <a:pt x="63" y="3"/>
                    </a:lnTo>
                    <a:lnTo>
                      <a:pt x="48" y="10"/>
                    </a:lnTo>
                    <a:lnTo>
                      <a:pt x="35" y="19"/>
                    </a:lnTo>
                    <a:lnTo>
                      <a:pt x="23" y="30"/>
                    </a:lnTo>
                    <a:lnTo>
                      <a:pt x="14" y="43"/>
                    </a:lnTo>
                    <a:lnTo>
                      <a:pt x="6" y="57"/>
                    </a:lnTo>
                    <a:lnTo>
                      <a:pt x="1" y="73"/>
                    </a:lnTo>
                    <a:lnTo>
                      <a:pt x="0" y="91"/>
                    </a:lnTo>
                    <a:lnTo>
                      <a:pt x="2" y="109"/>
                    </a:lnTo>
                    <a:lnTo>
                      <a:pt x="7" y="126"/>
                    </a:lnTo>
                    <a:lnTo>
                      <a:pt x="15" y="142"/>
                    </a:lnTo>
                    <a:lnTo>
                      <a:pt x="27" y="155"/>
                    </a:lnTo>
                    <a:lnTo>
                      <a:pt x="40" y="167"/>
                    </a:lnTo>
                    <a:lnTo>
                      <a:pt x="57" y="176"/>
                    </a:lnTo>
                    <a:lnTo>
                      <a:pt x="74" y="180"/>
                    </a:lnTo>
                    <a:lnTo>
                      <a:pt x="92" y="183"/>
                    </a:lnTo>
                    <a:lnTo>
                      <a:pt x="111" y="180"/>
                    </a:lnTo>
                    <a:lnTo>
                      <a:pt x="128" y="176"/>
                    </a:lnTo>
                    <a:lnTo>
                      <a:pt x="143" y="167"/>
                    </a:lnTo>
                    <a:lnTo>
                      <a:pt x="157" y="155"/>
                    </a:lnTo>
                    <a:lnTo>
                      <a:pt x="168" y="142"/>
                    </a:lnTo>
                    <a:lnTo>
                      <a:pt x="176" y="126"/>
                    </a:lnTo>
                    <a:lnTo>
                      <a:pt x="181" y="109"/>
                    </a:lnTo>
                    <a:lnTo>
                      <a:pt x="183" y="91"/>
                    </a:lnTo>
                    <a:lnTo>
                      <a:pt x="182" y="73"/>
                    </a:lnTo>
                    <a:lnTo>
                      <a:pt x="178" y="57"/>
                    </a:lnTo>
                    <a:lnTo>
                      <a:pt x="169" y="43"/>
                    </a:lnTo>
                    <a:lnTo>
                      <a:pt x="160" y="30"/>
                    </a:lnTo>
                    <a:lnTo>
                      <a:pt x="149" y="19"/>
                    </a:lnTo>
                    <a:lnTo>
                      <a:pt x="135" y="10"/>
                    </a:lnTo>
                    <a:lnTo>
                      <a:pt x="120" y="3"/>
                    </a:lnTo>
                    <a:lnTo>
                      <a:pt x="104" y="0"/>
                    </a:lnTo>
                    <a:close/>
                  </a:path>
                </a:pathLst>
              </a:custGeom>
              <a:solidFill>
                <a:srgbClr val="3F9EFF"/>
              </a:solidFill>
              <a:ln w="9525">
                <a:noFill/>
                <a:round/>
                <a:headEnd/>
                <a:tailEnd/>
              </a:ln>
            </p:spPr>
            <p:txBody>
              <a:bodyPr/>
              <a:lstStyle/>
              <a:p>
                <a:endParaRPr lang="es-MX"/>
              </a:p>
            </p:txBody>
          </p:sp>
          <p:sp>
            <p:nvSpPr>
              <p:cNvPr id="62142" name="Freeform 702"/>
              <p:cNvSpPr>
                <a:spLocks noEditPoints="1"/>
              </p:cNvSpPr>
              <p:nvPr/>
            </p:nvSpPr>
            <p:spPr bwMode="auto">
              <a:xfrm>
                <a:off x="2876" y="2864"/>
                <a:ext cx="80" cy="80"/>
              </a:xfrm>
              <a:custGeom>
                <a:avLst/>
                <a:gdLst/>
                <a:ahLst/>
                <a:cxnLst>
                  <a:cxn ang="0">
                    <a:pos x="2" y="96"/>
                  </a:cxn>
                  <a:cxn ang="0">
                    <a:pos x="14" y="125"/>
                  </a:cxn>
                  <a:cxn ang="0">
                    <a:pos x="36" y="146"/>
                  </a:cxn>
                  <a:cxn ang="0">
                    <a:pos x="65" y="159"/>
                  </a:cxn>
                  <a:cxn ang="0">
                    <a:pos x="97" y="159"/>
                  </a:cxn>
                  <a:cxn ang="0">
                    <a:pos x="126" y="146"/>
                  </a:cxn>
                  <a:cxn ang="0">
                    <a:pos x="147" y="125"/>
                  </a:cxn>
                  <a:cxn ang="0">
                    <a:pos x="159" y="96"/>
                  </a:cxn>
                  <a:cxn ang="0">
                    <a:pos x="159" y="64"/>
                  </a:cxn>
                  <a:cxn ang="0">
                    <a:pos x="147" y="35"/>
                  </a:cxn>
                  <a:cxn ang="0">
                    <a:pos x="126" y="14"/>
                  </a:cxn>
                  <a:cxn ang="0">
                    <a:pos x="97" y="1"/>
                  </a:cxn>
                  <a:cxn ang="0">
                    <a:pos x="65" y="1"/>
                  </a:cxn>
                  <a:cxn ang="0">
                    <a:pos x="36" y="14"/>
                  </a:cxn>
                  <a:cxn ang="0">
                    <a:pos x="14" y="35"/>
                  </a:cxn>
                  <a:cxn ang="0">
                    <a:pos x="2" y="64"/>
                  </a:cxn>
                  <a:cxn ang="0">
                    <a:pos x="16" y="80"/>
                  </a:cxn>
                  <a:cxn ang="0">
                    <a:pos x="21" y="55"/>
                  </a:cxn>
                  <a:cxn ang="0">
                    <a:pos x="35" y="35"/>
                  </a:cxn>
                  <a:cxn ang="0">
                    <a:pos x="56" y="21"/>
                  </a:cxn>
                  <a:cxn ang="0">
                    <a:pos x="81" y="16"/>
                  </a:cxn>
                  <a:cxn ang="0">
                    <a:pos x="105" y="21"/>
                  </a:cxn>
                  <a:cxn ang="0">
                    <a:pos x="126" y="35"/>
                  </a:cxn>
                  <a:cxn ang="0">
                    <a:pos x="140" y="55"/>
                  </a:cxn>
                  <a:cxn ang="0">
                    <a:pos x="144" y="80"/>
                  </a:cxn>
                  <a:cxn ang="0">
                    <a:pos x="140" y="105"/>
                  </a:cxn>
                  <a:cxn ang="0">
                    <a:pos x="126" y="126"/>
                  </a:cxn>
                  <a:cxn ang="0">
                    <a:pos x="105" y="140"/>
                  </a:cxn>
                  <a:cxn ang="0">
                    <a:pos x="81" y="144"/>
                  </a:cxn>
                  <a:cxn ang="0">
                    <a:pos x="56" y="140"/>
                  </a:cxn>
                  <a:cxn ang="0">
                    <a:pos x="35" y="126"/>
                  </a:cxn>
                  <a:cxn ang="0">
                    <a:pos x="21" y="105"/>
                  </a:cxn>
                  <a:cxn ang="0">
                    <a:pos x="16" y="80"/>
                  </a:cxn>
                </a:cxnLst>
                <a:rect l="0" t="0" r="r" b="b"/>
                <a:pathLst>
                  <a:path w="161" h="160">
                    <a:moveTo>
                      <a:pt x="0" y="80"/>
                    </a:moveTo>
                    <a:lnTo>
                      <a:pt x="2" y="96"/>
                    </a:lnTo>
                    <a:lnTo>
                      <a:pt x="6" y="111"/>
                    </a:lnTo>
                    <a:lnTo>
                      <a:pt x="14" y="125"/>
                    </a:lnTo>
                    <a:lnTo>
                      <a:pt x="23" y="137"/>
                    </a:lnTo>
                    <a:lnTo>
                      <a:pt x="36" y="146"/>
                    </a:lnTo>
                    <a:lnTo>
                      <a:pt x="50" y="154"/>
                    </a:lnTo>
                    <a:lnTo>
                      <a:pt x="65" y="159"/>
                    </a:lnTo>
                    <a:lnTo>
                      <a:pt x="81" y="160"/>
                    </a:lnTo>
                    <a:lnTo>
                      <a:pt x="97" y="159"/>
                    </a:lnTo>
                    <a:lnTo>
                      <a:pt x="112" y="154"/>
                    </a:lnTo>
                    <a:lnTo>
                      <a:pt x="126" y="146"/>
                    </a:lnTo>
                    <a:lnTo>
                      <a:pt x="137" y="137"/>
                    </a:lnTo>
                    <a:lnTo>
                      <a:pt x="147" y="125"/>
                    </a:lnTo>
                    <a:lnTo>
                      <a:pt x="155" y="111"/>
                    </a:lnTo>
                    <a:lnTo>
                      <a:pt x="159" y="96"/>
                    </a:lnTo>
                    <a:lnTo>
                      <a:pt x="161" y="80"/>
                    </a:lnTo>
                    <a:lnTo>
                      <a:pt x="159" y="64"/>
                    </a:lnTo>
                    <a:lnTo>
                      <a:pt x="155" y="49"/>
                    </a:lnTo>
                    <a:lnTo>
                      <a:pt x="147" y="35"/>
                    </a:lnTo>
                    <a:lnTo>
                      <a:pt x="137" y="23"/>
                    </a:lnTo>
                    <a:lnTo>
                      <a:pt x="126" y="14"/>
                    </a:lnTo>
                    <a:lnTo>
                      <a:pt x="112" y="6"/>
                    </a:lnTo>
                    <a:lnTo>
                      <a:pt x="97" y="1"/>
                    </a:lnTo>
                    <a:lnTo>
                      <a:pt x="81" y="0"/>
                    </a:lnTo>
                    <a:lnTo>
                      <a:pt x="65" y="1"/>
                    </a:lnTo>
                    <a:lnTo>
                      <a:pt x="50" y="6"/>
                    </a:lnTo>
                    <a:lnTo>
                      <a:pt x="36" y="14"/>
                    </a:lnTo>
                    <a:lnTo>
                      <a:pt x="23" y="23"/>
                    </a:lnTo>
                    <a:lnTo>
                      <a:pt x="14" y="35"/>
                    </a:lnTo>
                    <a:lnTo>
                      <a:pt x="6" y="49"/>
                    </a:lnTo>
                    <a:lnTo>
                      <a:pt x="2" y="64"/>
                    </a:lnTo>
                    <a:lnTo>
                      <a:pt x="0" y="80"/>
                    </a:lnTo>
                    <a:close/>
                    <a:moveTo>
                      <a:pt x="16" y="80"/>
                    </a:moveTo>
                    <a:lnTo>
                      <a:pt x="18" y="67"/>
                    </a:lnTo>
                    <a:lnTo>
                      <a:pt x="21" y="55"/>
                    </a:lnTo>
                    <a:lnTo>
                      <a:pt x="28" y="44"/>
                    </a:lnTo>
                    <a:lnTo>
                      <a:pt x="35" y="35"/>
                    </a:lnTo>
                    <a:lnTo>
                      <a:pt x="45" y="27"/>
                    </a:lnTo>
                    <a:lnTo>
                      <a:pt x="56" y="21"/>
                    </a:lnTo>
                    <a:lnTo>
                      <a:pt x="68" y="17"/>
                    </a:lnTo>
                    <a:lnTo>
                      <a:pt x="81" y="16"/>
                    </a:lnTo>
                    <a:lnTo>
                      <a:pt x="94" y="17"/>
                    </a:lnTo>
                    <a:lnTo>
                      <a:pt x="105" y="21"/>
                    </a:lnTo>
                    <a:lnTo>
                      <a:pt x="117" y="27"/>
                    </a:lnTo>
                    <a:lnTo>
                      <a:pt x="126" y="35"/>
                    </a:lnTo>
                    <a:lnTo>
                      <a:pt x="134" y="44"/>
                    </a:lnTo>
                    <a:lnTo>
                      <a:pt x="140" y="55"/>
                    </a:lnTo>
                    <a:lnTo>
                      <a:pt x="143" y="67"/>
                    </a:lnTo>
                    <a:lnTo>
                      <a:pt x="144" y="80"/>
                    </a:lnTo>
                    <a:lnTo>
                      <a:pt x="143" y="92"/>
                    </a:lnTo>
                    <a:lnTo>
                      <a:pt x="140" y="105"/>
                    </a:lnTo>
                    <a:lnTo>
                      <a:pt x="134" y="115"/>
                    </a:lnTo>
                    <a:lnTo>
                      <a:pt x="126" y="126"/>
                    </a:lnTo>
                    <a:lnTo>
                      <a:pt x="117" y="133"/>
                    </a:lnTo>
                    <a:lnTo>
                      <a:pt x="105" y="140"/>
                    </a:lnTo>
                    <a:lnTo>
                      <a:pt x="94" y="143"/>
                    </a:lnTo>
                    <a:lnTo>
                      <a:pt x="81" y="144"/>
                    </a:lnTo>
                    <a:lnTo>
                      <a:pt x="68" y="143"/>
                    </a:lnTo>
                    <a:lnTo>
                      <a:pt x="56" y="140"/>
                    </a:lnTo>
                    <a:lnTo>
                      <a:pt x="45" y="133"/>
                    </a:lnTo>
                    <a:lnTo>
                      <a:pt x="35" y="126"/>
                    </a:lnTo>
                    <a:lnTo>
                      <a:pt x="28" y="115"/>
                    </a:lnTo>
                    <a:lnTo>
                      <a:pt x="21" y="105"/>
                    </a:lnTo>
                    <a:lnTo>
                      <a:pt x="18" y="92"/>
                    </a:lnTo>
                    <a:lnTo>
                      <a:pt x="16" y="80"/>
                    </a:lnTo>
                    <a:close/>
                  </a:path>
                </a:pathLst>
              </a:custGeom>
              <a:solidFill>
                <a:srgbClr val="000000"/>
              </a:solidFill>
              <a:ln w="9525">
                <a:noFill/>
                <a:round/>
                <a:headEnd/>
                <a:tailEnd/>
              </a:ln>
            </p:spPr>
            <p:txBody>
              <a:bodyPr/>
              <a:lstStyle/>
              <a:p>
                <a:endParaRPr lang="es-MX"/>
              </a:p>
            </p:txBody>
          </p:sp>
          <p:sp>
            <p:nvSpPr>
              <p:cNvPr id="62143" name="Freeform 703"/>
              <p:cNvSpPr>
                <a:spLocks noEditPoints="1"/>
              </p:cNvSpPr>
              <p:nvPr/>
            </p:nvSpPr>
            <p:spPr bwMode="auto">
              <a:xfrm>
                <a:off x="3172" y="2864"/>
                <a:ext cx="80" cy="80"/>
              </a:xfrm>
              <a:custGeom>
                <a:avLst/>
                <a:gdLst/>
                <a:ahLst/>
                <a:cxnLst>
                  <a:cxn ang="0">
                    <a:pos x="1" y="96"/>
                  </a:cxn>
                  <a:cxn ang="0">
                    <a:pos x="13" y="125"/>
                  </a:cxn>
                  <a:cxn ang="0">
                    <a:pos x="35" y="146"/>
                  </a:cxn>
                  <a:cxn ang="0">
                    <a:pos x="64" y="159"/>
                  </a:cxn>
                  <a:cxn ang="0">
                    <a:pos x="96" y="159"/>
                  </a:cxn>
                  <a:cxn ang="0">
                    <a:pos x="125" y="146"/>
                  </a:cxn>
                  <a:cxn ang="0">
                    <a:pos x="146" y="125"/>
                  </a:cxn>
                  <a:cxn ang="0">
                    <a:pos x="159" y="96"/>
                  </a:cxn>
                  <a:cxn ang="0">
                    <a:pos x="159" y="64"/>
                  </a:cxn>
                  <a:cxn ang="0">
                    <a:pos x="146" y="35"/>
                  </a:cxn>
                  <a:cxn ang="0">
                    <a:pos x="125" y="14"/>
                  </a:cxn>
                  <a:cxn ang="0">
                    <a:pos x="96" y="1"/>
                  </a:cxn>
                  <a:cxn ang="0">
                    <a:pos x="64" y="1"/>
                  </a:cxn>
                  <a:cxn ang="0">
                    <a:pos x="35" y="14"/>
                  </a:cxn>
                  <a:cxn ang="0">
                    <a:pos x="13" y="35"/>
                  </a:cxn>
                  <a:cxn ang="0">
                    <a:pos x="1" y="64"/>
                  </a:cxn>
                  <a:cxn ang="0">
                    <a:pos x="16" y="80"/>
                  </a:cxn>
                  <a:cxn ang="0">
                    <a:pos x="20" y="55"/>
                  </a:cxn>
                  <a:cxn ang="0">
                    <a:pos x="34" y="35"/>
                  </a:cxn>
                  <a:cxn ang="0">
                    <a:pos x="55" y="21"/>
                  </a:cxn>
                  <a:cxn ang="0">
                    <a:pos x="80" y="16"/>
                  </a:cxn>
                  <a:cxn ang="0">
                    <a:pos x="104" y="21"/>
                  </a:cxn>
                  <a:cxn ang="0">
                    <a:pos x="125" y="35"/>
                  </a:cxn>
                  <a:cxn ang="0">
                    <a:pos x="139" y="55"/>
                  </a:cxn>
                  <a:cxn ang="0">
                    <a:pos x="144" y="80"/>
                  </a:cxn>
                  <a:cxn ang="0">
                    <a:pos x="139" y="105"/>
                  </a:cxn>
                  <a:cxn ang="0">
                    <a:pos x="125" y="126"/>
                  </a:cxn>
                  <a:cxn ang="0">
                    <a:pos x="104" y="140"/>
                  </a:cxn>
                  <a:cxn ang="0">
                    <a:pos x="80" y="144"/>
                  </a:cxn>
                  <a:cxn ang="0">
                    <a:pos x="55" y="140"/>
                  </a:cxn>
                  <a:cxn ang="0">
                    <a:pos x="34" y="126"/>
                  </a:cxn>
                  <a:cxn ang="0">
                    <a:pos x="20" y="105"/>
                  </a:cxn>
                  <a:cxn ang="0">
                    <a:pos x="16" y="80"/>
                  </a:cxn>
                </a:cxnLst>
                <a:rect l="0" t="0" r="r" b="b"/>
                <a:pathLst>
                  <a:path w="160" h="160">
                    <a:moveTo>
                      <a:pt x="0" y="80"/>
                    </a:moveTo>
                    <a:lnTo>
                      <a:pt x="1" y="96"/>
                    </a:lnTo>
                    <a:lnTo>
                      <a:pt x="5" y="111"/>
                    </a:lnTo>
                    <a:lnTo>
                      <a:pt x="13" y="125"/>
                    </a:lnTo>
                    <a:lnTo>
                      <a:pt x="23" y="137"/>
                    </a:lnTo>
                    <a:lnTo>
                      <a:pt x="35" y="146"/>
                    </a:lnTo>
                    <a:lnTo>
                      <a:pt x="49" y="154"/>
                    </a:lnTo>
                    <a:lnTo>
                      <a:pt x="64" y="159"/>
                    </a:lnTo>
                    <a:lnTo>
                      <a:pt x="80" y="160"/>
                    </a:lnTo>
                    <a:lnTo>
                      <a:pt x="96" y="159"/>
                    </a:lnTo>
                    <a:lnTo>
                      <a:pt x="111" y="154"/>
                    </a:lnTo>
                    <a:lnTo>
                      <a:pt x="125" y="146"/>
                    </a:lnTo>
                    <a:lnTo>
                      <a:pt x="137" y="137"/>
                    </a:lnTo>
                    <a:lnTo>
                      <a:pt x="146" y="125"/>
                    </a:lnTo>
                    <a:lnTo>
                      <a:pt x="154" y="111"/>
                    </a:lnTo>
                    <a:lnTo>
                      <a:pt x="159" y="96"/>
                    </a:lnTo>
                    <a:lnTo>
                      <a:pt x="160" y="80"/>
                    </a:lnTo>
                    <a:lnTo>
                      <a:pt x="159" y="64"/>
                    </a:lnTo>
                    <a:lnTo>
                      <a:pt x="154" y="49"/>
                    </a:lnTo>
                    <a:lnTo>
                      <a:pt x="146" y="35"/>
                    </a:lnTo>
                    <a:lnTo>
                      <a:pt x="137" y="23"/>
                    </a:lnTo>
                    <a:lnTo>
                      <a:pt x="125" y="14"/>
                    </a:lnTo>
                    <a:lnTo>
                      <a:pt x="111" y="6"/>
                    </a:lnTo>
                    <a:lnTo>
                      <a:pt x="96" y="1"/>
                    </a:lnTo>
                    <a:lnTo>
                      <a:pt x="80" y="0"/>
                    </a:lnTo>
                    <a:lnTo>
                      <a:pt x="64" y="1"/>
                    </a:lnTo>
                    <a:lnTo>
                      <a:pt x="49" y="6"/>
                    </a:lnTo>
                    <a:lnTo>
                      <a:pt x="35" y="14"/>
                    </a:lnTo>
                    <a:lnTo>
                      <a:pt x="23" y="23"/>
                    </a:lnTo>
                    <a:lnTo>
                      <a:pt x="13" y="35"/>
                    </a:lnTo>
                    <a:lnTo>
                      <a:pt x="5" y="49"/>
                    </a:lnTo>
                    <a:lnTo>
                      <a:pt x="1" y="64"/>
                    </a:lnTo>
                    <a:lnTo>
                      <a:pt x="0" y="80"/>
                    </a:lnTo>
                    <a:close/>
                    <a:moveTo>
                      <a:pt x="16" y="80"/>
                    </a:moveTo>
                    <a:lnTo>
                      <a:pt x="17" y="67"/>
                    </a:lnTo>
                    <a:lnTo>
                      <a:pt x="20" y="55"/>
                    </a:lnTo>
                    <a:lnTo>
                      <a:pt x="27" y="44"/>
                    </a:lnTo>
                    <a:lnTo>
                      <a:pt x="34" y="35"/>
                    </a:lnTo>
                    <a:lnTo>
                      <a:pt x="45" y="27"/>
                    </a:lnTo>
                    <a:lnTo>
                      <a:pt x="55" y="21"/>
                    </a:lnTo>
                    <a:lnTo>
                      <a:pt x="68" y="17"/>
                    </a:lnTo>
                    <a:lnTo>
                      <a:pt x="80" y="16"/>
                    </a:lnTo>
                    <a:lnTo>
                      <a:pt x="93" y="17"/>
                    </a:lnTo>
                    <a:lnTo>
                      <a:pt x="104" y="21"/>
                    </a:lnTo>
                    <a:lnTo>
                      <a:pt x="116" y="27"/>
                    </a:lnTo>
                    <a:lnTo>
                      <a:pt x="125" y="35"/>
                    </a:lnTo>
                    <a:lnTo>
                      <a:pt x="133" y="44"/>
                    </a:lnTo>
                    <a:lnTo>
                      <a:pt x="139" y="55"/>
                    </a:lnTo>
                    <a:lnTo>
                      <a:pt x="142" y="67"/>
                    </a:lnTo>
                    <a:lnTo>
                      <a:pt x="144" y="80"/>
                    </a:lnTo>
                    <a:lnTo>
                      <a:pt x="142" y="92"/>
                    </a:lnTo>
                    <a:lnTo>
                      <a:pt x="139" y="105"/>
                    </a:lnTo>
                    <a:lnTo>
                      <a:pt x="133" y="115"/>
                    </a:lnTo>
                    <a:lnTo>
                      <a:pt x="125" y="126"/>
                    </a:lnTo>
                    <a:lnTo>
                      <a:pt x="116" y="133"/>
                    </a:lnTo>
                    <a:lnTo>
                      <a:pt x="104" y="140"/>
                    </a:lnTo>
                    <a:lnTo>
                      <a:pt x="93" y="143"/>
                    </a:lnTo>
                    <a:lnTo>
                      <a:pt x="80" y="144"/>
                    </a:lnTo>
                    <a:lnTo>
                      <a:pt x="68" y="143"/>
                    </a:lnTo>
                    <a:lnTo>
                      <a:pt x="55" y="140"/>
                    </a:lnTo>
                    <a:lnTo>
                      <a:pt x="45" y="133"/>
                    </a:lnTo>
                    <a:lnTo>
                      <a:pt x="34" y="126"/>
                    </a:lnTo>
                    <a:lnTo>
                      <a:pt x="27" y="115"/>
                    </a:lnTo>
                    <a:lnTo>
                      <a:pt x="20" y="105"/>
                    </a:lnTo>
                    <a:lnTo>
                      <a:pt x="17" y="92"/>
                    </a:lnTo>
                    <a:lnTo>
                      <a:pt x="16" y="80"/>
                    </a:lnTo>
                    <a:close/>
                  </a:path>
                </a:pathLst>
              </a:custGeom>
              <a:solidFill>
                <a:srgbClr val="000000"/>
              </a:solidFill>
              <a:ln w="9525">
                <a:noFill/>
                <a:round/>
                <a:headEnd/>
                <a:tailEnd/>
              </a:ln>
            </p:spPr>
            <p:txBody>
              <a:bodyPr/>
              <a:lstStyle/>
              <a:p>
                <a:endParaRPr lang="es-MX"/>
              </a:p>
            </p:txBody>
          </p:sp>
          <p:sp>
            <p:nvSpPr>
              <p:cNvPr id="62144" name="Freeform 704"/>
              <p:cNvSpPr>
                <a:spLocks/>
              </p:cNvSpPr>
              <p:nvPr/>
            </p:nvSpPr>
            <p:spPr bwMode="auto">
              <a:xfrm>
                <a:off x="2884" y="2872"/>
                <a:ext cx="64" cy="64"/>
              </a:xfrm>
              <a:custGeom>
                <a:avLst/>
                <a:gdLst/>
                <a:ahLst/>
                <a:cxnLst>
                  <a:cxn ang="0">
                    <a:pos x="0" y="64"/>
                  </a:cxn>
                  <a:cxn ang="0">
                    <a:pos x="2" y="51"/>
                  </a:cxn>
                  <a:cxn ang="0">
                    <a:pos x="5" y="39"/>
                  </a:cxn>
                  <a:cxn ang="0">
                    <a:pos x="12" y="28"/>
                  </a:cxn>
                  <a:cxn ang="0">
                    <a:pos x="19" y="19"/>
                  </a:cxn>
                  <a:cxn ang="0">
                    <a:pos x="29" y="11"/>
                  </a:cxn>
                  <a:cxn ang="0">
                    <a:pos x="40" y="5"/>
                  </a:cxn>
                  <a:cxn ang="0">
                    <a:pos x="52" y="1"/>
                  </a:cxn>
                  <a:cxn ang="0">
                    <a:pos x="65" y="0"/>
                  </a:cxn>
                  <a:cxn ang="0">
                    <a:pos x="78" y="1"/>
                  </a:cxn>
                  <a:cxn ang="0">
                    <a:pos x="89" y="5"/>
                  </a:cxn>
                  <a:cxn ang="0">
                    <a:pos x="101" y="11"/>
                  </a:cxn>
                  <a:cxn ang="0">
                    <a:pos x="110" y="19"/>
                  </a:cxn>
                  <a:cxn ang="0">
                    <a:pos x="118" y="28"/>
                  </a:cxn>
                  <a:cxn ang="0">
                    <a:pos x="124" y="39"/>
                  </a:cxn>
                  <a:cxn ang="0">
                    <a:pos x="127" y="51"/>
                  </a:cxn>
                  <a:cxn ang="0">
                    <a:pos x="128" y="64"/>
                  </a:cxn>
                  <a:cxn ang="0">
                    <a:pos x="127" y="76"/>
                  </a:cxn>
                  <a:cxn ang="0">
                    <a:pos x="124" y="89"/>
                  </a:cxn>
                  <a:cxn ang="0">
                    <a:pos x="118" y="99"/>
                  </a:cxn>
                  <a:cxn ang="0">
                    <a:pos x="110" y="110"/>
                  </a:cxn>
                  <a:cxn ang="0">
                    <a:pos x="101" y="117"/>
                  </a:cxn>
                  <a:cxn ang="0">
                    <a:pos x="89" y="124"/>
                  </a:cxn>
                  <a:cxn ang="0">
                    <a:pos x="78" y="127"/>
                  </a:cxn>
                  <a:cxn ang="0">
                    <a:pos x="65" y="128"/>
                  </a:cxn>
                  <a:cxn ang="0">
                    <a:pos x="52" y="127"/>
                  </a:cxn>
                  <a:cxn ang="0">
                    <a:pos x="40" y="124"/>
                  </a:cxn>
                  <a:cxn ang="0">
                    <a:pos x="29" y="117"/>
                  </a:cxn>
                  <a:cxn ang="0">
                    <a:pos x="19" y="110"/>
                  </a:cxn>
                  <a:cxn ang="0">
                    <a:pos x="12" y="99"/>
                  </a:cxn>
                  <a:cxn ang="0">
                    <a:pos x="5" y="89"/>
                  </a:cxn>
                  <a:cxn ang="0">
                    <a:pos x="2" y="76"/>
                  </a:cxn>
                  <a:cxn ang="0">
                    <a:pos x="0" y="64"/>
                  </a:cxn>
                </a:cxnLst>
                <a:rect l="0" t="0" r="r" b="b"/>
                <a:pathLst>
                  <a:path w="128" h="128">
                    <a:moveTo>
                      <a:pt x="0" y="64"/>
                    </a:moveTo>
                    <a:lnTo>
                      <a:pt x="2" y="51"/>
                    </a:lnTo>
                    <a:lnTo>
                      <a:pt x="5" y="39"/>
                    </a:lnTo>
                    <a:lnTo>
                      <a:pt x="12" y="28"/>
                    </a:lnTo>
                    <a:lnTo>
                      <a:pt x="19" y="19"/>
                    </a:lnTo>
                    <a:lnTo>
                      <a:pt x="29" y="11"/>
                    </a:lnTo>
                    <a:lnTo>
                      <a:pt x="40" y="5"/>
                    </a:lnTo>
                    <a:lnTo>
                      <a:pt x="52" y="1"/>
                    </a:lnTo>
                    <a:lnTo>
                      <a:pt x="65" y="0"/>
                    </a:lnTo>
                    <a:lnTo>
                      <a:pt x="78" y="1"/>
                    </a:lnTo>
                    <a:lnTo>
                      <a:pt x="89" y="5"/>
                    </a:lnTo>
                    <a:lnTo>
                      <a:pt x="101" y="11"/>
                    </a:lnTo>
                    <a:lnTo>
                      <a:pt x="110" y="19"/>
                    </a:lnTo>
                    <a:lnTo>
                      <a:pt x="118" y="28"/>
                    </a:lnTo>
                    <a:lnTo>
                      <a:pt x="124" y="39"/>
                    </a:lnTo>
                    <a:lnTo>
                      <a:pt x="127" y="51"/>
                    </a:lnTo>
                    <a:lnTo>
                      <a:pt x="128" y="64"/>
                    </a:lnTo>
                    <a:lnTo>
                      <a:pt x="127" y="76"/>
                    </a:lnTo>
                    <a:lnTo>
                      <a:pt x="124" y="89"/>
                    </a:lnTo>
                    <a:lnTo>
                      <a:pt x="118" y="99"/>
                    </a:lnTo>
                    <a:lnTo>
                      <a:pt x="110" y="110"/>
                    </a:lnTo>
                    <a:lnTo>
                      <a:pt x="101" y="117"/>
                    </a:lnTo>
                    <a:lnTo>
                      <a:pt x="89" y="124"/>
                    </a:lnTo>
                    <a:lnTo>
                      <a:pt x="78" y="127"/>
                    </a:lnTo>
                    <a:lnTo>
                      <a:pt x="65" y="128"/>
                    </a:lnTo>
                    <a:lnTo>
                      <a:pt x="52" y="127"/>
                    </a:lnTo>
                    <a:lnTo>
                      <a:pt x="40" y="124"/>
                    </a:lnTo>
                    <a:lnTo>
                      <a:pt x="29" y="117"/>
                    </a:lnTo>
                    <a:lnTo>
                      <a:pt x="19" y="110"/>
                    </a:lnTo>
                    <a:lnTo>
                      <a:pt x="12" y="99"/>
                    </a:lnTo>
                    <a:lnTo>
                      <a:pt x="5" y="89"/>
                    </a:lnTo>
                    <a:lnTo>
                      <a:pt x="2" y="76"/>
                    </a:lnTo>
                    <a:lnTo>
                      <a:pt x="0" y="64"/>
                    </a:lnTo>
                    <a:close/>
                  </a:path>
                </a:pathLst>
              </a:custGeom>
              <a:solidFill>
                <a:srgbClr val="BFDDFF"/>
              </a:solidFill>
              <a:ln w="9525">
                <a:noFill/>
                <a:round/>
                <a:headEnd/>
                <a:tailEnd/>
              </a:ln>
            </p:spPr>
            <p:txBody>
              <a:bodyPr/>
              <a:lstStyle/>
              <a:p>
                <a:endParaRPr lang="es-MX"/>
              </a:p>
            </p:txBody>
          </p:sp>
          <p:sp>
            <p:nvSpPr>
              <p:cNvPr id="62145" name="Freeform 705"/>
              <p:cNvSpPr>
                <a:spLocks/>
              </p:cNvSpPr>
              <p:nvPr/>
            </p:nvSpPr>
            <p:spPr bwMode="auto">
              <a:xfrm>
                <a:off x="2903" y="2879"/>
                <a:ext cx="38" cy="48"/>
              </a:xfrm>
              <a:custGeom>
                <a:avLst/>
                <a:gdLst/>
                <a:ahLst/>
                <a:cxnLst>
                  <a:cxn ang="0">
                    <a:pos x="5" y="6"/>
                  </a:cxn>
                  <a:cxn ang="0">
                    <a:pos x="4" y="6"/>
                  </a:cxn>
                  <a:cxn ang="0">
                    <a:pos x="3" y="7"/>
                  </a:cxn>
                  <a:cxn ang="0">
                    <a:pos x="2" y="7"/>
                  </a:cxn>
                  <a:cxn ang="0">
                    <a:pos x="0" y="8"/>
                  </a:cxn>
                  <a:cxn ang="0">
                    <a:pos x="10" y="6"/>
                  </a:cxn>
                  <a:cxn ang="0">
                    <a:pos x="18" y="6"/>
                  </a:cxn>
                  <a:cxn ang="0">
                    <a:pos x="27" y="7"/>
                  </a:cxn>
                  <a:cxn ang="0">
                    <a:pos x="35" y="9"/>
                  </a:cxn>
                  <a:cxn ang="0">
                    <a:pos x="42" y="13"/>
                  </a:cxn>
                  <a:cxn ang="0">
                    <a:pos x="49" y="19"/>
                  </a:cxn>
                  <a:cxn ang="0">
                    <a:pos x="56" y="26"/>
                  </a:cxn>
                  <a:cxn ang="0">
                    <a:pos x="60" y="34"/>
                  </a:cxn>
                  <a:cxn ang="0">
                    <a:pos x="65" y="51"/>
                  </a:cxn>
                  <a:cxn ang="0">
                    <a:pos x="64" y="68"/>
                  </a:cxn>
                  <a:cxn ang="0">
                    <a:pos x="56" y="84"/>
                  </a:cxn>
                  <a:cxn ang="0">
                    <a:pos x="43" y="96"/>
                  </a:cxn>
                  <a:cxn ang="0">
                    <a:pos x="44" y="96"/>
                  </a:cxn>
                  <a:cxn ang="0">
                    <a:pos x="46" y="95"/>
                  </a:cxn>
                  <a:cxn ang="0">
                    <a:pos x="48" y="95"/>
                  </a:cxn>
                  <a:cxn ang="0">
                    <a:pos x="49" y="94"/>
                  </a:cxn>
                  <a:cxn ang="0">
                    <a:pos x="57" y="89"/>
                  </a:cxn>
                  <a:cxn ang="0">
                    <a:pos x="64" y="82"/>
                  </a:cxn>
                  <a:cxn ang="0">
                    <a:pos x="69" y="74"/>
                  </a:cxn>
                  <a:cxn ang="0">
                    <a:pos x="74" y="66"/>
                  </a:cxn>
                  <a:cxn ang="0">
                    <a:pos x="76" y="57"/>
                  </a:cxn>
                  <a:cxn ang="0">
                    <a:pos x="76" y="46"/>
                  </a:cxn>
                  <a:cxn ang="0">
                    <a:pos x="75" y="37"/>
                  </a:cxn>
                  <a:cxn ang="0">
                    <a:pos x="72" y="28"/>
                  </a:cxn>
                  <a:cxn ang="0">
                    <a:pos x="66" y="20"/>
                  </a:cxn>
                  <a:cxn ang="0">
                    <a:pos x="59" y="13"/>
                  </a:cxn>
                  <a:cxn ang="0">
                    <a:pos x="52" y="7"/>
                  </a:cxn>
                  <a:cxn ang="0">
                    <a:pos x="43" y="3"/>
                  </a:cxn>
                  <a:cxn ang="0">
                    <a:pos x="34" y="1"/>
                  </a:cxn>
                  <a:cxn ang="0">
                    <a:pos x="25" y="0"/>
                  </a:cxn>
                  <a:cxn ang="0">
                    <a:pos x="14" y="3"/>
                  </a:cxn>
                  <a:cxn ang="0">
                    <a:pos x="5" y="6"/>
                  </a:cxn>
                </a:cxnLst>
                <a:rect l="0" t="0" r="r" b="b"/>
                <a:pathLst>
                  <a:path w="76" h="96">
                    <a:moveTo>
                      <a:pt x="5" y="6"/>
                    </a:moveTo>
                    <a:lnTo>
                      <a:pt x="4" y="6"/>
                    </a:lnTo>
                    <a:lnTo>
                      <a:pt x="3" y="7"/>
                    </a:lnTo>
                    <a:lnTo>
                      <a:pt x="2" y="7"/>
                    </a:lnTo>
                    <a:lnTo>
                      <a:pt x="0" y="8"/>
                    </a:lnTo>
                    <a:lnTo>
                      <a:pt x="10" y="6"/>
                    </a:lnTo>
                    <a:lnTo>
                      <a:pt x="18" y="6"/>
                    </a:lnTo>
                    <a:lnTo>
                      <a:pt x="27" y="7"/>
                    </a:lnTo>
                    <a:lnTo>
                      <a:pt x="35" y="9"/>
                    </a:lnTo>
                    <a:lnTo>
                      <a:pt x="42" y="13"/>
                    </a:lnTo>
                    <a:lnTo>
                      <a:pt x="49" y="19"/>
                    </a:lnTo>
                    <a:lnTo>
                      <a:pt x="56" y="26"/>
                    </a:lnTo>
                    <a:lnTo>
                      <a:pt x="60" y="34"/>
                    </a:lnTo>
                    <a:lnTo>
                      <a:pt x="65" y="51"/>
                    </a:lnTo>
                    <a:lnTo>
                      <a:pt x="64" y="68"/>
                    </a:lnTo>
                    <a:lnTo>
                      <a:pt x="56" y="84"/>
                    </a:lnTo>
                    <a:lnTo>
                      <a:pt x="43" y="96"/>
                    </a:lnTo>
                    <a:lnTo>
                      <a:pt x="44" y="96"/>
                    </a:lnTo>
                    <a:lnTo>
                      <a:pt x="46" y="95"/>
                    </a:lnTo>
                    <a:lnTo>
                      <a:pt x="48" y="95"/>
                    </a:lnTo>
                    <a:lnTo>
                      <a:pt x="49" y="94"/>
                    </a:lnTo>
                    <a:lnTo>
                      <a:pt x="57" y="89"/>
                    </a:lnTo>
                    <a:lnTo>
                      <a:pt x="64" y="82"/>
                    </a:lnTo>
                    <a:lnTo>
                      <a:pt x="69" y="74"/>
                    </a:lnTo>
                    <a:lnTo>
                      <a:pt x="74" y="66"/>
                    </a:lnTo>
                    <a:lnTo>
                      <a:pt x="76" y="57"/>
                    </a:lnTo>
                    <a:lnTo>
                      <a:pt x="76" y="46"/>
                    </a:lnTo>
                    <a:lnTo>
                      <a:pt x="75" y="37"/>
                    </a:lnTo>
                    <a:lnTo>
                      <a:pt x="72" y="28"/>
                    </a:lnTo>
                    <a:lnTo>
                      <a:pt x="66" y="20"/>
                    </a:lnTo>
                    <a:lnTo>
                      <a:pt x="59" y="13"/>
                    </a:lnTo>
                    <a:lnTo>
                      <a:pt x="52" y="7"/>
                    </a:lnTo>
                    <a:lnTo>
                      <a:pt x="43" y="3"/>
                    </a:lnTo>
                    <a:lnTo>
                      <a:pt x="34" y="1"/>
                    </a:lnTo>
                    <a:lnTo>
                      <a:pt x="25" y="0"/>
                    </a:lnTo>
                    <a:lnTo>
                      <a:pt x="14" y="3"/>
                    </a:lnTo>
                    <a:lnTo>
                      <a:pt x="5" y="6"/>
                    </a:lnTo>
                    <a:close/>
                  </a:path>
                </a:pathLst>
              </a:custGeom>
              <a:solidFill>
                <a:srgbClr val="FFFFFF"/>
              </a:solidFill>
              <a:ln w="9525">
                <a:noFill/>
                <a:round/>
                <a:headEnd/>
                <a:tailEnd/>
              </a:ln>
            </p:spPr>
            <p:txBody>
              <a:bodyPr/>
              <a:lstStyle/>
              <a:p>
                <a:endParaRPr lang="es-MX"/>
              </a:p>
            </p:txBody>
          </p:sp>
          <p:sp>
            <p:nvSpPr>
              <p:cNvPr id="62146" name="Freeform 706"/>
              <p:cNvSpPr>
                <a:spLocks/>
              </p:cNvSpPr>
              <p:nvPr/>
            </p:nvSpPr>
            <p:spPr bwMode="auto">
              <a:xfrm>
                <a:off x="3180" y="2872"/>
                <a:ext cx="64" cy="64"/>
              </a:xfrm>
              <a:custGeom>
                <a:avLst/>
                <a:gdLst/>
                <a:ahLst/>
                <a:cxnLst>
                  <a:cxn ang="0">
                    <a:pos x="0" y="64"/>
                  </a:cxn>
                  <a:cxn ang="0">
                    <a:pos x="1" y="51"/>
                  </a:cxn>
                  <a:cxn ang="0">
                    <a:pos x="4" y="39"/>
                  </a:cxn>
                  <a:cxn ang="0">
                    <a:pos x="11" y="28"/>
                  </a:cxn>
                  <a:cxn ang="0">
                    <a:pos x="18" y="19"/>
                  </a:cxn>
                  <a:cxn ang="0">
                    <a:pos x="29" y="11"/>
                  </a:cxn>
                  <a:cxn ang="0">
                    <a:pos x="39" y="5"/>
                  </a:cxn>
                  <a:cxn ang="0">
                    <a:pos x="52" y="1"/>
                  </a:cxn>
                  <a:cxn ang="0">
                    <a:pos x="64" y="0"/>
                  </a:cxn>
                  <a:cxn ang="0">
                    <a:pos x="77" y="1"/>
                  </a:cxn>
                  <a:cxn ang="0">
                    <a:pos x="88" y="5"/>
                  </a:cxn>
                  <a:cxn ang="0">
                    <a:pos x="100" y="11"/>
                  </a:cxn>
                  <a:cxn ang="0">
                    <a:pos x="109" y="19"/>
                  </a:cxn>
                  <a:cxn ang="0">
                    <a:pos x="117" y="28"/>
                  </a:cxn>
                  <a:cxn ang="0">
                    <a:pos x="123" y="39"/>
                  </a:cxn>
                  <a:cxn ang="0">
                    <a:pos x="126" y="51"/>
                  </a:cxn>
                  <a:cxn ang="0">
                    <a:pos x="128" y="64"/>
                  </a:cxn>
                  <a:cxn ang="0">
                    <a:pos x="126" y="76"/>
                  </a:cxn>
                  <a:cxn ang="0">
                    <a:pos x="123" y="89"/>
                  </a:cxn>
                  <a:cxn ang="0">
                    <a:pos x="117" y="99"/>
                  </a:cxn>
                  <a:cxn ang="0">
                    <a:pos x="109" y="110"/>
                  </a:cxn>
                  <a:cxn ang="0">
                    <a:pos x="100" y="117"/>
                  </a:cxn>
                  <a:cxn ang="0">
                    <a:pos x="88" y="124"/>
                  </a:cxn>
                  <a:cxn ang="0">
                    <a:pos x="77" y="127"/>
                  </a:cxn>
                  <a:cxn ang="0">
                    <a:pos x="64" y="128"/>
                  </a:cxn>
                  <a:cxn ang="0">
                    <a:pos x="52" y="127"/>
                  </a:cxn>
                  <a:cxn ang="0">
                    <a:pos x="39" y="124"/>
                  </a:cxn>
                  <a:cxn ang="0">
                    <a:pos x="29" y="117"/>
                  </a:cxn>
                  <a:cxn ang="0">
                    <a:pos x="18" y="110"/>
                  </a:cxn>
                  <a:cxn ang="0">
                    <a:pos x="11" y="99"/>
                  </a:cxn>
                  <a:cxn ang="0">
                    <a:pos x="4" y="89"/>
                  </a:cxn>
                  <a:cxn ang="0">
                    <a:pos x="1" y="76"/>
                  </a:cxn>
                  <a:cxn ang="0">
                    <a:pos x="0" y="64"/>
                  </a:cxn>
                </a:cxnLst>
                <a:rect l="0" t="0" r="r" b="b"/>
                <a:pathLst>
                  <a:path w="128" h="128">
                    <a:moveTo>
                      <a:pt x="0" y="64"/>
                    </a:moveTo>
                    <a:lnTo>
                      <a:pt x="1" y="51"/>
                    </a:lnTo>
                    <a:lnTo>
                      <a:pt x="4" y="39"/>
                    </a:lnTo>
                    <a:lnTo>
                      <a:pt x="11" y="28"/>
                    </a:lnTo>
                    <a:lnTo>
                      <a:pt x="18" y="19"/>
                    </a:lnTo>
                    <a:lnTo>
                      <a:pt x="29" y="11"/>
                    </a:lnTo>
                    <a:lnTo>
                      <a:pt x="39" y="5"/>
                    </a:lnTo>
                    <a:lnTo>
                      <a:pt x="52" y="1"/>
                    </a:lnTo>
                    <a:lnTo>
                      <a:pt x="64" y="0"/>
                    </a:lnTo>
                    <a:lnTo>
                      <a:pt x="77" y="1"/>
                    </a:lnTo>
                    <a:lnTo>
                      <a:pt x="88" y="5"/>
                    </a:lnTo>
                    <a:lnTo>
                      <a:pt x="100" y="11"/>
                    </a:lnTo>
                    <a:lnTo>
                      <a:pt x="109" y="19"/>
                    </a:lnTo>
                    <a:lnTo>
                      <a:pt x="117" y="28"/>
                    </a:lnTo>
                    <a:lnTo>
                      <a:pt x="123" y="39"/>
                    </a:lnTo>
                    <a:lnTo>
                      <a:pt x="126" y="51"/>
                    </a:lnTo>
                    <a:lnTo>
                      <a:pt x="128" y="64"/>
                    </a:lnTo>
                    <a:lnTo>
                      <a:pt x="126" y="76"/>
                    </a:lnTo>
                    <a:lnTo>
                      <a:pt x="123" y="89"/>
                    </a:lnTo>
                    <a:lnTo>
                      <a:pt x="117" y="99"/>
                    </a:lnTo>
                    <a:lnTo>
                      <a:pt x="109" y="110"/>
                    </a:lnTo>
                    <a:lnTo>
                      <a:pt x="100" y="117"/>
                    </a:lnTo>
                    <a:lnTo>
                      <a:pt x="88" y="124"/>
                    </a:lnTo>
                    <a:lnTo>
                      <a:pt x="77" y="127"/>
                    </a:lnTo>
                    <a:lnTo>
                      <a:pt x="64" y="128"/>
                    </a:lnTo>
                    <a:lnTo>
                      <a:pt x="52" y="127"/>
                    </a:lnTo>
                    <a:lnTo>
                      <a:pt x="39" y="124"/>
                    </a:lnTo>
                    <a:lnTo>
                      <a:pt x="29" y="117"/>
                    </a:lnTo>
                    <a:lnTo>
                      <a:pt x="18" y="110"/>
                    </a:lnTo>
                    <a:lnTo>
                      <a:pt x="11" y="99"/>
                    </a:lnTo>
                    <a:lnTo>
                      <a:pt x="4" y="89"/>
                    </a:lnTo>
                    <a:lnTo>
                      <a:pt x="1" y="76"/>
                    </a:lnTo>
                    <a:lnTo>
                      <a:pt x="0" y="64"/>
                    </a:lnTo>
                    <a:close/>
                  </a:path>
                </a:pathLst>
              </a:custGeom>
              <a:solidFill>
                <a:srgbClr val="BFDDFF"/>
              </a:solidFill>
              <a:ln w="9525">
                <a:noFill/>
                <a:round/>
                <a:headEnd/>
                <a:tailEnd/>
              </a:ln>
            </p:spPr>
            <p:txBody>
              <a:bodyPr/>
              <a:lstStyle/>
              <a:p>
                <a:endParaRPr lang="es-MX"/>
              </a:p>
            </p:txBody>
          </p:sp>
          <p:sp>
            <p:nvSpPr>
              <p:cNvPr id="62147" name="Freeform 707"/>
              <p:cNvSpPr>
                <a:spLocks noEditPoints="1"/>
              </p:cNvSpPr>
              <p:nvPr/>
            </p:nvSpPr>
            <p:spPr bwMode="auto">
              <a:xfrm>
                <a:off x="2938" y="2693"/>
                <a:ext cx="126" cy="75"/>
              </a:xfrm>
              <a:custGeom>
                <a:avLst/>
                <a:gdLst/>
                <a:ahLst/>
                <a:cxnLst>
                  <a:cxn ang="0">
                    <a:pos x="116" y="27"/>
                  </a:cxn>
                  <a:cxn ang="0">
                    <a:pos x="86" y="58"/>
                  </a:cxn>
                  <a:cxn ang="0">
                    <a:pos x="46" y="100"/>
                  </a:cxn>
                  <a:cxn ang="0">
                    <a:pos x="17" y="133"/>
                  </a:cxn>
                  <a:cxn ang="0">
                    <a:pos x="0" y="151"/>
                  </a:cxn>
                  <a:cxn ang="0">
                    <a:pos x="252" y="0"/>
                  </a:cxn>
                  <a:cxn ang="0">
                    <a:pos x="170" y="0"/>
                  </a:cxn>
                  <a:cxn ang="0">
                    <a:pos x="162" y="1"/>
                  </a:cxn>
                  <a:cxn ang="0">
                    <a:pos x="148" y="5"/>
                  </a:cxn>
                  <a:cxn ang="0">
                    <a:pos x="130" y="14"/>
                  </a:cxn>
                  <a:cxn ang="0">
                    <a:pos x="131" y="32"/>
                  </a:cxn>
                  <a:cxn ang="0">
                    <a:pos x="146" y="22"/>
                  </a:cxn>
                  <a:cxn ang="0">
                    <a:pos x="159" y="17"/>
                  </a:cxn>
                  <a:cxn ang="0">
                    <a:pos x="168" y="16"/>
                  </a:cxn>
                  <a:cxn ang="0">
                    <a:pos x="171" y="16"/>
                  </a:cxn>
                  <a:cxn ang="0">
                    <a:pos x="179" y="16"/>
                  </a:cxn>
                  <a:cxn ang="0">
                    <a:pos x="199" y="16"/>
                  </a:cxn>
                  <a:cxn ang="0">
                    <a:pos x="221" y="16"/>
                  </a:cxn>
                  <a:cxn ang="0">
                    <a:pos x="236" y="16"/>
                  </a:cxn>
                  <a:cxn ang="0">
                    <a:pos x="236" y="75"/>
                  </a:cxn>
                  <a:cxn ang="0">
                    <a:pos x="236" y="135"/>
                  </a:cxn>
                  <a:cxn ang="0">
                    <a:pos x="224" y="135"/>
                  </a:cxn>
                  <a:cxn ang="0">
                    <a:pos x="204" y="135"/>
                  </a:cxn>
                  <a:cxn ang="0">
                    <a:pos x="175" y="135"/>
                  </a:cxn>
                  <a:cxn ang="0">
                    <a:pos x="143" y="135"/>
                  </a:cxn>
                  <a:cxn ang="0">
                    <a:pos x="109" y="135"/>
                  </a:cxn>
                  <a:cxn ang="0">
                    <a:pos x="78" y="135"/>
                  </a:cxn>
                  <a:cxn ang="0">
                    <a:pos x="53" y="135"/>
                  </a:cxn>
                  <a:cxn ang="0">
                    <a:pos x="37" y="135"/>
                  </a:cxn>
                  <a:cxn ang="0">
                    <a:pos x="60" y="110"/>
                  </a:cxn>
                  <a:cxn ang="0">
                    <a:pos x="91" y="76"/>
                  </a:cxn>
                  <a:cxn ang="0">
                    <a:pos x="119" y="45"/>
                  </a:cxn>
                  <a:cxn ang="0">
                    <a:pos x="131" y="32"/>
                  </a:cxn>
                </a:cxnLst>
                <a:rect l="0" t="0" r="r" b="b"/>
                <a:pathLst>
                  <a:path w="252" h="151">
                    <a:moveTo>
                      <a:pt x="121" y="21"/>
                    </a:moveTo>
                    <a:lnTo>
                      <a:pt x="116" y="27"/>
                    </a:lnTo>
                    <a:lnTo>
                      <a:pt x="103" y="39"/>
                    </a:lnTo>
                    <a:lnTo>
                      <a:pt x="86" y="58"/>
                    </a:lnTo>
                    <a:lnTo>
                      <a:pt x="66" y="80"/>
                    </a:lnTo>
                    <a:lnTo>
                      <a:pt x="46" y="100"/>
                    </a:lnTo>
                    <a:lnTo>
                      <a:pt x="30" y="119"/>
                    </a:lnTo>
                    <a:lnTo>
                      <a:pt x="17" y="133"/>
                    </a:lnTo>
                    <a:lnTo>
                      <a:pt x="12" y="137"/>
                    </a:lnTo>
                    <a:lnTo>
                      <a:pt x="0" y="151"/>
                    </a:lnTo>
                    <a:lnTo>
                      <a:pt x="252" y="151"/>
                    </a:lnTo>
                    <a:lnTo>
                      <a:pt x="252" y="0"/>
                    </a:lnTo>
                    <a:lnTo>
                      <a:pt x="171" y="0"/>
                    </a:lnTo>
                    <a:lnTo>
                      <a:pt x="170" y="0"/>
                    </a:lnTo>
                    <a:lnTo>
                      <a:pt x="167" y="0"/>
                    </a:lnTo>
                    <a:lnTo>
                      <a:pt x="162" y="1"/>
                    </a:lnTo>
                    <a:lnTo>
                      <a:pt x="155" y="2"/>
                    </a:lnTo>
                    <a:lnTo>
                      <a:pt x="148" y="5"/>
                    </a:lnTo>
                    <a:lnTo>
                      <a:pt x="139" y="8"/>
                    </a:lnTo>
                    <a:lnTo>
                      <a:pt x="130" y="14"/>
                    </a:lnTo>
                    <a:lnTo>
                      <a:pt x="121" y="21"/>
                    </a:lnTo>
                    <a:close/>
                    <a:moveTo>
                      <a:pt x="131" y="32"/>
                    </a:moveTo>
                    <a:lnTo>
                      <a:pt x="139" y="27"/>
                    </a:lnTo>
                    <a:lnTo>
                      <a:pt x="146" y="22"/>
                    </a:lnTo>
                    <a:lnTo>
                      <a:pt x="153" y="20"/>
                    </a:lnTo>
                    <a:lnTo>
                      <a:pt x="159" y="17"/>
                    </a:lnTo>
                    <a:lnTo>
                      <a:pt x="163" y="16"/>
                    </a:lnTo>
                    <a:lnTo>
                      <a:pt x="168" y="16"/>
                    </a:lnTo>
                    <a:lnTo>
                      <a:pt x="170" y="16"/>
                    </a:lnTo>
                    <a:lnTo>
                      <a:pt x="171" y="16"/>
                    </a:lnTo>
                    <a:lnTo>
                      <a:pt x="174" y="16"/>
                    </a:lnTo>
                    <a:lnTo>
                      <a:pt x="179" y="16"/>
                    </a:lnTo>
                    <a:lnTo>
                      <a:pt x="189" y="16"/>
                    </a:lnTo>
                    <a:lnTo>
                      <a:pt x="199" y="16"/>
                    </a:lnTo>
                    <a:lnTo>
                      <a:pt x="209" y="16"/>
                    </a:lnTo>
                    <a:lnTo>
                      <a:pt x="221" y="16"/>
                    </a:lnTo>
                    <a:lnTo>
                      <a:pt x="229" y="16"/>
                    </a:lnTo>
                    <a:lnTo>
                      <a:pt x="236" y="16"/>
                    </a:lnTo>
                    <a:lnTo>
                      <a:pt x="236" y="38"/>
                    </a:lnTo>
                    <a:lnTo>
                      <a:pt x="236" y="75"/>
                    </a:lnTo>
                    <a:lnTo>
                      <a:pt x="236" y="113"/>
                    </a:lnTo>
                    <a:lnTo>
                      <a:pt x="236" y="135"/>
                    </a:lnTo>
                    <a:lnTo>
                      <a:pt x="231" y="135"/>
                    </a:lnTo>
                    <a:lnTo>
                      <a:pt x="224" y="135"/>
                    </a:lnTo>
                    <a:lnTo>
                      <a:pt x="215" y="135"/>
                    </a:lnTo>
                    <a:lnTo>
                      <a:pt x="204" y="135"/>
                    </a:lnTo>
                    <a:lnTo>
                      <a:pt x="190" y="135"/>
                    </a:lnTo>
                    <a:lnTo>
                      <a:pt x="175" y="135"/>
                    </a:lnTo>
                    <a:lnTo>
                      <a:pt x="159" y="135"/>
                    </a:lnTo>
                    <a:lnTo>
                      <a:pt x="143" y="135"/>
                    </a:lnTo>
                    <a:lnTo>
                      <a:pt x="125" y="135"/>
                    </a:lnTo>
                    <a:lnTo>
                      <a:pt x="109" y="135"/>
                    </a:lnTo>
                    <a:lnTo>
                      <a:pt x="93" y="135"/>
                    </a:lnTo>
                    <a:lnTo>
                      <a:pt x="78" y="135"/>
                    </a:lnTo>
                    <a:lnTo>
                      <a:pt x="65" y="135"/>
                    </a:lnTo>
                    <a:lnTo>
                      <a:pt x="53" y="135"/>
                    </a:lnTo>
                    <a:lnTo>
                      <a:pt x="43" y="135"/>
                    </a:lnTo>
                    <a:lnTo>
                      <a:pt x="37" y="135"/>
                    </a:lnTo>
                    <a:lnTo>
                      <a:pt x="46" y="125"/>
                    </a:lnTo>
                    <a:lnTo>
                      <a:pt x="60" y="110"/>
                    </a:lnTo>
                    <a:lnTo>
                      <a:pt x="75" y="93"/>
                    </a:lnTo>
                    <a:lnTo>
                      <a:pt x="91" y="76"/>
                    </a:lnTo>
                    <a:lnTo>
                      <a:pt x="107" y="59"/>
                    </a:lnTo>
                    <a:lnTo>
                      <a:pt x="119" y="45"/>
                    </a:lnTo>
                    <a:lnTo>
                      <a:pt x="128" y="36"/>
                    </a:lnTo>
                    <a:lnTo>
                      <a:pt x="131" y="32"/>
                    </a:lnTo>
                    <a:close/>
                  </a:path>
                </a:pathLst>
              </a:custGeom>
              <a:solidFill>
                <a:srgbClr val="000000"/>
              </a:solidFill>
              <a:ln w="9525">
                <a:noFill/>
                <a:round/>
                <a:headEnd/>
                <a:tailEnd/>
              </a:ln>
            </p:spPr>
            <p:txBody>
              <a:bodyPr/>
              <a:lstStyle/>
              <a:p>
                <a:endParaRPr lang="es-MX"/>
              </a:p>
            </p:txBody>
          </p:sp>
          <p:sp>
            <p:nvSpPr>
              <p:cNvPr id="62148" name="Freeform 708"/>
              <p:cNvSpPr>
                <a:spLocks noEditPoints="1"/>
              </p:cNvSpPr>
              <p:nvPr/>
            </p:nvSpPr>
            <p:spPr bwMode="auto">
              <a:xfrm>
                <a:off x="3074" y="2693"/>
                <a:ext cx="216" cy="75"/>
              </a:xfrm>
              <a:custGeom>
                <a:avLst/>
                <a:gdLst/>
                <a:ahLst/>
                <a:cxnLst>
                  <a:cxn ang="0">
                    <a:pos x="395" y="17"/>
                  </a:cxn>
                  <a:cxn ang="0">
                    <a:pos x="385" y="6"/>
                  </a:cxn>
                  <a:cxn ang="0">
                    <a:pos x="372" y="1"/>
                  </a:cxn>
                  <a:cxn ang="0">
                    <a:pos x="364" y="0"/>
                  </a:cxn>
                  <a:cxn ang="0">
                    <a:pos x="8" y="0"/>
                  </a:cxn>
                  <a:cxn ang="0">
                    <a:pos x="0" y="151"/>
                  </a:cxn>
                  <a:cxn ang="0">
                    <a:pos x="400" y="25"/>
                  </a:cxn>
                  <a:cxn ang="0">
                    <a:pos x="15" y="113"/>
                  </a:cxn>
                  <a:cxn ang="0">
                    <a:pos x="15" y="38"/>
                  </a:cxn>
                  <a:cxn ang="0">
                    <a:pos x="22" y="16"/>
                  </a:cxn>
                  <a:cxn ang="0">
                    <a:pos x="52" y="16"/>
                  </a:cxn>
                  <a:cxn ang="0">
                    <a:pos x="99" y="16"/>
                  </a:cxn>
                  <a:cxn ang="0">
                    <a:pos x="156" y="16"/>
                  </a:cxn>
                  <a:cxn ang="0">
                    <a:pos x="206" y="135"/>
                  </a:cxn>
                  <a:cxn ang="0">
                    <a:pos x="171" y="135"/>
                  </a:cxn>
                  <a:cxn ang="0">
                    <a:pos x="138" y="135"/>
                  </a:cxn>
                  <a:cxn ang="0">
                    <a:pos x="107" y="135"/>
                  </a:cxn>
                  <a:cxn ang="0">
                    <a:pos x="79" y="135"/>
                  </a:cxn>
                  <a:cxn ang="0">
                    <a:pos x="55" y="135"/>
                  </a:cxn>
                  <a:cxn ang="0">
                    <a:pos x="35" y="135"/>
                  </a:cxn>
                  <a:cxn ang="0">
                    <a:pos x="22" y="135"/>
                  </a:cxn>
                  <a:cxn ang="0">
                    <a:pos x="15" y="135"/>
                  </a:cxn>
                  <a:cxn ang="0">
                    <a:pos x="239" y="16"/>
                  </a:cxn>
                  <a:cxn ang="0">
                    <a:pos x="294" y="16"/>
                  </a:cxn>
                  <a:cxn ang="0">
                    <a:pos x="335" y="16"/>
                  </a:cxn>
                  <a:cxn ang="0">
                    <a:pos x="358" y="16"/>
                  </a:cxn>
                  <a:cxn ang="0">
                    <a:pos x="365" y="16"/>
                  </a:cxn>
                  <a:cxn ang="0">
                    <a:pos x="379" y="22"/>
                  </a:cxn>
                  <a:cxn ang="0">
                    <a:pos x="388" y="43"/>
                  </a:cxn>
                  <a:cxn ang="0">
                    <a:pos x="404" y="107"/>
                  </a:cxn>
                  <a:cxn ang="0">
                    <a:pos x="404" y="135"/>
                  </a:cxn>
                  <a:cxn ang="0">
                    <a:pos x="374" y="135"/>
                  </a:cxn>
                  <a:cxn ang="0">
                    <a:pos x="325" y="135"/>
                  </a:cxn>
                  <a:cxn ang="0">
                    <a:pos x="264" y="135"/>
                  </a:cxn>
                  <a:cxn ang="0">
                    <a:pos x="211" y="16"/>
                  </a:cxn>
                </a:cxnLst>
                <a:rect l="0" t="0" r="r" b="b"/>
                <a:pathLst>
                  <a:path w="432" h="151">
                    <a:moveTo>
                      <a:pt x="400" y="25"/>
                    </a:moveTo>
                    <a:lnTo>
                      <a:pt x="395" y="17"/>
                    </a:lnTo>
                    <a:lnTo>
                      <a:pt x="390" y="10"/>
                    </a:lnTo>
                    <a:lnTo>
                      <a:pt x="385" y="6"/>
                    </a:lnTo>
                    <a:lnTo>
                      <a:pt x="378" y="4"/>
                    </a:lnTo>
                    <a:lnTo>
                      <a:pt x="372" y="1"/>
                    </a:lnTo>
                    <a:lnTo>
                      <a:pt x="367" y="0"/>
                    </a:lnTo>
                    <a:lnTo>
                      <a:pt x="364" y="0"/>
                    </a:lnTo>
                    <a:lnTo>
                      <a:pt x="363" y="0"/>
                    </a:lnTo>
                    <a:lnTo>
                      <a:pt x="8" y="0"/>
                    </a:lnTo>
                    <a:lnTo>
                      <a:pt x="0" y="0"/>
                    </a:lnTo>
                    <a:lnTo>
                      <a:pt x="0" y="151"/>
                    </a:lnTo>
                    <a:lnTo>
                      <a:pt x="432" y="151"/>
                    </a:lnTo>
                    <a:lnTo>
                      <a:pt x="400" y="25"/>
                    </a:lnTo>
                    <a:close/>
                    <a:moveTo>
                      <a:pt x="15" y="135"/>
                    </a:moveTo>
                    <a:lnTo>
                      <a:pt x="15" y="113"/>
                    </a:lnTo>
                    <a:lnTo>
                      <a:pt x="15" y="75"/>
                    </a:lnTo>
                    <a:lnTo>
                      <a:pt x="15" y="38"/>
                    </a:lnTo>
                    <a:lnTo>
                      <a:pt x="15" y="16"/>
                    </a:lnTo>
                    <a:lnTo>
                      <a:pt x="22" y="16"/>
                    </a:lnTo>
                    <a:lnTo>
                      <a:pt x="33" y="16"/>
                    </a:lnTo>
                    <a:lnTo>
                      <a:pt x="52" y="16"/>
                    </a:lnTo>
                    <a:lnTo>
                      <a:pt x="73" y="16"/>
                    </a:lnTo>
                    <a:lnTo>
                      <a:pt x="99" y="16"/>
                    </a:lnTo>
                    <a:lnTo>
                      <a:pt x="126" y="16"/>
                    </a:lnTo>
                    <a:lnTo>
                      <a:pt x="156" y="16"/>
                    </a:lnTo>
                    <a:lnTo>
                      <a:pt x="186" y="16"/>
                    </a:lnTo>
                    <a:lnTo>
                      <a:pt x="206" y="135"/>
                    </a:lnTo>
                    <a:lnTo>
                      <a:pt x="189" y="135"/>
                    </a:lnTo>
                    <a:lnTo>
                      <a:pt x="171" y="135"/>
                    </a:lnTo>
                    <a:lnTo>
                      <a:pt x="155" y="135"/>
                    </a:lnTo>
                    <a:lnTo>
                      <a:pt x="138" y="135"/>
                    </a:lnTo>
                    <a:lnTo>
                      <a:pt x="122" y="135"/>
                    </a:lnTo>
                    <a:lnTo>
                      <a:pt x="107" y="135"/>
                    </a:lnTo>
                    <a:lnTo>
                      <a:pt x="93" y="135"/>
                    </a:lnTo>
                    <a:lnTo>
                      <a:pt x="79" y="135"/>
                    </a:lnTo>
                    <a:lnTo>
                      <a:pt x="67" y="135"/>
                    </a:lnTo>
                    <a:lnTo>
                      <a:pt x="55" y="135"/>
                    </a:lnTo>
                    <a:lnTo>
                      <a:pt x="44" y="135"/>
                    </a:lnTo>
                    <a:lnTo>
                      <a:pt x="35" y="135"/>
                    </a:lnTo>
                    <a:lnTo>
                      <a:pt x="27" y="135"/>
                    </a:lnTo>
                    <a:lnTo>
                      <a:pt x="22" y="135"/>
                    </a:lnTo>
                    <a:lnTo>
                      <a:pt x="17" y="135"/>
                    </a:lnTo>
                    <a:lnTo>
                      <a:pt x="15" y="135"/>
                    </a:lnTo>
                    <a:close/>
                    <a:moveTo>
                      <a:pt x="211" y="16"/>
                    </a:moveTo>
                    <a:lnTo>
                      <a:pt x="239" y="16"/>
                    </a:lnTo>
                    <a:lnTo>
                      <a:pt x="268" y="16"/>
                    </a:lnTo>
                    <a:lnTo>
                      <a:pt x="294" y="16"/>
                    </a:lnTo>
                    <a:lnTo>
                      <a:pt x="315" y="16"/>
                    </a:lnTo>
                    <a:lnTo>
                      <a:pt x="335" y="16"/>
                    </a:lnTo>
                    <a:lnTo>
                      <a:pt x="349" y="16"/>
                    </a:lnTo>
                    <a:lnTo>
                      <a:pt x="358" y="16"/>
                    </a:lnTo>
                    <a:lnTo>
                      <a:pt x="362" y="16"/>
                    </a:lnTo>
                    <a:lnTo>
                      <a:pt x="365" y="16"/>
                    </a:lnTo>
                    <a:lnTo>
                      <a:pt x="372" y="17"/>
                    </a:lnTo>
                    <a:lnTo>
                      <a:pt x="379" y="22"/>
                    </a:lnTo>
                    <a:lnTo>
                      <a:pt x="385" y="30"/>
                    </a:lnTo>
                    <a:lnTo>
                      <a:pt x="388" y="43"/>
                    </a:lnTo>
                    <a:lnTo>
                      <a:pt x="395" y="72"/>
                    </a:lnTo>
                    <a:lnTo>
                      <a:pt x="404" y="107"/>
                    </a:lnTo>
                    <a:lnTo>
                      <a:pt x="411" y="135"/>
                    </a:lnTo>
                    <a:lnTo>
                      <a:pt x="404" y="135"/>
                    </a:lnTo>
                    <a:lnTo>
                      <a:pt x="391" y="135"/>
                    </a:lnTo>
                    <a:lnTo>
                      <a:pt x="374" y="135"/>
                    </a:lnTo>
                    <a:lnTo>
                      <a:pt x="351" y="135"/>
                    </a:lnTo>
                    <a:lnTo>
                      <a:pt x="325" y="135"/>
                    </a:lnTo>
                    <a:lnTo>
                      <a:pt x="295" y="135"/>
                    </a:lnTo>
                    <a:lnTo>
                      <a:pt x="264" y="135"/>
                    </a:lnTo>
                    <a:lnTo>
                      <a:pt x="230" y="135"/>
                    </a:lnTo>
                    <a:lnTo>
                      <a:pt x="211" y="16"/>
                    </a:lnTo>
                    <a:close/>
                  </a:path>
                </a:pathLst>
              </a:custGeom>
              <a:solidFill>
                <a:srgbClr val="000000"/>
              </a:solidFill>
              <a:ln w="9525">
                <a:noFill/>
                <a:round/>
                <a:headEnd/>
                <a:tailEnd/>
              </a:ln>
            </p:spPr>
            <p:txBody>
              <a:bodyPr/>
              <a:lstStyle/>
              <a:p>
                <a:endParaRPr lang="es-MX"/>
              </a:p>
            </p:txBody>
          </p:sp>
          <p:sp>
            <p:nvSpPr>
              <p:cNvPr id="62149" name="Freeform 709"/>
              <p:cNvSpPr>
                <a:spLocks/>
              </p:cNvSpPr>
              <p:nvPr/>
            </p:nvSpPr>
            <p:spPr bwMode="auto">
              <a:xfrm>
                <a:off x="3191" y="2885"/>
                <a:ext cx="46" cy="42"/>
              </a:xfrm>
              <a:custGeom>
                <a:avLst/>
                <a:gdLst/>
                <a:ahLst/>
                <a:cxnLst>
                  <a:cxn ang="0">
                    <a:pos x="81" y="5"/>
                  </a:cxn>
                  <a:cxn ang="0">
                    <a:pos x="80" y="3"/>
                  </a:cxn>
                  <a:cxn ang="0">
                    <a:pos x="79" y="2"/>
                  </a:cxn>
                  <a:cxn ang="0">
                    <a:pos x="78" y="1"/>
                  </a:cxn>
                  <a:cxn ang="0">
                    <a:pos x="77" y="0"/>
                  </a:cxn>
                  <a:cxn ang="0">
                    <a:pos x="83" y="16"/>
                  </a:cxn>
                  <a:cxn ang="0">
                    <a:pos x="84" y="33"/>
                  </a:cxn>
                  <a:cxn ang="0">
                    <a:pos x="77" y="51"/>
                  </a:cxn>
                  <a:cxn ang="0">
                    <a:pos x="65" y="64"/>
                  </a:cxn>
                  <a:cxn ang="0">
                    <a:pos x="57" y="69"/>
                  </a:cxn>
                  <a:cxn ang="0">
                    <a:pos x="49" y="72"/>
                  </a:cxn>
                  <a:cxn ang="0">
                    <a:pos x="40" y="74"/>
                  </a:cxn>
                  <a:cxn ang="0">
                    <a:pos x="32" y="74"/>
                  </a:cxn>
                  <a:cxn ang="0">
                    <a:pos x="23" y="72"/>
                  </a:cxn>
                  <a:cxn ang="0">
                    <a:pos x="15" y="70"/>
                  </a:cxn>
                  <a:cxn ang="0">
                    <a:pos x="7" y="66"/>
                  </a:cxn>
                  <a:cxn ang="0">
                    <a:pos x="0" y="60"/>
                  </a:cxn>
                  <a:cxn ang="0">
                    <a:pos x="1" y="61"/>
                  </a:cxn>
                  <a:cxn ang="0">
                    <a:pos x="2" y="62"/>
                  </a:cxn>
                  <a:cxn ang="0">
                    <a:pos x="2" y="64"/>
                  </a:cxn>
                  <a:cxn ang="0">
                    <a:pos x="3" y="66"/>
                  </a:cxn>
                  <a:cxn ang="0">
                    <a:pos x="10" y="72"/>
                  </a:cxn>
                  <a:cxn ang="0">
                    <a:pos x="18" y="78"/>
                  </a:cxn>
                  <a:cxn ang="0">
                    <a:pos x="27" y="82"/>
                  </a:cxn>
                  <a:cxn ang="0">
                    <a:pos x="37" y="84"/>
                  </a:cxn>
                  <a:cxn ang="0">
                    <a:pos x="46" y="84"/>
                  </a:cxn>
                  <a:cxn ang="0">
                    <a:pos x="55" y="83"/>
                  </a:cxn>
                  <a:cxn ang="0">
                    <a:pos x="64" y="79"/>
                  </a:cxn>
                  <a:cxn ang="0">
                    <a:pos x="72" y="74"/>
                  </a:cxn>
                  <a:cxn ang="0">
                    <a:pos x="85" y="59"/>
                  </a:cxn>
                  <a:cxn ang="0">
                    <a:pos x="91" y="41"/>
                  </a:cxn>
                  <a:cxn ang="0">
                    <a:pos x="90" y="22"/>
                  </a:cxn>
                  <a:cxn ang="0">
                    <a:pos x="81" y="5"/>
                  </a:cxn>
                </a:cxnLst>
                <a:rect l="0" t="0" r="r" b="b"/>
                <a:pathLst>
                  <a:path w="91" h="84">
                    <a:moveTo>
                      <a:pt x="81" y="5"/>
                    </a:moveTo>
                    <a:lnTo>
                      <a:pt x="80" y="3"/>
                    </a:lnTo>
                    <a:lnTo>
                      <a:pt x="79" y="2"/>
                    </a:lnTo>
                    <a:lnTo>
                      <a:pt x="78" y="1"/>
                    </a:lnTo>
                    <a:lnTo>
                      <a:pt x="77" y="0"/>
                    </a:lnTo>
                    <a:lnTo>
                      <a:pt x="83" y="16"/>
                    </a:lnTo>
                    <a:lnTo>
                      <a:pt x="84" y="33"/>
                    </a:lnTo>
                    <a:lnTo>
                      <a:pt x="77" y="51"/>
                    </a:lnTo>
                    <a:lnTo>
                      <a:pt x="65" y="64"/>
                    </a:lnTo>
                    <a:lnTo>
                      <a:pt x="57" y="69"/>
                    </a:lnTo>
                    <a:lnTo>
                      <a:pt x="49" y="72"/>
                    </a:lnTo>
                    <a:lnTo>
                      <a:pt x="40" y="74"/>
                    </a:lnTo>
                    <a:lnTo>
                      <a:pt x="32" y="74"/>
                    </a:lnTo>
                    <a:lnTo>
                      <a:pt x="23" y="72"/>
                    </a:lnTo>
                    <a:lnTo>
                      <a:pt x="15" y="70"/>
                    </a:lnTo>
                    <a:lnTo>
                      <a:pt x="7" y="66"/>
                    </a:lnTo>
                    <a:lnTo>
                      <a:pt x="0" y="60"/>
                    </a:lnTo>
                    <a:lnTo>
                      <a:pt x="1" y="61"/>
                    </a:lnTo>
                    <a:lnTo>
                      <a:pt x="2" y="62"/>
                    </a:lnTo>
                    <a:lnTo>
                      <a:pt x="2" y="64"/>
                    </a:lnTo>
                    <a:lnTo>
                      <a:pt x="3" y="66"/>
                    </a:lnTo>
                    <a:lnTo>
                      <a:pt x="10" y="72"/>
                    </a:lnTo>
                    <a:lnTo>
                      <a:pt x="18" y="78"/>
                    </a:lnTo>
                    <a:lnTo>
                      <a:pt x="27" y="82"/>
                    </a:lnTo>
                    <a:lnTo>
                      <a:pt x="37" y="84"/>
                    </a:lnTo>
                    <a:lnTo>
                      <a:pt x="46" y="84"/>
                    </a:lnTo>
                    <a:lnTo>
                      <a:pt x="55" y="83"/>
                    </a:lnTo>
                    <a:lnTo>
                      <a:pt x="64" y="79"/>
                    </a:lnTo>
                    <a:lnTo>
                      <a:pt x="72" y="74"/>
                    </a:lnTo>
                    <a:lnTo>
                      <a:pt x="85" y="59"/>
                    </a:lnTo>
                    <a:lnTo>
                      <a:pt x="91" y="41"/>
                    </a:lnTo>
                    <a:lnTo>
                      <a:pt x="90" y="22"/>
                    </a:lnTo>
                    <a:lnTo>
                      <a:pt x="81" y="5"/>
                    </a:lnTo>
                    <a:close/>
                  </a:path>
                </a:pathLst>
              </a:custGeom>
              <a:solidFill>
                <a:srgbClr val="FFFFFF"/>
              </a:solidFill>
              <a:ln w="9525">
                <a:noFill/>
                <a:round/>
                <a:headEnd/>
                <a:tailEnd/>
              </a:ln>
            </p:spPr>
            <p:txBody>
              <a:bodyPr/>
              <a:lstStyle/>
              <a:p>
                <a:endParaRPr lang="es-MX"/>
              </a:p>
            </p:txBody>
          </p:sp>
          <p:sp>
            <p:nvSpPr>
              <p:cNvPr id="62150" name="Freeform 710"/>
              <p:cNvSpPr>
                <a:spLocks/>
              </p:cNvSpPr>
              <p:nvPr/>
            </p:nvSpPr>
            <p:spPr bwMode="auto">
              <a:xfrm>
                <a:off x="2812" y="2915"/>
                <a:ext cx="4" cy="2"/>
              </a:xfrm>
              <a:custGeom>
                <a:avLst/>
                <a:gdLst/>
                <a:ahLst/>
                <a:cxnLst>
                  <a:cxn ang="0">
                    <a:pos x="0" y="4"/>
                  </a:cxn>
                  <a:cxn ang="0">
                    <a:pos x="9" y="4"/>
                  </a:cxn>
                  <a:cxn ang="0">
                    <a:pos x="6" y="3"/>
                  </a:cxn>
                  <a:cxn ang="0">
                    <a:pos x="5" y="2"/>
                  </a:cxn>
                  <a:cxn ang="0">
                    <a:pos x="3" y="1"/>
                  </a:cxn>
                  <a:cxn ang="0">
                    <a:pos x="0" y="0"/>
                  </a:cxn>
                  <a:cxn ang="0">
                    <a:pos x="0" y="4"/>
                  </a:cxn>
                </a:cxnLst>
                <a:rect l="0" t="0" r="r" b="b"/>
                <a:pathLst>
                  <a:path w="9" h="4">
                    <a:moveTo>
                      <a:pt x="0" y="4"/>
                    </a:moveTo>
                    <a:lnTo>
                      <a:pt x="9" y="4"/>
                    </a:lnTo>
                    <a:lnTo>
                      <a:pt x="6" y="3"/>
                    </a:lnTo>
                    <a:lnTo>
                      <a:pt x="5" y="2"/>
                    </a:lnTo>
                    <a:lnTo>
                      <a:pt x="3" y="1"/>
                    </a:lnTo>
                    <a:lnTo>
                      <a:pt x="0" y="0"/>
                    </a:lnTo>
                    <a:lnTo>
                      <a:pt x="0" y="4"/>
                    </a:lnTo>
                    <a:close/>
                  </a:path>
                </a:pathLst>
              </a:custGeom>
              <a:solidFill>
                <a:srgbClr val="FFFFFF"/>
              </a:solidFill>
              <a:ln w="9525">
                <a:noFill/>
                <a:round/>
                <a:headEnd/>
                <a:tailEnd/>
              </a:ln>
            </p:spPr>
            <p:txBody>
              <a:bodyPr/>
              <a:lstStyle/>
              <a:p>
                <a:endParaRPr lang="es-MX"/>
              </a:p>
            </p:txBody>
          </p:sp>
          <p:sp>
            <p:nvSpPr>
              <p:cNvPr id="62151" name="Freeform 711"/>
              <p:cNvSpPr>
                <a:spLocks/>
              </p:cNvSpPr>
              <p:nvPr/>
            </p:nvSpPr>
            <p:spPr bwMode="auto">
              <a:xfrm>
                <a:off x="3324" y="2917"/>
                <a:ext cx="2" cy="1"/>
              </a:xfrm>
              <a:custGeom>
                <a:avLst/>
                <a:gdLst/>
                <a:ahLst/>
                <a:cxnLst>
                  <a:cxn ang="0">
                    <a:pos x="2" y="1"/>
                  </a:cxn>
                  <a:cxn ang="0">
                    <a:pos x="2" y="0"/>
                  </a:cxn>
                  <a:cxn ang="0">
                    <a:pos x="1" y="0"/>
                  </a:cxn>
                  <a:cxn ang="0">
                    <a:pos x="1" y="0"/>
                  </a:cxn>
                  <a:cxn ang="0">
                    <a:pos x="1" y="0"/>
                  </a:cxn>
                  <a:cxn ang="0">
                    <a:pos x="0" y="1"/>
                  </a:cxn>
                  <a:cxn ang="0">
                    <a:pos x="2" y="1"/>
                  </a:cxn>
                </a:cxnLst>
                <a:rect l="0" t="0" r="r" b="b"/>
                <a:pathLst>
                  <a:path w="2" h="1">
                    <a:moveTo>
                      <a:pt x="2" y="1"/>
                    </a:moveTo>
                    <a:lnTo>
                      <a:pt x="2" y="0"/>
                    </a:lnTo>
                    <a:lnTo>
                      <a:pt x="1" y="0"/>
                    </a:lnTo>
                    <a:lnTo>
                      <a:pt x="1" y="0"/>
                    </a:lnTo>
                    <a:lnTo>
                      <a:pt x="1" y="0"/>
                    </a:lnTo>
                    <a:lnTo>
                      <a:pt x="0" y="1"/>
                    </a:lnTo>
                    <a:lnTo>
                      <a:pt x="2" y="1"/>
                    </a:lnTo>
                    <a:close/>
                  </a:path>
                </a:pathLst>
              </a:custGeom>
              <a:solidFill>
                <a:srgbClr val="FFFFFF"/>
              </a:solidFill>
              <a:ln w="9525">
                <a:noFill/>
                <a:round/>
                <a:headEnd/>
                <a:tailEnd/>
              </a:ln>
            </p:spPr>
            <p:txBody>
              <a:bodyPr/>
              <a:lstStyle/>
              <a:p>
                <a:endParaRPr lang="es-MX"/>
              </a:p>
            </p:txBody>
          </p:sp>
          <p:sp>
            <p:nvSpPr>
              <p:cNvPr id="62152" name="Freeform 712"/>
              <p:cNvSpPr>
                <a:spLocks/>
              </p:cNvSpPr>
              <p:nvPr/>
            </p:nvSpPr>
            <p:spPr bwMode="auto">
              <a:xfrm>
                <a:off x="2816" y="2893"/>
                <a:ext cx="39" cy="17"/>
              </a:xfrm>
              <a:custGeom>
                <a:avLst/>
                <a:gdLst/>
                <a:ahLst/>
                <a:cxnLst>
                  <a:cxn ang="0">
                    <a:pos x="20" y="22"/>
                  </a:cxn>
                  <a:cxn ang="0">
                    <a:pos x="23" y="23"/>
                  </a:cxn>
                  <a:cxn ang="0">
                    <a:pos x="26" y="23"/>
                  </a:cxn>
                  <a:cxn ang="0">
                    <a:pos x="33" y="25"/>
                  </a:cxn>
                  <a:cxn ang="0">
                    <a:pos x="41" y="26"/>
                  </a:cxn>
                  <a:cxn ang="0">
                    <a:pos x="49" y="28"/>
                  </a:cxn>
                  <a:cxn ang="0">
                    <a:pos x="58" y="30"/>
                  </a:cxn>
                  <a:cxn ang="0">
                    <a:pos x="68" y="31"/>
                  </a:cxn>
                  <a:cxn ang="0">
                    <a:pos x="76" y="33"/>
                  </a:cxn>
                  <a:cxn ang="0">
                    <a:pos x="76" y="30"/>
                  </a:cxn>
                  <a:cxn ang="0">
                    <a:pos x="76" y="26"/>
                  </a:cxn>
                  <a:cxn ang="0">
                    <a:pos x="76" y="24"/>
                  </a:cxn>
                  <a:cxn ang="0">
                    <a:pos x="76" y="21"/>
                  </a:cxn>
                  <a:cxn ang="0">
                    <a:pos x="76" y="15"/>
                  </a:cxn>
                  <a:cxn ang="0">
                    <a:pos x="77" y="10"/>
                  </a:cxn>
                  <a:cxn ang="0">
                    <a:pos x="77" y="5"/>
                  </a:cxn>
                  <a:cxn ang="0">
                    <a:pos x="78" y="0"/>
                  </a:cxn>
                  <a:cxn ang="0">
                    <a:pos x="0" y="0"/>
                  </a:cxn>
                  <a:cxn ang="0">
                    <a:pos x="3" y="10"/>
                  </a:cxn>
                  <a:cxn ang="0">
                    <a:pos x="10" y="17"/>
                  </a:cxn>
                  <a:cxn ang="0">
                    <a:pos x="17" y="21"/>
                  </a:cxn>
                  <a:cxn ang="0">
                    <a:pos x="20" y="22"/>
                  </a:cxn>
                </a:cxnLst>
                <a:rect l="0" t="0" r="r" b="b"/>
                <a:pathLst>
                  <a:path w="78" h="33">
                    <a:moveTo>
                      <a:pt x="20" y="22"/>
                    </a:moveTo>
                    <a:lnTo>
                      <a:pt x="23" y="23"/>
                    </a:lnTo>
                    <a:lnTo>
                      <a:pt x="26" y="23"/>
                    </a:lnTo>
                    <a:lnTo>
                      <a:pt x="33" y="25"/>
                    </a:lnTo>
                    <a:lnTo>
                      <a:pt x="41" y="26"/>
                    </a:lnTo>
                    <a:lnTo>
                      <a:pt x="49" y="28"/>
                    </a:lnTo>
                    <a:lnTo>
                      <a:pt x="58" y="30"/>
                    </a:lnTo>
                    <a:lnTo>
                      <a:pt x="68" y="31"/>
                    </a:lnTo>
                    <a:lnTo>
                      <a:pt x="76" y="33"/>
                    </a:lnTo>
                    <a:lnTo>
                      <a:pt x="76" y="30"/>
                    </a:lnTo>
                    <a:lnTo>
                      <a:pt x="76" y="26"/>
                    </a:lnTo>
                    <a:lnTo>
                      <a:pt x="76" y="24"/>
                    </a:lnTo>
                    <a:lnTo>
                      <a:pt x="76" y="21"/>
                    </a:lnTo>
                    <a:lnTo>
                      <a:pt x="76" y="15"/>
                    </a:lnTo>
                    <a:lnTo>
                      <a:pt x="77" y="10"/>
                    </a:lnTo>
                    <a:lnTo>
                      <a:pt x="77" y="5"/>
                    </a:lnTo>
                    <a:lnTo>
                      <a:pt x="78" y="0"/>
                    </a:lnTo>
                    <a:lnTo>
                      <a:pt x="0" y="0"/>
                    </a:lnTo>
                    <a:lnTo>
                      <a:pt x="3" y="10"/>
                    </a:lnTo>
                    <a:lnTo>
                      <a:pt x="10" y="17"/>
                    </a:lnTo>
                    <a:lnTo>
                      <a:pt x="17" y="21"/>
                    </a:lnTo>
                    <a:lnTo>
                      <a:pt x="20" y="22"/>
                    </a:lnTo>
                    <a:close/>
                  </a:path>
                </a:pathLst>
              </a:custGeom>
              <a:solidFill>
                <a:srgbClr val="FFFFFF"/>
              </a:solidFill>
              <a:ln w="9525">
                <a:noFill/>
                <a:round/>
                <a:headEnd/>
                <a:tailEnd/>
              </a:ln>
            </p:spPr>
            <p:txBody>
              <a:bodyPr/>
              <a:lstStyle/>
              <a:p>
                <a:endParaRPr lang="es-MX"/>
              </a:p>
            </p:txBody>
          </p:sp>
          <p:sp>
            <p:nvSpPr>
              <p:cNvPr id="62153" name="Freeform 713"/>
              <p:cNvSpPr>
                <a:spLocks/>
              </p:cNvSpPr>
              <p:nvPr/>
            </p:nvSpPr>
            <p:spPr bwMode="auto">
              <a:xfrm>
                <a:off x="2977" y="2893"/>
                <a:ext cx="175" cy="21"/>
              </a:xfrm>
              <a:custGeom>
                <a:avLst/>
                <a:gdLst/>
                <a:ahLst/>
                <a:cxnLst>
                  <a:cxn ang="0">
                    <a:pos x="1" y="41"/>
                  </a:cxn>
                  <a:cxn ang="0">
                    <a:pos x="348" y="41"/>
                  </a:cxn>
                  <a:cxn ang="0">
                    <a:pos x="347" y="36"/>
                  </a:cxn>
                  <a:cxn ang="0">
                    <a:pos x="347" y="31"/>
                  </a:cxn>
                  <a:cxn ang="0">
                    <a:pos x="347" y="25"/>
                  </a:cxn>
                  <a:cxn ang="0">
                    <a:pos x="347" y="21"/>
                  </a:cxn>
                  <a:cxn ang="0">
                    <a:pos x="347" y="15"/>
                  </a:cxn>
                  <a:cxn ang="0">
                    <a:pos x="348" y="10"/>
                  </a:cxn>
                  <a:cxn ang="0">
                    <a:pos x="348" y="5"/>
                  </a:cxn>
                  <a:cxn ang="0">
                    <a:pos x="349" y="0"/>
                  </a:cxn>
                  <a:cxn ang="0">
                    <a:pos x="0" y="0"/>
                  </a:cxn>
                  <a:cxn ang="0">
                    <a:pos x="1" y="5"/>
                  </a:cxn>
                  <a:cxn ang="0">
                    <a:pos x="1" y="10"/>
                  </a:cxn>
                  <a:cxn ang="0">
                    <a:pos x="2" y="15"/>
                  </a:cxn>
                  <a:cxn ang="0">
                    <a:pos x="2" y="21"/>
                  </a:cxn>
                  <a:cxn ang="0">
                    <a:pos x="2" y="25"/>
                  </a:cxn>
                  <a:cxn ang="0">
                    <a:pos x="2" y="31"/>
                  </a:cxn>
                  <a:cxn ang="0">
                    <a:pos x="2" y="36"/>
                  </a:cxn>
                  <a:cxn ang="0">
                    <a:pos x="1" y="41"/>
                  </a:cxn>
                </a:cxnLst>
                <a:rect l="0" t="0" r="r" b="b"/>
                <a:pathLst>
                  <a:path w="349" h="41">
                    <a:moveTo>
                      <a:pt x="1" y="41"/>
                    </a:moveTo>
                    <a:lnTo>
                      <a:pt x="348" y="41"/>
                    </a:lnTo>
                    <a:lnTo>
                      <a:pt x="347" y="36"/>
                    </a:lnTo>
                    <a:lnTo>
                      <a:pt x="347" y="31"/>
                    </a:lnTo>
                    <a:lnTo>
                      <a:pt x="347" y="25"/>
                    </a:lnTo>
                    <a:lnTo>
                      <a:pt x="347" y="21"/>
                    </a:lnTo>
                    <a:lnTo>
                      <a:pt x="347" y="15"/>
                    </a:lnTo>
                    <a:lnTo>
                      <a:pt x="348" y="10"/>
                    </a:lnTo>
                    <a:lnTo>
                      <a:pt x="348" y="5"/>
                    </a:lnTo>
                    <a:lnTo>
                      <a:pt x="349" y="0"/>
                    </a:lnTo>
                    <a:lnTo>
                      <a:pt x="0" y="0"/>
                    </a:lnTo>
                    <a:lnTo>
                      <a:pt x="1" y="5"/>
                    </a:lnTo>
                    <a:lnTo>
                      <a:pt x="1" y="10"/>
                    </a:lnTo>
                    <a:lnTo>
                      <a:pt x="2" y="15"/>
                    </a:lnTo>
                    <a:lnTo>
                      <a:pt x="2" y="21"/>
                    </a:lnTo>
                    <a:lnTo>
                      <a:pt x="2" y="25"/>
                    </a:lnTo>
                    <a:lnTo>
                      <a:pt x="2" y="31"/>
                    </a:lnTo>
                    <a:lnTo>
                      <a:pt x="2" y="36"/>
                    </a:lnTo>
                    <a:lnTo>
                      <a:pt x="1" y="41"/>
                    </a:lnTo>
                    <a:close/>
                  </a:path>
                </a:pathLst>
              </a:custGeom>
              <a:solidFill>
                <a:srgbClr val="FFFFFF"/>
              </a:solidFill>
              <a:ln w="9525">
                <a:noFill/>
                <a:round/>
                <a:headEnd/>
                <a:tailEnd/>
              </a:ln>
            </p:spPr>
            <p:txBody>
              <a:bodyPr/>
              <a:lstStyle/>
              <a:p>
                <a:endParaRPr lang="es-MX"/>
              </a:p>
            </p:txBody>
          </p:sp>
          <p:sp>
            <p:nvSpPr>
              <p:cNvPr id="62154" name="Freeform 714"/>
              <p:cNvSpPr>
                <a:spLocks/>
              </p:cNvSpPr>
              <p:nvPr/>
            </p:nvSpPr>
            <p:spPr bwMode="auto">
              <a:xfrm>
                <a:off x="3273" y="2893"/>
                <a:ext cx="49" cy="15"/>
              </a:xfrm>
              <a:custGeom>
                <a:avLst/>
                <a:gdLst/>
                <a:ahLst/>
                <a:cxnLst>
                  <a:cxn ang="0">
                    <a:pos x="3" y="31"/>
                  </a:cxn>
                  <a:cxn ang="0">
                    <a:pos x="15" y="29"/>
                  </a:cxn>
                  <a:cxn ang="0">
                    <a:pos x="29" y="28"/>
                  </a:cxn>
                  <a:cxn ang="0">
                    <a:pos x="44" y="25"/>
                  </a:cxn>
                  <a:cxn ang="0">
                    <a:pos x="58" y="23"/>
                  </a:cxn>
                  <a:cxn ang="0">
                    <a:pos x="71" y="21"/>
                  </a:cxn>
                  <a:cxn ang="0">
                    <a:pos x="81" y="19"/>
                  </a:cxn>
                  <a:cxn ang="0">
                    <a:pos x="88" y="18"/>
                  </a:cxn>
                  <a:cxn ang="0">
                    <a:pos x="90" y="18"/>
                  </a:cxn>
                  <a:cxn ang="0">
                    <a:pos x="92" y="17"/>
                  </a:cxn>
                  <a:cxn ang="0">
                    <a:pos x="96" y="15"/>
                  </a:cxn>
                  <a:cxn ang="0">
                    <a:pos x="97" y="11"/>
                  </a:cxn>
                  <a:cxn ang="0">
                    <a:pos x="98" y="6"/>
                  </a:cxn>
                  <a:cxn ang="0">
                    <a:pos x="98" y="6"/>
                  </a:cxn>
                  <a:cxn ang="0">
                    <a:pos x="98" y="5"/>
                  </a:cxn>
                  <a:cxn ang="0">
                    <a:pos x="98" y="2"/>
                  </a:cxn>
                  <a:cxn ang="0">
                    <a:pos x="98" y="0"/>
                  </a:cxn>
                  <a:cxn ang="0">
                    <a:pos x="0" y="0"/>
                  </a:cxn>
                  <a:cxn ang="0">
                    <a:pos x="1" y="5"/>
                  </a:cxn>
                  <a:cxn ang="0">
                    <a:pos x="1" y="10"/>
                  </a:cxn>
                  <a:cxn ang="0">
                    <a:pos x="3" y="15"/>
                  </a:cxn>
                  <a:cxn ang="0">
                    <a:pos x="3" y="21"/>
                  </a:cxn>
                  <a:cxn ang="0">
                    <a:pos x="3" y="23"/>
                  </a:cxn>
                  <a:cxn ang="0">
                    <a:pos x="3" y="25"/>
                  </a:cxn>
                  <a:cxn ang="0">
                    <a:pos x="3" y="29"/>
                  </a:cxn>
                  <a:cxn ang="0">
                    <a:pos x="3" y="31"/>
                  </a:cxn>
                </a:cxnLst>
                <a:rect l="0" t="0" r="r" b="b"/>
                <a:pathLst>
                  <a:path w="98" h="31">
                    <a:moveTo>
                      <a:pt x="3" y="31"/>
                    </a:moveTo>
                    <a:lnTo>
                      <a:pt x="15" y="29"/>
                    </a:lnTo>
                    <a:lnTo>
                      <a:pt x="29" y="28"/>
                    </a:lnTo>
                    <a:lnTo>
                      <a:pt x="44" y="25"/>
                    </a:lnTo>
                    <a:lnTo>
                      <a:pt x="58" y="23"/>
                    </a:lnTo>
                    <a:lnTo>
                      <a:pt x="71" y="21"/>
                    </a:lnTo>
                    <a:lnTo>
                      <a:pt x="81" y="19"/>
                    </a:lnTo>
                    <a:lnTo>
                      <a:pt x="88" y="18"/>
                    </a:lnTo>
                    <a:lnTo>
                      <a:pt x="90" y="18"/>
                    </a:lnTo>
                    <a:lnTo>
                      <a:pt x="92" y="17"/>
                    </a:lnTo>
                    <a:lnTo>
                      <a:pt x="96" y="15"/>
                    </a:lnTo>
                    <a:lnTo>
                      <a:pt x="97" y="11"/>
                    </a:lnTo>
                    <a:lnTo>
                      <a:pt x="98" y="6"/>
                    </a:lnTo>
                    <a:lnTo>
                      <a:pt x="98" y="6"/>
                    </a:lnTo>
                    <a:lnTo>
                      <a:pt x="98" y="5"/>
                    </a:lnTo>
                    <a:lnTo>
                      <a:pt x="98" y="2"/>
                    </a:lnTo>
                    <a:lnTo>
                      <a:pt x="98" y="0"/>
                    </a:lnTo>
                    <a:lnTo>
                      <a:pt x="0" y="0"/>
                    </a:lnTo>
                    <a:lnTo>
                      <a:pt x="1" y="5"/>
                    </a:lnTo>
                    <a:lnTo>
                      <a:pt x="1" y="10"/>
                    </a:lnTo>
                    <a:lnTo>
                      <a:pt x="3" y="15"/>
                    </a:lnTo>
                    <a:lnTo>
                      <a:pt x="3" y="21"/>
                    </a:lnTo>
                    <a:lnTo>
                      <a:pt x="3" y="23"/>
                    </a:lnTo>
                    <a:lnTo>
                      <a:pt x="3" y="25"/>
                    </a:lnTo>
                    <a:lnTo>
                      <a:pt x="3" y="29"/>
                    </a:lnTo>
                    <a:lnTo>
                      <a:pt x="3" y="31"/>
                    </a:lnTo>
                    <a:close/>
                  </a:path>
                </a:pathLst>
              </a:custGeom>
              <a:solidFill>
                <a:srgbClr val="FFFFFF"/>
              </a:solidFill>
              <a:ln w="9525">
                <a:noFill/>
                <a:round/>
                <a:headEnd/>
                <a:tailEnd/>
              </a:ln>
            </p:spPr>
            <p:txBody>
              <a:bodyPr/>
              <a:lstStyle/>
              <a:p>
                <a:endParaRPr lang="es-MX"/>
              </a:p>
            </p:txBody>
          </p:sp>
          <p:sp>
            <p:nvSpPr>
              <p:cNvPr id="62155" name="Freeform 715"/>
              <p:cNvSpPr>
                <a:spLocks/>
              </p:cNvSpPr>
              <p:nvPr/>
            </p:nvSpPr>
            <p:spPr bwMode="auto">
              <a:xfrm>
                <a:off x="3160" y="2701"/>
                <a:ext cx="17" cy="59"/>
              </a:xfrm>
              <a:custGeom>
                <a:avLst/>
                <a:gdLst/>
                <a:ahLst/>
                <a:cxnLst>
                  <a:cxn ang="0">
                    <a:pos x="16" y="0"/>
                  </a:cxn>
                  <a:cxn ang="0">
                    <a:pos x="12" y="0"/>
                  </a:cxn>
                  <a:cxn ang="0">
                    <a:pos x="8" y="0"/>
                  </a:cxn>
                  <a:cxn ang="0">
                    <a:pos x="5" y="0"/>
                  </a:cxn>
                  <a:cxn ang="0">
                    <a:pos x="0" y="0"/>
                  </a:cxn>
                  <a:cxn ang="0">
                    <a:pos x="22" y="119"/>
                  </a:cxn>
                  <a:cxn ang="0">
                    <a:pos x="26" y="119"/>
                  </a:cxn>
                  <a:cxn ang="0">
                    <a:pos x="29" y="119"/>
                  </a:cxn>
                  <a:cxn ang="0">
                    <a:pos x="33" y="119"/>
                  </a:cxn>
                  <a:cxn ang="0">
                    <a:pos x="36" y="119"/>
                  </a:cxn>
                  <a:cxn ang="0">
                    <a:pos x="16" y="0"/>
                  </a:cxn>
                </a:cxnLst>
                <a:rect l="0" t="0" r="r" b="b"/>
                <a:pathLst>
                  <a:path w="36" h="119">
                    <a:moveTo>
                      <a:pt x="16" y="0"/>
                    </a:moveTo>
                    <a:lnTo>
                      <a:pt x="12" y="0"/>
                    </a:lnTo>
                    <a:lnTo>
                      <a:pt x="8" y="0"/>
                    </a:lnTo>
                    <a:lnTo>
                      <a:pt x="5" y="0"/>
                    </a:lnTo>
                    <a:lnTo>
                      <a:pt x="0" y="0"/>
                    </a:lnTo>
                    <a:lnTo>
                      <a:pt x="22" y="119"/>
                    </a:lnTo>
                    <a:lnTo>
                      <a:pt x="26" y="119"/>
                    </a:lnTo>
                    <a:lnTo>
                      <a:pt x="29" y="119"/>
                    </a:lnTo>
                    <a:lnTo>
                      <a:pt x="33" y="119"/>
                    </a:lnTo>
                    <a:lnTo>
                      <a:pt x="36" y="119"/>
                    </a:lnTo>
                    <a:lnTo>
                      <a:pt x="16" y="0"/>
                    </a:lnTo>
                    <a:close/>
                  </a:path>
                </a:pathLst>
              </a:custGeom>
              <a:solidFill>
                <a:srgbClr val="BFDDFF"/>
              </a:solidFill>
              <a:ln w="9525">
                <a:noFill/>
                <a:round/>
                <a:headEnd/>
                <a:tailEnd/>
              </a:ln>
            </p:spPr>
            <p:txBody>
              <a:bodyPr/>
              <a:lstStyle/>
              <a:p>
                <a:endParaRPr lang="es-MX"/>
              </a:p>
            </p:txBody>
          </p:sp>
          <p:sp>
            <p:nvSpPr>
              <p:cNvPr id="62156" name="Freeform 716"/>
              <p:cNvSpPr>
                <a:spLocks/>
              </p:cNvSpPr>
              <p:nvPr/>
            </p:nvSpPr>
            <p:spPr bwMode="auto">
              <a:xfrm>
                <a:off x="3082" y="2701"/>
                <a:ext cx="66" cy="59"/>
              </a:xfrm>
              <a:custGeom>
                <a:avLst/>
                <a:gdLst/>
                <a:ahLst/>
                <a:cxnLst>
                  <a:cxn ang="0">
                    <a:pos x="0" y="0"/>
                  </a:cxn>
                  <a:cxn ang="0">
                    <a:pos x="0" y="22"/>
                  </a:cxn>
                  <a:cxn ang="0">
                    <a:pos x="0" y="59"/>
                  </a:cxn>
                  <a:cxn ang="0">
                    <a:pos x="0" y="97"/>
                  </a:cxn>
                  <a:cxn ang="0">
                    <a:pos x="0" y="119"/>
                  </a:cxn>
                  <a:cxn ang="0">
                    <a:pos x="4" y="119"/>
                  </a:cxn>
                  <a:cxn ang="0">
                    <a:pos x="14" y="119"/>
                  </a:cxn>
                  <a:cxn ang="0">
                    <a:pos x="26" y="119"/>
                  </a:cxn>
                  <a:cxn ang="0">
                    <a:pos x="42" y="119"/>
                  </a:cxn>
                  <a:cxn ang="0">
                    <a:pos x="62" y="119"/>
                  </a:cxn>
                  <a:cxn ang="0">
                    <a:pos x="83" y="119"/>
                  </a:cxn>
                  <a:cxn ang="0">
                    <a:pos x="107" y="119"/>
                  </a:cxn>
                  <a:cxn ang="0">
                    <a:pos x="132" y="119"/>
                  </a:cxn>
                  <a:cxn ang="0">
                    <a:pos x="110" y="0"/>
                  </a:cxn>
                  <a:cxn ang="0">
                    <a:pos x="90" y="0"/>
                  </a:cxn>
                  <a:cxn ang="0">
                    <a:pos x="70" y="0"/>
                  </a:cxn>
                  <a:cxn ang="0">
                    <a:pos x="52" y="0"/>
                  </a:cxn>
                  <a:cxn ang="0">
                    <a:pos x="35" y="0"/>
                  </a:cxn>
                  <a:cxn ang="0">
                    <a:pos x="22" y="0"/>
                  </a:cxn>
                  <a:cxn ang="0">
                    <a:pos x="11" y="0"/>
                  </a:cxn>
                  <a:cxn ang="0">
                    <a:pos x="4" y="0"/>
                  </a:cxn>
                  <a:cxn ang="0">
                    <a:pos x="0" y="0"/>
                  </a:cxn>
                </a:cxnLst>
                <a:rect l="0" t="0" r="r" b="b"/>
                <a:pathLst>
                  <a:path w="132" h="119">
                    <a:moveTo>
                      <a:pt x="0" y="0"/>
                    </a:moveTo>
                    <a:lnTo>
                      <a:pt x="0" y="22"/>
                    </a:lnTo>
                    <a:lnTo>
                      <a:pt x="0" y="59"/>
                    </a:lnTo>
                    <a:lnTo>
                      <a:pt x="0" y="97"/>
                    </a:lnTo>
                    <a:lnTo>
                      <a:pt x="0" y="119"/>
                    </a:lnTo>
                    <a:lnTo>
                      <a:pt x="4" y="119"/>
                    </a:lnTo>
                    <a:lnTo>
                      <a:pt x="14" y="119"/>
                    </a:lnTo>
                    <a:lnTo>
                      <a:pt x="26" y="119"/>
                    </a:lnTo>
                    <a:lnTo>
                      <a:pt x="42" y="119"/>
                    </a:lnTo>
                    <a:lnTo>
                      <a:pt x="62" y="119"/>
                    </a:lnTo>
                    <a:lnTo>
                      <a:pt x="83" y="119"/>
                    </a:lnTo>
                    <a:lnTo>
                      <a:pt x="107" y="119"/>
                    </a:lnTo>
                    <a:lnTo>
                      <a:pt x="132" y="119"/>
                    </a:lnTo>
                    <a:lnTo>
                      <a:pt x="110" y="0"/>
                    </a:lnTo>
                    <a:lnTo>
                      <a:pt x="90" y="0"/>
                    </a:lnTo>
                    <a:lnTo>
                      <a:pt x="70" y="0"/>
                    </a:lnTo>
                    <a:lnTo>
                      <a:pt x="52" y="0"/>
                    </a:lnTo>
                    <a:lnTo>
                      <a:pt x="35" y="0"/>
                    </a:lnTo>
                    <a:lnTo>
                      <a:pt x="22" y="0"/>
                    </a:lnTo>
                    <a:lnTo>
                      <a:pt x="11" y="0"/>
                    </a:lnTo>
                    <a:lnTo>
                      <a:pt x="4" y="0"/>
                    </a:lnTo>
                    <a:lnTo>
                      <a:pt x="0" y="0"/>
                    </a:lnTo>
                    <a:close/>
                  </a:path>
                </a:pathLst>
              </a:custGeom>
              <a:solidFill>
                <a:srgbClr val="BFDDFF"/>
              </a:solidFill>
              <a:ln w="9525">
                <a:noFill/>
                <a:round/>
                <a:headEnd/>
                <a:tailEnd/>
              </a:ln>
            </p:spPr>
            <p:txBody>
              <a:bodyPr/>
              <a:lstStyle/>
              <a:p>
                <a:endParaRPr lang="es-MX"/>
              </a:p>
            </p:txBody>
          </p:sp>
          <p:sp>
            <p:nvSpPr>
              <p:cNvPr id="62157" name="Freeform 717"/>
              <p:cNvSpPr>
                <a:spLocks/>
              </p:cNvSpPr>
              <p:nvPr/>
            </p:nvSpPr>
            <p:spPr bwMode="auto">
              <a:xfrm>
                <a:off x="3196" y="2701"/>
                <a:ext cx="18" cy="59"/>
              </a:xfrm>
              <a:custGeom>
                <a:avLst/>
                <a:gdLst/>
                <a:ahLst/>
                <a:cxnLst>
                  <a:cxn ang="0">
                    <a:pos x="0" y="0"/>
                  </a:cxn>
                  <a:cxn ang="0">
                    <a:pos x="21" y="119"/>
                  </a:cxn>
                  <a:cxn ang="0">
                    <a:pos x="24" y="119"/>
                  </a:cxn>
                  <a:cxn ang="0">
                    <a:pos x="29" y="119"/>
                  </a:cxn>
                  <a:cxn ang="0">
                    <a:pos x="32" y="119"/>
                  </a:cxn>
                  <a:cxn ang="0">
                    <a:pos x="36" y="119"/>
                  </a:cxn>
                  <a:cxn ang="0">
                    <a:pos x="15" y="0"/>
                  </a:cxn>
                  <a:cxn ang="0">
                    <a:pos x="10" y="0"/>
                  </a:cxn>
                  <a:cxn ang="0">
                    <a:pos x="7" y="0"/>
                  </a:cxn>
                  <a:cxn ang="0">
                    <a:pos x="3" y="0"/>
                  </a:cxn>
                  <a:cxn ang="0">
                    <a:pos x="0" y="0"/>
                  </a:cxn>
                </a:cxnLst>
                <a:rect l="0" t="0" r="r" b="b"/>
                <a:pathLst>
                  <a:path w="36" h="119">
                    <a:moveTo>
                      <a:pt x="0" y="0"/>
                    </a:moveTo>
                    <a:lnTo>
                      <a:pt x="21" y="119"/>
                    </a:lnTo>
                    <a:lnTo>
                      <a:pt x="24" y="119"/>
                    </a:lnTo>
                    <a:lnTo>
                      <a:pt x="29" y="119"/>
                    </a:lnTo>
                    <a:lnTo>
                      <a:pt x="32" y="119"/>
                    </a:lnTo>
                    <a:lnTo>
                      <a:pt x="36" y="119"/>
                    </a:lnTo>
                    <a:lnTo>
                      <a:pt x="15" y="0"/>
                    </a:lnTo>
                    <a:lnTo>
                      <a:pt x="10" y="0"/>
                    </a:lnTo>
                    <a:lnTo>
                      <a:pt x="7" y="0"/>
                    </a:lnTo>
                    <a:lnTo>
                      <a:pt x="3" y="0"/>
                    </a:lnTo>
                    <a:lnTo>
                      <a:pt x="0" y="0"/>
                    </a:lnTo>
                    <a:close/>
                  </a:path>
                </a:pathLst>
              </a:custGeom>
              <a:solidFill>
                <a:srgbClr val="BFDDFF"/>
              </a:solidFill>
              <a:ln w="9525">
                <a:noFill/>
                <a:round/>
                <a:headEnd/>
                <a:tailEnd/>
              </a:ln>
            </p:spPr>
            <p:txBody>
              <a:bodyPr/>
              <a:lstStyle/>
              <a:p>
                <a:endParaRPr lang="es-MX"/>
              </a:p>
            </p:txBody>
          </p:sp>
          <p:sp>
            <p:nvSpPr>
              <p:cNvPr id="62158" name="Freeform 718"/>
              <p:cNvSpPr>
                <a:spLocks/>
              </p:cNvSpPr>
              <p:nvPr/>
            </p:nvSpPr>
            <p:spPr bwMode="auto">
              <a:xfrm>
                <a:off x="3213" y="2701"/>
                <a:ext cx="67" cy="59"/>
              </a:xfrm>
              <a:custGeom>
                <a:avLst/>
                <a:gdLst/>
                <a:ahLst/>
                <a:cxnLst>
                  <a:cxn ang="0">
                    <a:pos x="134" y="119"/>
                  </a:cxn>
                  <a:cxn ang="0">
                    <a:pos x="127" y="91"/>
                  </a:cxn>
                  <a:cxn ang="0">
                    <a:pos x="118" y="56"/>
                  </a:cxn>
                  <a:cxn ang="0">
                    <a:pos x="111" y="27"/>
                  </a:cxn>
                  <a:cxn ang="0">
                    <a:pos x="108" y="14"/>
                  </a:cxn>
                  <a:cxn ang="0">
                    <a:pos x="102" y="6"/>
                  </a:cxn>
                  <a:cxn ang="0">
                    <a:pos x="95" y="1"/>
                  </a:cxn>
                  <a:cxn ang="0">
                    <a:pos x="88" y="0"/>
                  </a:cxn>
                  <a:cxn ang="0">
                    <a:pos x="85" y="0"/>
                  </a:cxn>
                  <a:cxn ang="0">
                    <a:pos x="83" y="0"/>
                  </a:cxn>
                  <a:cxn ang="0">
                    <a:pos x="79" y="0"/>
                  </a:cxn>
                  <a:cxn ang="0">
                    <a:pos x="71" y="0"/>
                  </a:cxn>
                  <a:cxn ang="0">
                    <a:pos x="60" y="0"/>
                  </a:cxn>
                  <a:cxn ang="0">
                    <a:pos x="49" y="0"/>
                  </a:cxn>
                  <a:cxn ang="0">
                    <a:pos x="34" y="0"/>
                  </a:cxn>
                  <a:cxn ang="0">
                    <a:pos x="18" y="0"/>
                  </a:cxn>
                  <a:cxn ang="0">
                    <a:pos x="0" y="0"/>
                  </a:cxn>
                  <a:cxn ang="0">
                    <a:pos x="22" y="119"/>
                  </a:cxn>
                  <a:cxn ang="0">
                    <a:pos x="44" y="119"/>
                  </a:cxn>
                  <a:cxn ang="0">
                    <a:pos x="64" y="119"/>
                  </a:cxn>
                  <a:cxn ang="0">
                    <a:pos x="82" y="119"/>
                  </a:cxn>
                  <a:cxn ang="0">
                    <a:pos x="98" y="119"/>
                  </a:cxn>
                  <a:cxn ang="0">
                    <a:pos x="112" y="119"/>
                  </a:cxn>
                  <a:cxn ang="0">
                    <a:pos x="123" y="119"/>
                  </a:cxn>
                  <a:cxn ang="0">
                    <a:pos x="129" y="119"/>
                  </a:cxn>
                  <a:cxn ang="0">
                    <a:pos x="134" y="119"/>
                  </a:cxn>
                </a:cxnLst>
                <a:rect l="0" t="0" r="r" b="b"/>
                <a:pathLst>
                  <a:path w="134" h="119">
                    <a:moveTo>
                      <a:pt x="134" y="119"/>
                    </a:moveTo>
                    <a:lnTo>
                      <a:pt x="127" y="91"/>
                    </a:lnTo>
                    <a:lnTo>
                      <a:pt x="118" y="56"/>
                    </a:lnTo>
                    <a:lnTo>
                      <a:pt x="111" y="27"/>
                    </a:lnTo>
                    <a:lnTo>
                      <a:pt x="108" y="14"/>
                    </a:lnTo>
                    <a:lnTo>
                      <a:pt x="102" y="6"/>
                    </a:lnTo>
                    <a:lnTo>
                      <a:pt x="95" y="1"/>
                    </a:lnTo>
                    <a:lnTo>
                      <a:pt x="88" y="0"/>
                    </a:lnTo>
                    <a:lnTo>
                      <a:pt x="85" y="0"/>
                    </a:lnTo>
                    <a:lnTo>
                      <a:pt x="83" y="0"/>
                    </a:lnTo>
                    <a:lnTo>
                      <a:pt x="79" y="0"/>
                    </a:lnTo>
                    <a:lnTo>
                      <a:pt x="71" y="0"/>
                    </a:lnTo>
                    <a:lnTo>
                      <a:pt x="60" y="0"/>
                    </a:lnTo>
                    <a:lnTo>
                      <a:pt x="49" y="0"/>
                    </a:lnTo>
                    <a:lnTo>
                      <a:pt x="34" y="0"/>
                    </a:lnTo>
                    <a:lnTo>
                      <a:pt x="18" y="0"/>
                    </a:lnTo>
                    <a:lnTo>
                      <a:pt x="0" y="0"/>
                    </a:lnTo>
                    <a:lnTo>
                      <a:pt x="22" y="119"/>
                    </a:lnTo>
                    <a:lnTo>
                      <a:pt x="44" y="119"/>
                    </a:lnTo>
                    <a:lnTo>
                      <a:pt x="64" y="119"/>
                    </a:lnTo>
                    <a:lnTo>
                      <a:pt x="82" y="119"/>
                    </a:lnTo>
                    <a:lnTo>
                      <a:pt x="98" y="119"/>
                    </a:lnTo>
                    <a:lnTo>
                      <a:pt x="112" y="119"/>
                    </a:lnTo>
                    <a:lnTo>
                      <a:pt x="123" y="119"/>
                    </a:lnTo>
                    <a:lnTo>
                      <a:pt x="129" y="119"/>
                    </a:lnTo>
                    <a:lnTo>
                      <a:pt x="134" y="119"/>
                    </a:lnTo>
                    <a:close/>
                  </a:path>
                </a:pathLst>
              </a:custGeom>
              <a:solidFill>
                <a:srgbClr val="BFDDFF"/>
              </a:solidFill>
              <a:ln w="9525">
                <a:noFill/>
                <a:round/>
                <a:headEnd/>
                <a:tailEnd/>
              </a:ln>
            </p:spPr>
            <p:txBody>
              <a:bodyPr/>
              <a:lstStyle/>
              <a:p>
                <a:endParaRPr lang="es-MX"/>
              </a:p>
            </p:txBody>
          </p:sp>
          <p:sp>
            <p:nvSpPr>
              <p:cNvPr id="62159" name="Freeform 719"/>
              <p:cNvSpPr>
                <a:spLocks/>
              </p:cNvSpPr>
              <p:nvPr/>
            </p:nvSpPr>
            <p:spPr bwMode="auto">
              <a:xfrm>
                <a:off x="3180" y="2701"/>
                <a:ext cx="26" cy="59"/>
              </a:xfrm>
              <a:custGeom>
                <a:avLst/>
                <a:gdLst/>
                <a:ahLst/>
                <a:cxnLst>
                  <a:cxn ang="0">
                    <a:pos x="0" y="0"/>
                  </a:cxn>
                  <a:cxn ang="0">
                    <a:pos x="19" y="119"/>
                  </a:cxn>
                  <a:cxn ang="0">
                    <a:pos x="27" y="119"/>
                  </a:cxn>
                  <a:cxn ang="0">
                    <a:pos x="36" y="119"/>
                  </a:cxn>
                  <a:cxn ang="0">
                    <a:pos x="45" y="119"/>
                  </a:cxn>
                  <a:cxn ang="0">
                    <a:pos x="53" y="119"/>
                  </a:cxn>
                  <a:cxn ang="0">
                    <a:pos x="32" y="0"/>
                  </a:cxn>
                  <a:cxn ang="0">
                    <a:pos x="24" y="0"/>
                  </a:cxn>
                  <a:cxn ang="0">
                    <a:pos x="16" y="0"/>
                  </a:cxn>
                  <a:cxn ang="0">
                    <a:pos x="8" y="0"/>
                  </a:cxn>
                  <a:cxn ang="0">
                    <a:pos x="0" y="0"/>
                  </a:cxn>
                </a:cxnLst>
                <a:rect l="0" t="0" r="r" b="b"/>
                <a:pathLst>
                  <a:path w="53" h="119">
                    <a:moveTo>
                      <a:pt x="0" y="0"/>
                    </a:moveTo>
                    <a:lnTo>
                      <a:pt x="19" y="119"/>
                    </a:lnTo>
                    <a:lnTo>
                      <a:pt x="27" y="119"/>
                    </a:lnTo>
                    <a:lnTo>
                      <a:pt x="36" y="119"/>
                    </a:lnTo>
                    <a:lnTo>
                      <a:pt x="45" y="119"/>
                    </a:lnTo>
                    <a:lnTo>
                      <a:pt x="53" y="119"/>
                    </a:lnTo>
                    <a:lnTo>
                      <a:pt x="32" y="0"/>
                    </a:lnTo>
                    <a:lnTo>
                      <a:pt x="24" y="0"/>
                    </a:lnTo>
                    <a:lnTo>
                      <a:pt x="16" y="0"/>
                    </a:lnTo>
                    <a:lnTo>
                      <a:pt x="8" y="0"/>
                    </a:lnTo>
                    <a:lnTo>
                      <a:pt x="0" y="0"/>
                    </a:lnTo>
                    <a:close/>
                  </a:path>
                </a:pathLst>
              </a:custGeom>
              <a:solidFill>
                <a:srgbClr val="FFFFFF"/>
              </a:solidFill>
              <a:ln w="9525">
                <a:noFill/>
                <a:round/>
                <a:headEnd/>
                <a:tailEnd/>
              </a:ln>
            </p:spPr>
            <p:txBody>
              <a:bodyPr/>
              <a:lstStyle/>
              <a:p>
                <a:endParaRPr lang="es-MX"/>
              </a:p>
            </p:txBody>
          </p:sp>
          <p:sp>
            <p:nvSpPr>
              <p:cNvPr id="62160" name="Freeform 720"/>
              <p:cNvSpPr>
                <a:spLocks/>
              </p:cNvSpPr>
              <p:nvPr/>
            </p:nvSpPr>
            <p:spPr bwMode="auto">
              <a:xfrm>
                <a:off x="3203" y="2701"/>
                <a:ext cx="21" cy="59"/>
              </a:xfrm>
              <a:custGeom>
                <a:avLst/>
                <a:gdLst/>
                <a:ahLst/>
                <a:cxnLst>
                  <a:cxn ang="0">
                    <a:pos x="19" y="0"/>
                  </a:cxn>
                  <a:cxn ang="0">
                    <a:pos x="15" y="0"/>
                  </a:cxn>
                  <a:cxn ang="0">
                    <a:pos x="10" y="0"/>
                  </a:cxn>
                  <a:cxn ang="0">
                    <a:pos x="4" y="0"/>
                  </a:cxn>
                  <a:cxn ang="0">
                    <a:pos x="0" y="0"/>
                  </a:cxn>
                  <a:cxn ang="0">
                    <a:pos x="21" y="119"/>
                  </a:cxn>
                  <a:cxn ang="0">
                    <a:pos x="26" y="119"/>
                  </a:cxn>
                  <a:cxn ang="0">
                    <a:pos x="31" y="119"/>
                  </a:cxn>
                  <a:cxn ang="0">
                    <a:pos x="37" y="119"/>
                  </a:cxn>
                  <a:cxn ang="0">
                    <a:pos x="41" y="119"/>
                  </a:cxn>
                  <a:cxn ang="0">
                    <a:pos x="19" y="0"/>
                  </a:cxn>
                </a:cxnLst>
                <a:rect l="0" t="0" r="r" b="b"/>
                <a:pathLst>
                  <a:path w="41" h="119">
                    <a:moveTo>
                      <a:pt x="19" y="0"/>
                    </a:moveTo>
                    <a:lnTo>
                      <a:pt x="15" y="0"/>
                    </a:lnTo>
                    <a:lnTo>
                      <a:pt x="10" y="0"/>
                    </a:lnTo>
                    <a:lnTo>
                      <a:pt x="4" y="0"/>
                    </a:lnTo>
                    <a:lnTo>
                      <a:pt x="0" y="0"/>
                    </a:lnTo>
                    <a:lnTo>
                      <a:pt x="21" y="119"/>
                    </a:lnTo>
                    <a:lnTo>
                      <a:pt x="26" y="119"/>
                    </a:lnTo>
                    <a:lnTo>
                      <a:pt x="31" y="119"/>
                    </a:lnTo>
                    <a:lnTo>
                      <a:pt x="37" y="119"/>
                    </a:lnTo>
                    <a:lnTo>
                      <a:pt x="41" y="119"/>
                    </a:lnTo>
                    <a:lnTo>
                      <a:pt x="19" y="0"/>
                    </a:lnTo>
                    <a:close/>
                  </a:path>
                </a:pathLst>
              </a:custGeom>
              <a:solidFill>
                <a:srgbClr val="FFFFFF"/>
              </a:solidFill>
              <a:ln w="9525">
                <a:noFill/>
                <a:round/>
                <a:headEnd/>
                <a:tailEnd/>
              </a:ln>
            </p:spPr>
            <p:txBody>
              <a:bodyPr/>
              <a:lstStyle/>
              <a:p>
                <a:endParaRPr lang="es-MX"/>
              </a:p>
            </p:txBody>
          </p:sp>
          <p:sp>
            <p:nvSpPr>
              <p:cNvPr id="62161" name="Freeform 721"/>
              <p:cNvSpPr>
                <a:spLocks/>
              </p:cNvSpPr>
              <p:nvPr/>
            </p:nvSpPr>
            <p:spPr bwMode="auto">
              <a:xfrm>
                <a:off x="3137" y="2701"/>
                <a:ext cx="34" cy="59"/>
              </a:xfrm>
              <a:custGeom>
                <a:avLst/>
                <a:gdLst/>
                <a:ahLst/>
                <a:cxnLst>
                  <a:cxn ang="0">
                    <a:pos x="0" y="0"/>
                  </a:cxn>
                  <a:cxn ang="0">
                    <a:pos x="22" y="119"/>
                  </a:cxn>
                  <a:cxn ang="0">
                    <a:pos x="28" y="119"/>
                  </a:cxn>
                  <a:cxn ang="0">
                    <a:pos x="34" y="119"/>
                  </a:cxn>
                  <a:cxn ang="0">
                    <a:pos x="39" y="119"/>
                  </a:cxn>
                  <a:cxn ang="0">
                    <a:pos x="45" y="119"/>
                  </a:cxn>
                  <a:cxn ang="0">
                    <a:pos x="50" y="119"/>
                  </a:cxn>
                  <a:cxn ang="0">
                    <a:pos x="56" y="119"/>
                  </a:cxn>
                  <a:cxn ang="0">
                    <a:pos x="61" y="119"/>
                  </a:cxn>
                  <a:cxn ang="0">
                    <a:pos x="67" y="119"/>
                  </a:cxn>
                  <a:cxn ang="0">
                    <a:pos x="45" y="0"/>
                  </a:cxn>
                  <a:cxn ang="0">
                    <a:pos x="39" y="0"/>
                  </a:cxn>
                  <a:cxn ang="0">
                    <a:pos x="34" y="0"/>
                  </a:cxn>
                  <a:cxn ang="0">
                    <a:pos x="28" y="0"/>
                  </a:cxn>
                  <a:cxn ang="0">
                    <a:pos x="23" y="0"/>
                  </a:cxn>
                  <a:cxn ang="0">
                    <a:pos x="18" y="0"/>
                  </a:cxn>
                  <a:cxn ang="0">
                    <a:pos x="12" y="0"/>
                  </a:cxn>
                  <a:cxn ang="0">
                    <a:pos x="6" y="0"/>
                  </a:cxn>
                  <a:cxn ang="0">
                    <a:pos x="0" y="0"/>
                  </a:cxn>
                </a:cxnLst>
                <a:rect l="0" t="0" r="r" b="b"/>
                <a:pathLst>
                  <a:path w="67" h="119">
                    <a:moveTo>
                      <a:pt x="0" y="0"/>
                    </a:moveTo>
                    <a:lnTo>
                      <a:pt x="22" y="119"/>
                    </a:lnTo>
                    <a:lnTo>
                      <a:pt x="28" y="119"/>
                    </a:lnTo>
                    <a:lnTo>
                      <a:pt x="34" y="119"/>
                    </a:lnTo>
                    <a:lnTo>
                      <a:pt x="39" y="119"/>
                    </a:lnTo>
                    <a:lnTo>
                      <a:pt x="45" y="119"/>
                    </a:lnTo>
                    <a:lnTo>
                      <a:pt x="50" y="119"/>
                    </a:lnTo>
                    <a:lnTo>
                      <a:pt x="56" y="119"/>
                    </a:lnTo>
                    <a:lnTo>
                      <a:pt x="61" y="119"/>
                    </a:lnTo>
                    <a:lnTo>
                      <a:pt x="67" y="119"/>
                    </a:lnTo>
                    <a:lnTo>
                      <a:pt x="45" y="0"/>
                    </a:lnTo>
                    <a:lnTo>
                      <a:pt x="39" y="0"/>
                    </a:lnTo>
                    <a:lnTo>
                      <a:pt x="34" y="0"/>
                    </a:lnTo>
                    <a:lnTo>
                      <a:pt x="28" y="0"/>
                    </a:lnTo>
                    <a:lnTo>
                      <a:pt x="23" y="0"/>
                    </a:lnTo>
                    <a:lnTo>
                      <a:pt x="18" y="0"/>
                    </a:lnTo>
                    <a:lnTo>
                      <a:pt x="12" y="0"/>
                    </a:lnTo>
                    <a:lnTo>
                      <a:pt x="6" y="0"/>
                    </a:lnTo>
                    <a:lnTo>
                      <a:pt x="0" y="0"/>
                    </a:lnTo>
                    <a:close/>
                  </a:path>
                </a:pathLst>
              </a:custGeom>
              <a:solidFill>
                <a:srgbClr val="FFFFFF"/>
              </a:solidFill>
              <a:ln w="9525">
                <a:noFill/>
                <a:round/>
                <a:headEnd/>
                <a:tailEnd/>
              </a:ln>
            </p:spPr>
            <p:txBody>
              <a:bodyPr/>
              <a:lstStyle/>
              <a:p>
                <a:endParaRPr lang="es-MX"/>
              </a:p>
            </p:txBody>
          </p:sp>
          <p:sp>
            <p:nvSpPr>
              <p:cNvPr id="62162" name="Freeform 722"/>
              <p:cNvSpPr>
                <a:spLocks/>
              </p:cNvSpPr>
              <p:nvPr/>
            </p:nvSpPr>
            <p:spPr bwMode="auto">
              <a:xfrm>
                <a:off x="2956" y="2701"/>
                <a:ext cx="86" cy="59"/>
              </a:xfrm>
              <a:custGeom>
                <a:avLst/>
                <a:gdLst/>
                <a:ahLst/>
                <a:cxnLst>
                  <a:cxn ang="0">
                    <a:pos x="134" y="0"/>
                  </a:cxn>
                  <a:cxn ang="0">
                    <a:pos x="133" y="0"/>
                  </a:cxn>
                  <a:cxn ang="0">
                    <a:pos x="131" y="0"/>
                  </a:cxn>
                  <a:cxn ang="0">
                    <a:pos x="126" y="0"/>
                  </a:cxn>
                  <a:cxn ang="0">
                    <a:pos x="122" y="1"/>
                  </a:cxn>
                  <a:cxn ang="0">
                    <a:pos x="116" y="4"/>
                  </a:cxn>
                  <a:cxn ang="0">
                    <a:pos x="109" y="6"/>
                  </a:cxn>
                  <a:cxn ang="0">
                    <a:pos x="102" y="11"/>
                  </a:cxn>
                  <a:cxn ang="0">
                    <a:pos x="94" y="16"/>
                  </a:cxn>
                  <a:cxn ang="0">
                    <a:pos x="91" y="20"/>
                  </a:cxn>
                  <a:cxn ang="0">
                    <a:pos x="82" y="29"/>
                  </a:cxn>
                  <a:cxn ang="0">
                    <a:pos x="70" y="43"/>
                  </a:cxn>
                  <a:cxn ang="0">
                    <a:pos x="54" y="60"/>
                  </a:cxn>
                  <a:cxn ang="0">
                    <a:pos x="38" y="77"/>
                  </a:cxn>
                  <a:cxn ang="0">
                    <a:pos x="23" y="94"/>
                  </a:cxn>
                  <a:cxn ang="0">
                    <a:pos x="9" y="109"/>
                  </a:cxn>
                  <a:cxn ang="0">
                    <a:pos x="0" y="119"/>
                  </a:cxn>
                  <a:cxn ang="0">
                    <a:pos x="11" y="119"/>
                  </a:cxn>
                  <a:cxn ang="0">
                    <a:pos x="29" y="119"/>
                  </a:cxn>
                  <a:cxn ang="0">
                    <a:pos x="51" y="119"/>
                  </a:cxn>
                  <a:cxn ang="0">
                    <a:pos x="76" y="119"/>
                  </a:cxn>
                  <a:cxn ang="0">
                    <a:pos x="101" y="119"/>
                  </a:cxn>
                  <a:cxn ang="0">
                    <a:pos x="126" y="119"/>
                  </a:cxn>
                  <a:cxn ang="0">
                    <a:pos x="150" y="119"/>
                  </a:cxn>
                  <a:cxn ang="0">
                    <a:pos x="171" y="119"/>
                  </a:cxn>
                  <a:cxn ang="0">
                    <a:pos x="171" y="0"/>
                  </a:cxn>
                  <a:cxn ang="0">
                    <a:pos x="164" y="0"/>
                  </a:cxn>
                  <a:cxn ang="0">
                    <a:pos x="157" y="0"/>
                  </a:cxn>
                  <a:cxn ang="0">
                    <a:pos x="152" y="0"/>
                  </a:cxn>
                  <a:cxn ang="0">
                    <a:pos x="146" y="0"/>
                  </a:cxn>
                  <a:cxn ang="0">
                    <a:pos x="141" y="0"/>
                  </a:cxn>
                  <a:cxn ang="0">
                    <a:pos x="138" y="0"/>
                  </a:cxn>
                  <a:cxn ang="0">
                    <a:pos x="135" y="0"/>
                  </a:cxn>
                  <a:cxn ang="0">
                    <a:pos x="134" y="0"/>
                  </a:cxn>
                </a:cxnLst>
                <a:rect l="0" t="0" r="r" b="b"/>
                <a:pathLst>
                  <a:path w="171" h="119">
                    <a:moveTo>
                      <a:pt x="134" y="0"/>
                    </a:moveTo>
                    <a:lnTo>
                      <a:pt x="133" y="0"/>
                    </a:lnTo>
                    <a:lnTo>
                      <a:pt x="131" y="0"/>
                    </a:lnTo>
                    <a:lnTo>
                      <a:pt x="126" y="0"/>
                    </a:lnTo>
                    <a:lnTo>
                      <a:pt x="122" y="1"/>
                    </a:lnTo>
                    <a:lnTo>
                      <a:pt x="116" y="4"/>
                    </a:lnTo>
                    <a:lnTo>
                      <a:pt x="109" y="6"/>
                    </a:lnTo>
                    <a:lnTo>
                      <a:pt x="102" y="11"/>
                    </a:lnTo>
                    <a:lnTo>
                      <a:pt x="94" y="16"/>
                    </a:lnTo>
                    <a:lnTo>
                      <a:pt x="91" y="20"/>
                    </a:lnTo>
                    <a:lnTo>
                      <a:pt x="82" y="29"/>
                    </a:lnTo>
                    <a:lnTo>
                      <a:pt x="70" y="43"/>
                    </a:lnTo>
                    <a:lnTo>
                      <a:pt x="54" y="60"/>
                    </a:lnTo>
                    <a:lnTo>
                      <a:pt x="38" y="77"/>
                    </a:lnTo>
                    <a:lnTo>
                      <a:pt x="23" y="94"/>
                    </a:lnTo>
                    <a:lnTo>
                      <a:pt x="9" y="109"/>
                    </a:lnTo>
                    <a:lnTo>
                      <a:pt x="0" y="119"/>
                    </a:lnTo>
                    <a:lnTo>
                      <a:pt x="11" y="119"/>
                    </a:lnTo>
                    <a:lnTo>
                      <a:pt x="29" y="119"/>
                    </a:lnTo>
                    <a:lnTo>
                      <a:pt x="51" y="119"/>
                    </a:lnTo>
                    <a:lnTo>
                      <a:pt x="76" y="119"/>
                    </a:lnTo>
                    <a:lnTo>
                      <a:pt x="101" y="119"/>
                    </a:lnTo>
                    <a:lnTo>
                      <a:pt x="126" y="119"/>
                    </a:lnTo>
                    <a:lnTo>
                      <a:pt x="150" y="119"/>
                    </a:lnTo>
                    <a:lnTo>
                      <a:pt x="171" y="119"/>
                    </a:lnTo>
                    <a:lnTo>
                      <a:pt x="171" y="0"/>
                    </a:lnTo>
                    <a:lnTo>
                      <a:pt x="164" y="0"/>
                    </a:lnTo>
                    <a:lnTo>
                      <a:pt x="157" y="0"/>
                    </a:lnTo>
                    <a:lnTo>
                      <a:pt x="152" y="0"/>
                    </a:lnTo>
                    <a:lnTo>
                      <a:pt x="146" y="0"/>
                    </a:lnTo>
                    <a:lnTo>
                      <a:pt x="141" y="0"/>
                    </a:lnTo>
                    <a:lnTo>
                      <a:pt x="138" y="0"/>
                    </a:lnTo>
                    <a:lnTo>
                      <a:pt x="135" y="0"/>
                    </a:lnTo>
                    <a:lnTo>
                      <a:pt x="134" y="0"/>
                    </a:lnTo>
                    <a:close/>
                  </a:path>
                </a:pathLst>
              </a:custGeom>
              <a:solidFill>
                <a:srgbClr val="BFDDFF"/>
              </a:solidFill>
              <a:ln w="9525">
                <a:noFill/>
                <a:round/>
                <a:headEnd/>
                <a:tailEnd/>
              </a:ln>
            </p:spPr>
            <p:txBody>
              <a:bodyPr/>
              <a:lstStyle/>
              <a:p>
                <a:endParaRPr lang="es-MX"/>
              </a:p>
            </p:txBody>
          </p:sp>
          <p:sp>
            <p:nvSpPr>
              <p:cNvPr id="62163" name="Freeform 723"/>
              <p:cNvSpPr>
                <a:spLocks/>
              </p:cNvSpPr>
              <p:nvPr/>
            </p:nvSpPr>
            <p:spPr bwMode="auto">
              <a:xfrm>
                <a:off x="3042" y="2701"/>
                <a:ext cx="14" cy="59"/>
              </a:xfrm>
              <a:custGeom>
                <a:avLst/>
                <a:gdLst/>
                <a:ahLst/>
                <a:cxnLst>
                  <a:cxn ang="0">
                    <a:pos x="28" y="0"/>
                  </a:cxn>
                  <a:cxn ang="0">
                    <a:pos x="23" y="0"/>
                  </a:cxn>
                  <a:cxn ang="0">
                    <a:pos x="16" y="0"/>
                  </a:cxn>
                  <a:cxn ang="0">
                    <a:pos x="8" y="0"/>
                  </a:cxn>
                  <a:cxn ang="0">
                    <a:pos x="0" y="0"/>
                  </a:cxn>
                  <a:cxn ang="0">
                    <a:pos x="0" y="119"/>
                  </a:cxn>
                  <a:cxn ang="0">
                    <a:pos x="11" y="119"/>
                  </a:cxn>
                  <a:cxn ang="0">
                    <a:pos x="19" y="119"/>
                  </a:cxn>
                  <a:cxn ang="0">
                    <a:pos x="24" y="119"/>
                  </a:cxn>
                  <a:cxn ang="0">
                    <a:pos x="28" y="119"/>
                  </a:cxn>
                  <a:cxn ang="0">
                    <a:pos x="28" y="97"/>
                  </a:cxn>
                  <a:cxn ang="0">
                    <a:pos x="28" y="59"/>
                  </a:cxn>
                  <a:cxn ang="0">
                    <a:pos x="28" y="22"/>
                  </a:cxn>
                  <a:cxn ang="0">
                    <a:pos x="28" y="0"/>
                  </a:cxn>
                </a:cxnLst>
                <a:rect l="0" t="0" r="r" b="b"/>
                <a:pathLst>
                  <a:path w="28" h="119">
                    <a:moveTo>
                      <a:pt x="28" y="0"/>
                    </a:moveTo>
                    <a:lnTo>
                      <a:pt x="23" y="0"/>
                    </a:lnTo>
                    <a:lnTo>
                      <a:pt x="16" y="0"/>
                    </a:lnTo>
                    <a:lnTo>
                      <a:pt x="8" y="0"/>
                    </a:lnTo>
                    <a:lnTo>
                      <a:pt x="0" y="0"/>
                    </a:lnTo>
                    <a:lnTo>
                      <a:pt x="0" y="119"/>
                    </a:lnTo>
                    <a:lnTo>
                      <a:pt x="11" y="119"/>
                    </a:lnTo>
                    <a:lnTo>
                      <a:pt x="19" y="119"/>
                    </a:lnTo>
                    <a:lnTo>
                      <a:pt x="24" y="119"/>
                    </a:lnTo>
                    <a:lnTo>
                      <a:pt x="28" y="119"/>
                    </a:lnTo>
                    <a:lnTo>
                      <a:pt x="28" y="97"/>
                    </a:lnTo>
                    <a:lnTo>
                      <a:pt x="28" y="59"/>
                    </a:lnTo>
                    <a:lnTo>
                      <a:pt x="28" y="22"/>
                    </a:lnTo>
                    <a:lnTo>
                      <a:pt x="28" y="0"/>
                    </a:lnTo>
                    <a:close/>
                  </a:path>
                </a:pathLst>
              </a:custGeom>
              <a:solidFill>
                <a:srgbClr val="FFFFFF"/>
              </a:solidFill>
              <a:ln w="9525">
                <a:noFill/>
                <a:round/>
                <a:headEnd/>
                <a:tailEnd/>
              </a:ln>
            </p:spPr>
            <p:txBody>
              <a:bodyPr/>
              <a:lstStyle/>
              <a:p>
                <a:endParaRPr lang="es-MX"/>
              </a:p>
            </p:txBody>
          </p:sp>
          <p:sp>
            <p:nvSpPr>
              <p:cNvPr id="62164" name="Freeform 724"/>
              <p:cNvSpPr>
                <a:spLocks/>
              </p:cNvSpPr>
              <p:nvPr/>
            </p:nvSpPr>
            <p:spPr bwMode="auto">
              <a:xfrm>
                <a:off x="2842" y="2775"/>
                <a:ext cx="77" cy="39"/>
              </a:xfrm>
              <a:custGeom>
                <a:avLst/>
                <a:gdLst/>
                <a:ahLst/>
                <a:cxnLst>
                  <a:cxn ang="0">
                    <a:pos x="26" y="56"/>
                  </a:cxn>
                  <a:cxn ang="0">
                    <a:pos x="29" y="55"/>
                  </a:cxn>
                  <a:cxn ang="0">
                    <a:pos x="38" y="53"/>
                  </a:cxn>
                  <a:cxn ang="0">
                    <a:pos x="51" y="49"/>
                  </a:cxn>
                  <a:cxn ang="0">
                    <a:pos x="66" y="45"/>
                  </a:cxn>
                  <a:cxn ang="0">
                    <a:pos x="83" y="39"/>
                  </a:cxn>
                  <a:cxn ang="0">
                    <a:pos x="102" y="33"/>
                  </a:cxn>
                  <a:cxn ang="0">
                    <a:pos x="119" y="27"/>
                  </a:cxn>
                  <a:cxn ang="0">
                    <a:pos x="135" y="23"/>
                  </a:cxn>
                  <a:cxn ang="0">
                    <a:pos x="156" y="0"/>
                  </a:cxn>
                  <a:cxn ang="0">
                    <a:pos x="151" y="1"/>
                  </a:cxn>
                  <a:cxn ang="0">
                    <a:pos x="137" y="6"/>
                  </a:cxn>
                  <a:cxn ang="0">
                    <a:pos x="118" y="11"/>
                  </a:cxn>
                  <a:cxn ang="0">
                    <a:pos x="96" y="18"/>
                  </a:cxn>
                  <a:cxn ang="0">
                    <a:pos x="73" y="26"/>
                  </a:cxn>
                  <a:cxn ang="0">
                    <a:pos x="53" y="32"/>
                  </a:cxn>
                  <a:cxn ang="0">
                    <a:pos x="39" y="37"/>
                  </a:cxn>
                  <a:cxn ang="0">
                    <a:pos x="34" y="38"/>
                  </a:cxn>
                  <a:cxn ang="0">
                    <a:pos x="20" y="47"/>
                  </a:cxn>
                  <a:cxn ang="0">
                    <a:pos x="11" y="57"/>
                  </a:cxn>
                  <a:cxn ang="0">
                    <a:pos x="4" y="68"/>
                  </a:cxn>
                  <a:cxn ang="0">
                    <a:pos x="0" y="78"/>
                  </a:cxn>
                  <a:cxn ang="0">
                    <a:pos x="5" y="72"/>
                  </a:cxn>
                  <a:cxn ang="0">
                    <a:pos x="11" y="67"/>
                  </a:cxn>
                  <a:cxn ang="0">
                    <a:pos x="18" y="61"/>
                  </a:cxn>
                  <a:cxn ang="0">
                    <a:pos x="26" y="56"/>
                  </a:cxn>
                </a:cxnLst>
                <a:rect l="0" t="0" r="r" b="b"/>
                <a:pathLst>
                  <a:path w="156" h="78">
                    <a:moveTo>
                      <a:pt x="26" y="56"/>
                    </a:moveTo>
                    <a:lnTo>
                      <a:pt x="29" y="55"/>
                    </a:lnTo>
                    <a:lnTo>
                      <a:pt x="38" y="53"/>
                    </a:lnTo>
                    <a:lnTo>
                      <a:pt x="51" y="49"/>
                    </a:lnTo>
                    <a:lnTo>
                      <a:pt x="66" y="45"/>
                    </a:lnTo>
                    <a:lnTo>
                      <a:pt x="83" y="39"/>
                    </a:lnTo>
                    <a:lnTo>
                      <a:pt x="102" y="33"/>
                    </a:lnTo>
                    <a:lnTo>
                      <a:pt x="119" y="27"/>
                    </a:lnTo>
                    <a:lnTo>
                      <a:pt x="135" y="23"/>
                    </a:lnTo>
                    <a:lnTo>
                      <a:pt x="156" y="0"/>
                    </a:lnTo>
                    <a:lnTo>
                      <a:pt x="151" y="1"/>
                    </a:lnTo>
                    <a:lnTo>
                      <a:pt x="137" y="6"/>
                    </a:lnTo>
                    <a:lnTo>
                      <a:pt x="118" y="11"/>
                    </a:lnTo>
                    <a:lnTo>
                      <a:pt x="96" y="18"/>
                    </a:lnTo>
                    <a:lnTo>
                      <a:pt x="73" y="26"/>
                    </a:lnTo>
                    <a:lnTo>
                      <a:pt x="53" y="32"/>
                    </a:lnTo>
                    <a:lnTo>
                      <a:pt x="39" y="37"/>
                    </a:lnTo>
                    <a:lnTo>
                      <a:pt x="34" y="38"/>
                    </a:lnTo>
                    <a:lnTo>
                      <a:pt x="20" y="47"/>
                    </a:lnTo>
                    <a:lnTo>
                      <a:pt x="11" y="57"/>
                    </a:lnTo>
                    <a:lnTo>
                      <a:pt x="4" y="68"/>
                    </a:lnTo>
                    <a:lnTo>
                      <a:pt x="0" y="78"/>
                    </a:lnTo>
                    <a:lnTo>
                      <a:pt x="5" y="72"/>
                    </a:lnTo>
                    <a:lnTo>
                      <a:pt x="11" y="67"/>
                    </a:lnTo>
                    <a:lnTo>
                      <a:pt x="18" y="61"/>
                    </a:lnTo>
                    <a:lnTo>
                      <a:pt x="26" y="56"/>
                    </a:lnTo>
                    <a:close/>
                  </a:path>
                </a:pathLst>
              </a:custGeom>
              <a:solidFill>
                <a:srgbClr val="FFFFFF"/>
              </a:solidFill>
              <a:ln w="9525">
                <a:noFill/>
                <a:round/>
                <a:headEnd/>
                <a:tailEnd/>
              </a:ln>
            </p:spPr>
            <p:txBody>
              <a:bodyPr/>
              <a:lstStyle/>
              <a:p>
                <a:endParaRPr lang="es-MX"/>
              </a:p>
            </p:txBody>
          </p:sp>
          <p:sp>
            <p:nvSpPr>
              <p:cNvPr id="62165" name="Freeform 725"/>
              <p:cNvSpPr>
                <a:spLocks/>
              </p:cNvSpPr>
              <p:nvPr/>
            </p:nvSpPr>
            <p:spPr bwMode="auto">
              <a:xfrm>
                <a:off x="2816" y="2879"/>
                <a:ext cx="43" cy="5"/>
              </a:xfrm>
              <a:custGeom>
                <a:avLst/>
                <a:gdLst/>
                <a:ahLst/>
                <a:cxnLst>
                  <a:cxn ang="0">
                    <a:pos x="0" y="0"/>
                  </a:cxn>
                  <a:cxn ang="0">
                    <a:pos x="0" y="2"/>
                  </a:cxn>
                  <a:cxn ang="0">
                    <a:pos x="0" y="6"/>
                  </a:cxn>
                  <a:cxn ang="0">
                    <a:pos x="0" y="9"/>
                  </a:cxn>
                  <a:cxn ang="0">
                    <a:pos x="0" y="12"/>
                  </a:cxn>
                  <a:cxn ang="0">
                    <a:pos x="81" y="12"/>
                  </a:cxn>
                  <a:cxn ang="0">
                    <a:pos x="82" y="9"/>
                  </a:cxn>
                  <a:cxn ang="0">
                    <a:pos x="84" y="6"/>
                  </a:cxn>
                  <a:cxn ang="0">
                    <a:pos x="85" y="2"/>
                  </a:cxn>
                  <a:cxn ang="0">
                    <a:pos x="86" y="0"/>
                  </a:cxn>
                  <a:cxn ang="0">
                    <a:pos x="0" y="0"/>
                  </a:cxn>
                </a:cxnLst>
                <a:rect l="0" t="0" r="r" b="b"/>
                <a:pathLst>
                  <a:path w="86" h="12">
                    <a:moveTo>
                      <a:pt x="0" y="0"/>
                    </a:moveTo>
                    <a:lnTo>
                      <a:pt x="0" y="2"/>
                    </a:lnTo>
                    <a:lnTo>
                      <a:pt x="0" y="6"/>
                    </a:lnTo>
                    <a:lnTo>
                      <a:pt x="0" y="9"/>
                    </a:lnTo>
                    <a:lnTo>
                      <a:pt x="0" y="12"/>
                    </a:lnTo>
                    <a:lnTo>
                      <a:pt x="81" y="12"/>
                    </a:lnTo>
                    <a:lnTo>
                      <a:pt x="82" y="9"/>
                    </a:lnTo>
                    <a:lnTo>
                      <a:pt x="84" y="6"/>
                    </a:lnTo>
                    <a:lnTo>
                      <a:pt x="85" y="2"/>
                    </a:lnTo>
                    <a:lnTo>
                      <a:pt x="86" y="0"/>
                    </a:lnTo>
                    <a:lnTo>
                      <a:pt x="0" y="0"/>
                    </a:lnTo>
                    <a:close/>
                  </a:path>
                </a:pathLst>
              </a:custGeom>
              <a:solidFill>
                <a:srgbClr val="FFFFFF"/>
              </a:solidFill>
              <a:ln w="9525">
                <a:noFill/>
                <a:round/>
                <a:headEnd/>
                <a:tailEnd/>
              </a:ln>
            </p:spPr>
            <p:txBody>
              <a:bodyPr/>
              <a:lstStyle/>
              <a:p>
                <a:endParaRPr lang="es-MX"/>
              </a:p>
            </p:txBody>
          </p:sp>
          <p:sp>
            <p:nvSpPr>
              <p:cNvPr id="62166" name="Freeform 726"/>
              <p:cNvSpPr>
                <a:spLocks/>
              </p:cNvSpPr>
              <p:nvPr/>
            </p:nvSpPr>
            <p:spPr bwMode="auto">
              <a:xfrm>
                <a:off x="2973" y="2879"/>
                <a:ext cx="183" cy="5"/>
              </a:xfrm>
              <a:custGeom>
                <a:avLst/>
                <a:gdLst/>
                <a:ahLst/>
                <a:cxnLst>
                  <a:cxn ang="0">
                    <a:pos x="0" y="0"/>
                  </a:cxn>
                  <a:cxn ang="0">
                    <a:pos x="1" y="2"/>
                  </a:cxn>
                  <a:cxn ang="0">
                    <a:pos x="2" y="6"/>
                  </a:cxn>
                  <a:cxn ang="0">
                    <a:pos x="3" y="9"/>
                  </a:cxn>
                  <a:cxn ang="0">
                    <a:pos x="5" y="12"/>
                  </a:cxn>
                  <a:cxn ang="0">
                    <a:pos x="361" y="12"/>
                  </a:cxn>
                  <a:cxn ang="0">
                    <a:pos x="362" y="9"/>
                  </a:cxn>
                  <a:cxn ang="0">
                    <a:pos x="363" y="6"/>
                  </a:cxn>
                  <a:cxn ang="0">
                    <a:pos x="364" y="2"/>
                  </a:cxn>
                  <a:cxn ang="0">
                    <a:pos x="365" y="0"/>
                  </a:cxn>
                  <a:cxn ang="0">
                    <a:pos x="0" y="0"/>
                  </a:cxn>
                </a:cxnLst>
                <a:rect l="0" t="0" r="r" b="b"/>
                <a:pathLst>
                  <a:path w="365" h="12">
                    <a:moveTo>
                      <a:pt x="0" y="0"/>
                    </a:moveTo>
                    <a:lnTo>
                      <a:pt x="1" y="2"/>
                    </a:lnTo>
                    <a:lnTo>
                      <a:pt x="2" y="6"/>
                    </a:lnTo>
                    <a:lnTo>
                      <a:pt x="3" y="9"/>
                    </a:lnTo>
                    <a:lnTo>
                      <a:pt x="5" y="12"/>
                    </a:lnTo>
                    <a:lnTo>
                      <a:pt x="361" y="12"/>
                    </a:lnTo>
                    <a:lnTo>
                      <a:pt x="362" y="9"/>
                    </a:lnTo>
                    <a:lnTo>
                      <a:pt x="363" y="6"/>
                    </a:lnTo>
                    <a:lnTo>
                      <a:pt x="364" y="2"/>
                    </a:lnTo>
                    <a:lnTo>
                      <a:pt x="365" y="0"/>
                    </a:lnTo>
                    <a:lnTo>
                      <a:pt x="0" y="0"/>
                    </a:lnTo>
                    <a:close/>
                  </a:path>
                </a:pathLst>
              </a:custGeom>
              <a:solidFill>
                <a:srgbClr val="FFFFFF"/>
              </a:solidFill>
              <a:ln w="9525">
                <a:noFill/>
                <a:round/>
                <a:headEnd/>
                <a:tailEnd/>
              </a:ln>
            </p:spPr>
            <p:txBody>
              <a:bodyPr/>
              <a:lstStyle/>
              <a:p>
                <a:endParaRPr lang="es-MX"/>
              </a:p>
            </p:txBody>
          </p:sp>
          <p:sp>
            <p:nvSpPr>
              <p:cNvPr id="62167" name="Freeform 727"/>
              <p:cNvSpPr>
                <a:spLocks/>
              </p:cNvSpPr>
              <p:nvPr/>
            </p:nvSpPr>
            <p:spPr bwMode="auto">
              <a:xfrm>
                <a:off x="3269" y="2879"/>
                <a:ext cx="53" cy="5"/>
              </a:xfrm>
              <a:custGeom>
                <a:avLst/>
                <a:gdLst/>
                <a:ahLst/>
                <a:cxnLst>
                  <a:cxn ang="0">
                    <a:pos x="0" y="0"/>
                  </a:cxn>
                  <a:cxn ang="0">
                    <a:pos x="1" y="2"/>
                  </a:cxn>
                  <a:cxn ang="0">
                    <a:pos x="2" y="6"/>
                  </a:cxn>
                  <a:cxn ang="0">
                    <a:pos x="4" y="9"/>
                  </a:cxn>
                  <a:cxn ang="0">
                    <a:pos x="5" y="12"/>
                  </a:cxn>
                  <a:cxn ang="0">
                    <a:pos x="106" y="12"/>
                  </a:cxn>
                  <a:cxn ang="0">
                    <a:pos x="106" y="9"/>
                  </a:cxn>
                  <a:cxn ang="0">
                    <a:pos x="106" y="6"/>
                  </a:cxn>
                  <a:cxn ang="0">
                    <a:pos x="106" y="2"/>
                  </a:cxn>
                  <a:cxn ang="0">
                    <a:pos x="106" y="0"/>
                  </a:cxn>
                  <a:cxn ang="0">
                    <a:pos x="0" y="0"/>
                  </a:cxn>
                </a:cxnLst>
                <a:rect l="0" t="0" r="r" b="b"/>
                <a:pathLst>
                  <a:path w="106" h="12">
                    <a:moveTo>
                      <a:pt x="0" y="0"/>
                    </a:moveTo>
                    <a:lnTo>
                      <a:pt x="1" y="2"/>
                    </a:lnTo>
                    <a:lnTo>
                      <a:pt x="2" y="6"/>
                    </a:lnTo>
                    <a:lnTo>
                      <a:pt x="4" y="9"/>
                    </a:lnTo>
                    <a:lnTo>
                      <a:pt x="5" y="12"/>
                    </a:lnTo>
                    <a:lnTo>
                      <a:pt x="106" y="12"/>
                    </a:lnTo>
                    <a:lnTo>
                      <a:pt x="106" y="9"/>
                    </a:lnTo>
                    <a:lnTo>
                      <a:pt x="106" y="6"/>
                    </a:lnTo>
                    <a:lnTo>
                      <a:pt x="106" y="2"/>
                    </a:lnTo>
                    <a:lnTo>
                      <a:pt x="106" y="0"/>
                    </a:lnTo>
                    <a:lnTo>
                      <a:pt x="0" y="0"/>
                    </a:lnTo>
                    <a:close/>
                  </a:path>
                </a:pathLst>
              </a:custGeom>
              <a:solidFill>
                <a:srgbClr val="FFFFFF"/>
              </a:solidFill>
              <a:ln w="9525">
                <a:noFill/>
                <a:round/>
                <a:headEnd/>
                <a:tailEnd/>
              </a:ln>
            </p:spPr>
            <p:txBody>
              <a:bodyPr/>
              <a:lstStyle/>
              <a:p>
                <a:endParaRPr lang="es-MX"/>
              </a:p>
            </p:txBody>
          </p:sp>
        </p:grpSp>
        <p:grpSp>
          <p:nvGrpSpPr>
            <p:cNvPr id="62168" name="Group 728"/>
            <p:cNvGrpSpPr>
              <a:grpSpLocks noChangeAspect="1"/>
            </p:cNvGrpSpPr>
            <p:nvPr/>
          </p:nvGrpSpPr>
          <p:grpSpPr bwMode="auto">
            <a:xfrm>
              <a:off x="-185" y="2352"/>
              <a:ext cx="369" cy="232"/>
              <a:chOff x="2112" y="1008"/>
              <a:chExt cx="1153" cy="724"/>
            </a:xfrm>
          </p:grpSpPr>
          <p:sp>
            <p:nvSpPr>
              <p:cNvPr id="62169" name="AutoShape 729"/>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62170" name="Freeform 730"/>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2171" name="Freeform 731"/>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2172" name="Freeform 732"/>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2173" name="Freeform 733"/>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2174" name="Freeform 734"/>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62175" name="Freeform 735"/>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2176" name="Freeform 736"/>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2177" name="Freeform 737"/>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2178" name="Freeform 738"/>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2179" name="Freeform 739"/>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62180" name="Freeform 740"/>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62181" name="Freeform 741"/>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62182" name="Freeform 742"/>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2183" name="Freeform 743"/>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2184" name="Freeform 744"/>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2185" name="Freeform 745"/>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2186" name="Freeform 746"/>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2187" name="Freeform 747"/>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2188" name="Freeform 748"/>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2189" name="Freeform 749"/>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2190" name="Freeform 750"/>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2191" name="Freeform 751"/>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2192" name="Freeform 752"/>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2193" name="Freeform 753"/>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2194" name="Freeform 754"/>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2195" name="Freeform 755"/>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2196" name="Freeform 756"/>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2197" name="Freeform 757"/>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sp>
        <p:nvSpPr>
          <p:cNvPr id="62198" name="Rectangle 758"/>
          <p:cNvSpPr>
            <a:spLocks noChangeArrowheads="1"/>
          </p:cNvSpPr>
          <p:nvPr/>
        </p:nvSpPr>
        <p:spPr bwMode="auto">
          <a:xfrm>
            <a:off x="-914400" y="2895600"/>
            <a:ext cx="2133600" cy="2819400"/>
          </a:xfrm>
          <a:prstGeom prst="rect">
            <a:avLst/>
          </a:prstGeom>
          <a:solidFill>
            <a:schemeClr val="bg1"/>
          </a:solidFill>
          <a:ln w="50800" algn="ctr">
            <a:noFill/>
            <a:miter lim="800000"/>
            <a:headEnd/>
            <a:tailEnd/>
          </a:ln>
          <a:effectLst/>
        </p:spPr>
        <p:txBody>
          <a:bodyPr wrap="none" anchor="ctr"/>
          <a:lstStyle/>
          <a:p>
            <a:endParaRPr lang="es-MX"/>
          </a:p>
        </p:txBody>
      </p:sp>
      <p:sp>
        <p:nvSpPr>
          <p:cNvPr id="62199" name="Line 759"/>
          <p:cNvSpPr>
            <a:spLocks noChangeShapeType="1"/>
          </p:cNvSpPr>
          <p:nvPr/>
        </p:nvSpPr>
        <p:spPr bwMode="auto">
          <a:xfrm>
            <a:off x="381000" y="1752600"/>
            <a:ext cx="838200" cy="3810000"/>
          </a:xfrm>
          <a:prstGeom prst="line">
            <a:avLst/>
          </a:prstGeom>
          <a:noFill/>
          <a:ln w="50800">
            <a:solidFill>
              <a:schemeClr val="tx1"/>
            </a:solidFill>
            <a:round/>
            <a:headEnd/>
            <a:tailEnd/>
          </a:ln>
          <a:effectLst/>
        </p:spPr>
        <p:txBody>
          <a:bodyPr wrap="none" anchor="ctr"/>
          <a:lstStyle/>
          <a:p>
            <a:endParaRPr lang="es-MX"/>
          </a:p>
        </p:txBody>
      </p:sp>
      <p:sp>
        <p:nvSpPr>
          <p:cNvPr id="62200" name="Rectangle 760"/>
          <p:cNvSpPr>
            <a:spLocks noChangeArrowheads="1"/>
          </p:cNvSpPr>
          <p:nvPr/>
        </p:nvSpPr>
        <p:spPr bwMode="auto">
          <a:xfrm>
            <a:off x="3505200" y="2819400"/>
            <a:ext cx="5638800" cy="2819400"/>
          </a:xfrm>
          <a:prstGeom prst="rect">
            <a:avLst/>
          </a:prstGeom>
          <a:solidFill>
            <a:schemeClr val="bg1"/>
          </a:solidFill>
          <a:ln w="50800" algn="ctr">
            <a:noFill/>
            <a:miter lim="800000"/>
            <a:headEnd/>
            <a:tailEnd/>
          </a:ln>
          <a:effectLst/>
        </p:spPr>
        <p:txBody>
          <a:bodyPr wrap="none" anchor="ctr"/>
          <a:lstStyle/>
          <a:p>
            <a:endParaRPr lang="es-MX"/>
          </a:p>
        </p:txBody>
      </p:sp>
      <p:grpSp>
        <p:nvGrpSpPr>
          <p:cNvPr id="62201" name="Group 761"/>
          <p:cNvGrpSpPr>
            <a:grpSpLocks/>
          </p:cNvGrpSpPr>
          <p:nvPr/>
        </p:nvGrpSpPr>
        <p:grpSpPr bwMode="auto">
          <a:xfrm>
            <a:off x="-304800" y="1371600"/>
            <a:ext cx="9753600" cy="3098800"/>
            <a:chOff x="-192" y="864"/>
            <a:chExt cx="6144" cy="1952"/>
          </a:xfrm>
        </p:grpSpPr>
        <p:sp>
          <p:nvSpPr>
            <p:cNvPr id="62202" name="Line 762"/>
            <p:cNvSpPr>
              <a:spLocks noChangeShapeType="1"/>
            </p:cNvSpPr>
            <p:nvPr/>
          </p:nvSpPr>
          <p:spPr bwMode="auto">
            <a:xfrm>
              <a:off x="0" y="864"/>
              <a:ext cx="2599" cy="0"/>
            </a:xfrm>
            <a:prstGeom prst="line">
              <a:avLst/>
            </a:prstGeom>
            <a:noFill/>
            <a:ln w="12700">
              <a:solidFill>
                <a:schemeClr val="tx1"/>
              </a:solidFill>
              <a:round/>
              <a:headEnd/>
              <a:tailEnd/>
            </a:ln>
            <a:effectLst/>
          </p:spPr>
          <p:txBody>
            <a:bodyPr wrap="none" anchor="ctr"/>
            <a:lstStyle/>
            <a:p>
              <a:endParaRPr lang="es-MX"/>
            </a:p>
          </p:txBody>
        </p:sp>
        <p:sp>
          <p:nvSpPr>
            <p:cNvPr id="62203" name="Freeform 763"/>
            <p:cNvSpPr>
              <a:spLocks/>
            </p:cNvSpPr>
            <p:nvPr/>
          </p:nvSpPr>
          <p:spPr bwMode="auto">
            <a:xfrm>
              <a:off x="2592" y="864"/>
              <a:ext cx="3360" cy="1664"/>
            </a:xfrm>
            <a:custGeom>
              <a:avLst/>
              <a:gdLst/>
              <a:ahLst/>
              <a:cxnLst>
                <a:cxn ang="0">
                  <a:pos x="0" y="0"/>
                </a:cxn>
                <a:cxn ang="0">
                  <a:pos x="480" y="240"/>
                </a:cxn>
                <a:cxn ang="0">
                  <a:pos x="720" y="960"/>
                </a:cxn>
                <a:cxn ang="0">
                  <a:pos x="1680" y="1584"/>
                </a:cxn>
                <a:cxn ang="0">
                  <a:pos x="3360" y="1440"/>
                </a:cxn>
              </a:cxnLst>
              <a:rect l="0" t="0" r="r" b="b"/>
              <a:pathLst>
                <a:path w="3360" h="1664">
                  <a:moveTo>
                    <a:pt x="0" y="0"/>
                  </a:moveTo>
                  <a:cubicBezTo>
                    <a:pt x="180" y="40"/>
                    <a:pt x="360" y="80"/>
                    <a:pt x="480" y="240"/>
                  </a:cubicBezTo>
                  <a:cubicBezTo>
                    <a:pt x="600" y="400"/>
                    <a:pt x="520" y="736"/>
                    <a:pt x="720" y="960"/>
                  </a:cubicBezTo>
                  <a:cubicBezTo>
                    <a:pt x="920" y="1184"/>
                    <a:pt x="1240" y="1504"/>
                    <a:pt x="1680" y="1584"/>
                  </a:cubicBezTo>
                  <a:cubicBezTo>
                    <a:pt x="2120" y="1664"/>
                    <a:pt x="2740" y="1552"/>
                    <a:pt x="3360" y="1440"/>
                  </a:cubicBezTo>
                </a:path>
              </a:pathLst>
            </a:custGeom>
            <a:noFill/>
            <a:ln w="12700" cap="flat" cmpd="sng">
              <a:solidFill>
                <a:schemeClr val="tx1"/>
              </a:solidFill>
              <a:prstDash val="solid"/>
              <a:round/>
              <a:headEnd/>
              <a:tailEnd/>
            </a:ln>
            <a:effectLst/>
          </p:spPr>
          <p:txBody>
            <a:bodyPr wrap="none" anchor="ctr"/>
            <a:lstStyle/>
            <a:p>
              <a:endParaRPr lang="es-MX"/>
            </a:p>
          </p:txBody>
        </p:sp>
        <p:sp>
          <p:nvSpPr>
            <p:cNvPr id="62204" name="Freeform 764"/>
            <p:cNvSpPr>
              <a:spLocks/>
            </p:cNvSpPr>
            <p:nvPr/>
          </p:nvSpPr>
          <p:spPr bwMode="auto">
            <a:xfrm>
              <a:off x="2544" y="928"/>
              <a:ext cx="3360" cy="1664"/>
            </a:xfrm>
            <a:custGeom>
              <a:avLst/>
              <a:gdLst/>
              <a:ahLst/>
              <a:cxnLst>
                <a:cxn ang="0">
                  <a:pos x="0" y="0"/>
                </a:cxn>
                <a:cxn ang="0">
                  <a:pos x="480" y="240"/>
                </a:cxn>
                <a:cxn ang="0">
                  <a:pos x="720" y="960"/>
                </a:cxn>
                <a:cxn ang="0">
                  <a:pos x="1680" y="1584"/>
                </a:cxn>
                <a:cxn ang="0">
                  <a:pos x="3360" y="1440"/>
                </a:cxn>
              </a:cxnLst>
              <a:rect l="0" t="0" r="r" b="b"/>
              <a:pathLst>
                <a:path w="3360" h="1664">
                  <a:moveTo>
                    <a:pt x="0" y="0"/>
                  </a:moveTo>
                  <a:cubicBezTo>
                    <a:pt x="180" y="40"/>
                    <a:pt x="360" y="80"/>
                    <a:pt x="480" y="240"/>
                  </a:cubicBezTo>
                  <a:cubicBezTo>
                    <a:pt x="600" y="400"/>
                    <a:pt x="520" y="736"/>
                    <a:pt x="720" y="960"/>
                  </a:cubicBezTo>
                  <a:cubicBezTo>
                    <a:pt x="920" y="1184"/>
                    <a:pt x="1240" y="1504"/>
                    <a:pt x="1680" y="1584"/>
                  </a:cubicBezTo>
                  <a:cubicBezTo>
                    <a:pt x="2120" y="1664"/>
                    <a:pt x="2740" y="1552"/>
                    <a:pt x="3360" y="1440"/>
                  </a:cubicBezTo>
                </a:path>
              </a:pathLst>
            </a:custGeom>
            <a:noFill/>
            <a:ln w="12700" cap="flat" cmpd="sng">
              <a:solidFill>
                <a:schemeClr val="tx1"/>
              </a:solidFill>
              <a:prstDash val="dash"/>
              <a:round/>
              <a:headEnd/>
              <a:tailEnd/>
            </a:ln>
            <a:effectLst/>
          </p:spPr>
          <p:txBody>
            <a:bodyPr wrap="none" anchor="ctr"/>
            <a:lstStyle/>
            <a:p>
              <a:endParaRPr lang="es-MX"/>
            </a:p>
          </p:txBody>
        </p:sp>
        <p:sp>
          <p:nvSpPr>
            <p:cNvPr id="62205" name="Freeform 765"/>
            <p:cNvSpPr>
              <a:spLocks/>
            </p:cNvSpPr>
            <p:nvPr/>
          </p:nvSpPr>
          <p:spPr bwMode="auto">
            <a:xfrm>
              <a:off x="2496" y="1008"/>
              <a:ext cx="3360" cy="1664"/>
            </a:xfrm>
            <a:custGeom>
              <a:avLst/>
              <a:gdLst/>
              <a:ahLst/>
              <a:cxnLst>
                <a:cxn ang="0">
                  <a:pos x="0" y="0"/>
                </a:cxn>
                <a:cxn ang="0">
                  <a:pos x="480" y="240"/>
                </a:cxn>
                <a:cxn ang="0">
                  <a:pos x="720" y="960"/>
                </a:cxn>
                <a:cxn ang="0">
                  <a:pos x="1680" y="1584"/>
                </a:cxn>
                <a:cxn ang="0">
                  <a:pos x="3360" y="1440"/>
                </a:cxn>
              </a:cxnLst>
              <a:rect l="0" t="0" r="r" b="b"/>
              <a:pathLst>
                <a:path w="3360" h="1664">
                  <a:moveTo>
                    <a:pt x="0" y="0"/>
                  </a:moveTo>
                  <a:cubicBezTo>
                    <a:pt x="180" y="40"/>
                    <a:pt x="360" y="80"/>
                    <a:pt x="480" y="240"/>
                  </a:cubicBezTo>
                  <a:cubicBezTo>
                    <a:pt x="600" y="400"/>
                    <a:pt x="520" y="736"/>
                    <a:pt x="720" y="960"/>
                  </a:cubicBezTo>
                  <a:cubicBezTo>
                    <a:pt x="920" y="1184"/>
                    <a:pt x="1240" y="1504"/>
                    <a:pt x="1680" y="1584"/>
                  </a:cubicBezTo>
                  <a:cubicBezTo>
                    <a:pt x="2120" y="1664"/>
                    <a:pt x="2740" y="1552"/>
                    <a:pt x="3360" y="1440"/>
                  </a:cubicBezTo>
                </a:path>
              </a:pathLst>
            </a:custGeom>
            <a:noFill/>
            <a:ln w="12700" cap="flat" cmpd="sng">
              <a:solidFill>
                <a:schemeClr val="tx1"/>
              </a:solidFill>
              <a:prstDash val="dash"/>
              <a:round/>
              <a:headEnd/>
              <a:tailEnd/>
            </a:ln>
            <a:effectLst/>
          </p:spPr>
          <p:txBody>
            <a:bodyPr wrap="none" anchor="ctr"/>
            <a:lstStyle/>
            <a:p>
              <a:endParaRPr lang="es-MX"/>
            </a:p>
          </p:txBody>
        </p:sp>
        <p:sp>
          <p:nvSpPr>
            <p:cNvPr id="62206" name="Freeform 766"/>
            <p:cNvSpPr>
              <a:spLocks/>
            </p:cNvSpPr>
            <p:nvPr/>
          </p:nvSpPr>
          <p:spPr bwMode="auto">
            <a:xfrm>
              <a:off x="2448" y="1072"/>
              <a:ext cx="3360" cy="1664"/>
            </a:xfrm>
            <a:custGeom>
              <a:avLst/>
              <a:gdLst/>
              <a:ahLst/>
              <a:cxnLst>
                <a:cxn ang="0">
                  <a:pos x="0" y="0"/>
                </a:cxn>
                <a:cxn ang="0">
                  <a:pos x="480" y="240"/>
                </a:cxn>
                <a:cxn ang="0">
                  <a:pos x="720" y="960"/>
                </a:cxn>
                <a:cxn ang="0">
                  <a:pos x="1680" y="1584"/>
                </a:cxn>
                <a:cxn ang="0">
                  <a:pos x="3360" y="1440"/>
                </a:cxn>
              </a:cxnLst>
              <a:rect l="0" t="0" r="r" b="b"/>
              <a:pathLst>
                <a:path w="3360" h="1664">
                  <a:moveTo>
                    <a:pt x="0" y="0"/>
                  </a:moveTo>
                  <a:cubicBezTo>
                    <a:pt x="180" y="40"/>
                    <a:pt x="360" y="80"/>
                    <a:pt x="480" y="240"/>
                  </a:cubicBezTo>
                  <a:cubicBezTo>
                    <a:pt x="600" y="400"/>
                    <a:pt x="520" y="736"/>
                    <a:pt x="720" y="960"/>
                  </a:cubicBezTo>
                  <a:cubicBezTo>
                    <a:pt x="920" y="1184"/>
                    <a:pt x="1240" y="1504"/>
                    <a:pt x="1680" y="1584"/>
                  </a:cubicBezTo>
                  <a:cubicBezTo>
                    <a:pt x="2120" y="1664"/>
                    <a:pt x="2740" y="1552"/>
                    <a:pt x="3360" y="1440"/>
                  </a:cubicBezTo>
                </a:path>
              </a:pathLst>
            </a:custGeom>
            <a:noFill/>
            <a:ln w="12700" cap="flat" cmpd="sng">
              <a:solidFill>
                <a:schemeClr val="tx1"/>
              </a:solidFill>
              <a:prstDash val="dash"/>
              <a:round/>
              <a:headEnd/>
              <a:tailEnd/>
            </a:ln>
            <a:effectLst/>
          </p:spPr>
          <p:txBody>
            <a:bodyPr wrap="none" anchor="ctr"/>
            <a:lstStyle/>
            <a:p>
              <a:endParaRPr lang="es-MX"/>
            </a:p>
          </p:txBody>
        </p:sp>
        <p:sp>
          <p:nvSpPr>
            <p:cNvPr id="62207" name="Freeform 767"/>
            <p:cNvSpPr>
              <a:spLocks/>
            </p:cNvSpPr>
            <p:nvPr/>
          </p:nvSpPr>
          <p:spPr bwMode="auto">
            <a:xfrm>
              <a:off x="2400" y="1152"/>
              <a:ext cx="3360" cy="1664"/>
            </a:xfrm>
            <a:custGeom>
              <a:avLst/>
              <a:gdLst/>
              <a:ahLst/>
              <a:cxnLst>
                <a:cxn ang="0">
                  <a:pos x="0" y="0"/>
                </a:cxn>
                <a:cxn ang="0">
                  <a:pos x="480" y="240"/>
                </a:cxn>
                <a:cxn ang="0">
                  <a:pos x="720" y="960"/>
                </a:cxn>
                <a:cxn ang="0">
                  <a:pos x="1680" y="1584"/>
                </a:cxn>
                <a:cxn ang="0">
                  <a:pos x="3360" y="1440"/>
                </a:cxn>
              </a:cxnLst>
              <a:rect l="0" t="0" r="r" b="b"/>
              <a:pathLst>
                <a:path w="3360" h="1664">
                  <a:moveTo>
                    <a:pt x="0" y="0"/>
                  </a:moveTo>
                  <a:cubicBezTo>
                    <a:pt x="180" y="40"/>
                    <a:pt x="360" y="80"/>
                    <a:pt x="480" y="240"/>
                  </a:cubicBezTo>
                  <a:cubicBezTo>
                    <a:pt x="600" y="400"/>
                    <a:pt x="520" y="736"/>
                    <a:pt x="720" y="960"/>
                  </a:cubicBezTo>
                  <a:cubicBezTo>
                    <a:pt x="920" y="1184"/>
                    <a:pt x="1240" y="1504"/>
                    <a:pt x="1680" y="1584"/>
                  </a:cubicBezTo>
                  <a:cubicBezTo>
                    <a:pt x="2120" y="1664"/>
                    <a:pt x="2740" y="1552"/>
                    <a:pt x="3360" y="1440"/>
                  </a:cubicBezTo>
                </a:path>
              </a:pathLst>
            </a:custGeom>
            <a:noFill/>
            <a:ln w="12700" cap="flat" cmpd="sng">
              <a:solidFill>
                <a:schemeClr val="tx1"/>
              </a:solidFill>
              <a:prstDash val="solid"/>
              <a:round/>
              <a:headEnd/>
              <a:tailEnd/>
            </a:ln>
            <a:effectLst/>
          </p:spPr>
          <p:txBody>
            <a:bodyPr wrap="none" anchor="ctr"/>
            <a:lstStyle/>
            <a:p>
              <a:endParaRPr lang="es-MX"/>
            </a:p>
          </p:txBody>
        </p:sp>
        <p:sp>
          <p:nvSpPr>
            <p:cNvPr id="62208" name="Line 768"/>
            <p:cNvSpPr>
              <a:spLocks noChangeShapeType="1"/>
            </p:cNvSpPr>
            <p:nvPr/>
          </p:nvSpPr>
          <p:spPr bwMode="auto">
            <a:xfrm>
              <a:off x="-76" y="930"/>
              <a:ext cx="2599" cy="0"/>
            </a:xfrm>
            <a:prstGeom prst="line">
              <a:avLst/>
            </a:prstGeom>
            <a:noFill/>
            <a:ln w="12700">
              <a:solidFill>
                <a:schemeClr val="tx1"/>
              </a:solidFill>
              <a:prstDash val="dash"/>
              <a:round/>
              <a:headEnd/>
              <a:tailEnd/>
            </a:ln>
            <a:effectLst/>
          </p:spPr>
          <p:txBody>
            <a:bodyPr wrap="none" anchor="ctr"/>
            <a:lstStyle/>
            <a:p>
              <a:endParaRPr lang="es-MX"/>
            </a:p>
          </p:txBody>
        </p:sp>
        <p:sp>
          <p:nvSpPr>
            <p:cNvPr id="62209" name="Line 769"/>
            <p:cNvSpPr>
              <a:spLocks noChangeShapeType="1"/>
            </p:cNvSpPr>
            <p:nvPr/>
          </p:nvSpPr>
          <p:spPr bwMode="auto">
            <a:xfrm>
              <a:off x="-122" y="1008"/>
              <a:ext cx="2599" cy="0"/>
            </a:xfrm>
            <a:prstGeom prst="line">
              <a:avLst/>
            </a:prstGeom>
            <a:noFill/>
            <a:ln w="12700">
              <a:solidFill>
                <a:schemeClr val="tx1"/>
              </a:solidFill>
              <a:prstDash val="dash"/>
              <a:round/>
              <a:headEnd/>
              <a:tailEnd/>
            </a:ln>
            <a:effectLst/>
          </p:spPr>
          <p:txBody>
            <a:bodyPr wrap="none" anchor="ctr"/>
            <a:lstStyle/>
            <a:p>
              <a:endParaRPr lang="es-MX"/>
            </a:p>
          </p:txBody>
        </p:sp>
        <p:sp>
          <p:nvSpPr>
            <p:cNvPr id="62210" name="Line 770"/>
            <p:cNvSpPr>
              <a:spLocks noChangeShapeType="1"/>
            </p:cNvSpPr>
            <p:nvPr/>
          </p:nvSpPr>
          <p:spPr bwMode="auto">
            <a:xfrm>
              <a:off x="-172" y="1074"/>
              <a:ext cx="2599" cy="0"/>
            </a:xfrm>
            <a:prstGeom prst="line">
              <a:avLst/>
            </a:prstGeom>
            <a:noFill/>
            <a:ln w="12700">
              <a:solidFill>
                <a:schemeClr val="tx1"/>
              </a:solidFill>
              <a:prstDash val="dash"/>
              <a:round/>
              <a:headEnd/>
              <a:tailEnd/>
            </a:ln>
            <a:effectLst/>
          </p:spPr>
          <p:txBody>
            <a:bodyPr wrap="none" anchor="ctr"/>
            <a:lstStyle/>
            <a:p>
              <a:endParaRPr lang="es-MX"/>
            </a:p>
          </p:txBody>
        </p:sp>
        <p:sp>
          <p:nvSpPr>
            <p:cNvPr id="62211" name="Line 771"/>
            <p:cNvSpPr>
              <a:spLocks noChangeShapeType="1"/>
            </p:cNvSpPr>
            <p:nvPr/>
          </p:nvSpPr>
          <p:spPr bwMode="auto">
            <a:xfrm>
              <a:off x="-192" y="1152"/>
              <a:ext cx="2599" cy="0"/>
            </a:xfrm>
            <a:prstGeom prst="line">
              <a:avLst/>
            </a:prstGeom>
            <a:noFill/>
            <a:ln w="12700">
              <a:solidFill>
                <a:schemeClr val="tx1"/>
              </a:solidFill>
              <a:round/>
              <a:headEnd/>
              <a:tailEnd/>
            </a:ln>
            <a:effectLst/>
          </p:spPr>
          <p:txBody>
            <a:bodyPr wrap="none" anchor="ctr"/>
            <a:lstStyle/>
            <a:p>
              <a:endParaRPr lang="es-MX"/>
            </a:p>
          </p:txBody>
        </p:sp>
      </p:grpSp>
      <p:sp>
        <p:nvSpPr>
          <p:cNvPr id="62212" name="Oval 772"/>
          <p:cNvSpPr>
            <a:spLocks noChangeArrowheads="1"/>
          </p:cNvSpPr>
          <p:nvPr/>
        </p:nvSpPr>
        <p:spPr bwMode="auto">
          <a:xfrm>
            <a:off x="5715000" y="3429000"/>
            <a:ext cx="152400" cy="152400"/>
          </a:xfrm>
          <a:prstGeom prst="ellipse">
            <a:avLst/>
          </a:prstGeom>
          <a:solidFill>
            <a:schemeClr val="bg2"/>
          </a:solidFill>
          <a:ln w="12700" algn="ctr">
            <a:solidFill>
              <a:srgbClr val="008000"/>
            </a:solidFill>
            <a:round/>
            <a:headEnd/>
            <a:tailEnd/>
          </a:ln>
          <a:effectLst/>
        </p:spPr>
        <p:txBody>
          <a:bodyPr wrap="none" anchor="ctr"/>
          <a:lstStyle/>
          <a:p>
            <a:endParaRPr lang="es-MX"/>
          </a:p>
        </p:txBody>
      </p:sp>
      <p:sp>
        <p:nvSpPr>
          <p:cNvPr id="62213" name="Oval 773"/>
          <p:cNvSpPr>
            <a:spLocks noChangeArrowheads="1"/>
          </p:cNvSpPr>
          <p:nvPr/>
        </p:nvSpPr>
        <p:spPr bwMode="auto">
          <a:xfrm>
            <a:off x="5791200" y="3657600"/>
            <a:ext cx="152400" cy="152400"/>
          </a:xfrm>
          <a:prstGeom prst="ellipse">
            <a:avLst/>
          </a:prstGeom>
          <a:solidFill>
            <a:schemeClr val="bg2"/>
          </a:solidFill>
          <a:ln w="12700" algn="ctr">
            <a:solidFill>
              <a:srgbClr val="008000"/>
            </a:solidFill>
            <a:round/>
            <a:headEnd/>
            <a:tailEnd/>
          </a:ln>
          <a:effectLst/>
        </p:spPr>
        <p:txBody>
          <a:bodyPr wrap="none" anchor="ctr"/>
          <a:lstStyle/>
          <a:p>
            <a:endParaRPr lang="es-MX"/>
          </a:p>
        </p:txBody>
      </p:sp>
      <p:sp>
        <p:nvSpPr>
          <p:cNvPr id="62214" name="Oval 774"/>
          <p:cNvSpPr>
            <a:spLocks noChangeArrowheads="1"/>
          </p:cNvSpPr>
          <p:nvPr/>
        </p:nvSpPr>
        <p:spPr bwMode="auto">
          <a:xfrm>
            <a:off x="5943600" y="3886200"/>
            <a:ext cx="152400" cy="152400"/>
          </a:xfrm>
          <a:prstGeom prst="ellipse">
            <a:avLst/>
          </a:prstGeom>
          <a:solidFill>
            <a:schemeClr val="bg2"/>
          </a:solidFill>
          <a:ln w="12700" algn="ctr">
            <a:solidFill>
              <a:srgbClr val="008000"/>
            </a:solidFill>
            <a:round/>
            <a:headEnd/>
            <a:tailEnd/>
          </a:ln>
          <a:effectLst/>
        </p:spPr>
        <p:txBody>
          <a:bodyPr wrap="none" anchor="ctr"/>
          <a:lstStyle/>
          <a:p>
            <a:endParaRPr lang="es-MX"/>
          </a:p>
        </p:txBody>
      </p:sp>
      <p:sp>
        <p:nvSpPr>
          <p:cNvPr id="62215" name="Oval 775"/>
          <p:cNvSpPr>
            <a:spLocks noChangeArrowheads="1"/>
          </p:cNvSpPr>
          <p:nvPr/>
        </p:nvSpPr>
        <p:spPr bwMode="auto">
          <a:xfrm>
            <a:off x="6096000" y="4114800"/>
            <a:ext cx="152400" cy="152400"/>
          </a:xfrm>
          <a:prstGeom prst="ellipse">
            <a:avLst/>
          </a:prstGeom>
          <a:solidFill>
            <a:schemeClr val="bg2"/>
          </a:solidFill>
          <a:ln w="12700" algn="ctr">
            <a:solidFill>
              <a:srgbClr val="008000"/>
            </a:solidFill>
            <a:round/>
            <a:headEnd/>
            <a:tailEnd/>
          </a:ln>
          <a:effectLst/>
        </p:spPr>
        <p:txBody>
          <a:bodyPr wrap="none" anchor="ctr"/>
          <a:lstStyle/>
          <a:p>
            <a:endParaRPr lang="es-MX"/>
          </a:p>
        </p:txBody>
      </p:sp>
      <p:pic>
        <p:nvPicPr>
          <p:cNvPr id="62216" name="Picture 776" descr="InterstateIntel"/>
          <p:cNvPicPr>
            <a:picLocks noChangeAspect="1" noChangeArrowheads="1"/>
          </p:cNvPicPr>
          <p:nvPr/>
        </p:nvPicPr>
        <p:blipFill>
          <a:blip r:embed="rId4" cstate="print"/>
          <a:srcRect/>
          <a:stretch>
            <a:fillRect/>
          </a:stretch>
        </p:blipFill>
        <p:spPr bwMode="auto">
          <a:xfrm>
            <a:off x="2895600" y="1143000"/>
            <a:ext cx="938213" cy="938213"/>
          </a:xfrm>
          <a:prstGeom prst="rect">
            <a:avLst/>
          </a:prstGeom>
          <a:noFill/>
        </p:spPr>
      </p:pic>
      <p:sp>
        <p:nvSpPr>
          <p:cNvPr id="62217" name="Line 777"/>
          <p:cNvSpPr>
            <a:spLocks noChangeShapeType="1"/>
          </p:cNvSpPr>
          <p:nvPr/>
        </p:nvSpPr>
        <p:spPr bwMode="auto">
          <a:xfrm flipV="1">
            <a:off x="5791200" y="2819400"/>
            <a:ext cx="1676400" cy="685800"/>
          </a:xfrm>
          <a:prstGeom prst="line">
            <a:avLst/>
          </a:prstGeom>
          <a:noFill/>
          <a:ln w="19050">
            <a:solidFill>
              <a:srgbClr val="008000"/>
            </a:solidFill>
            <a:round/>
            <a:headEnd/>
            <a:tailEnd/>
          </a:ln>
          <a:effectLst/>
        </p:spPr>
        <p:txBody>
          <a:bodyPr wrap="none" anchor="ctr"/>
          <a:lstStyle/>
          <a:p>
            <a:endParaRPr lang="es-MX"/>
          </a:p>
        </p:txBody>
      </p:sp>
      <p:sp>
        <p:nvSpPr>
          <p:cNvPr id="62218" name="Line 778"/>
          <p:cNvSpPr>
            <a:spLocks noChangeShapeType="1"/>
          </p:cNvSpPr>
          <p:nvPr/>
        </p:nvSpPr>
        <p:spPr bwMode="auto">
          <a:xfrm flipV="1">
            <a:off x="5867400" y="2819400"/>
            <a:ext cx="1600200" cy="914400"/>
          </a:xfrm>
          <a:prstGeom prst="line">
            <a:avLst/>
          </a:prstGeom>
          <a:noFill/>
          <a:ln w="19050">
            <a:solidFill>
              <a:srgbClr val="008000"/>
            </a:solidFill>
            <a:round/>
            <a:headEnd/>
            <a:tailEnd/>
          </a:ln>
          <a:effectLst/>
        </p:spPr>
        <p:txBody>
          <a:bodyPr wrap="none" anchor="ctr"/>
          <a:lstStyle/>
          <a:p>
            <a:endParaRPr lang="es-MX"/>
          </a:p>
        </p:txBody>
      </p:sp>
      <p:sp>
        <p:nvSpPr>
          <p:cNvPr id="62219" name="Line 779"/>
          <p:cNvSpPr>
            <a:spLocks noChangeShapeType="1"/>
          </p:cNvSpPr>
          <p:nvPr/>
        </p:nvSpPr>
        <p:spPr bwMode="auto">
          <a:xfrm flipV="1">
            <a:off x="6019800" y="2819400"/>
            <a:ext cx="1447800" cy="1143000"/>
          </a:xfrm>
          <a:prstGeom prst="line">
            <a:avLst/>
          </a:prstGeom>
          <a:noFill/>
          <a:ln w="19050">
            <a:solidFill>
              <a:srgbClr val="008000"/>
            </a:solidFill>
            <a:round/>
            <a:headEnd/>
            <a:tailEnd/>
          </a:ln>
          <a:effectLst/>
        </p:spPr>
        <p:txBody>
          <a:bodyPr wrap="none" anchor="ctr"/>
          <a:lstStyle/>
          <a:p>
            <a:endParaRPr lang="es-MX"/>
          </a:p>
        </p:txBody>
      </p:sp>
      <p:sp>
        <p:nvSpPr>
          <p:cNvPr id="62220" name="Line 780"/>
          <p:cNvSpPr>
            <a:spLocks noChangeShapeType="1"/>
          </p:cNvSpPr>
          <p:nvPr/>
        </p:nvSpPr>
        <p:spPr bwMode="auto">
          <a:xfrm flipV="1">
            <a:off x="6172200" y="2819400"/>
            <a:ext cx="1295400" cy="1371600"/>
          </a:xfrm>
          <a:prstGeom prst="line">
            <a:avLst/>
          </a:prstGeom>
          <a:noFill/>
          <a:ln w="19050">
            <a:solidFill>
              <a:srgbClr val="008000"/>
            </a:solidFill>
            <a:round/>
            <a:headEnd/>
            <a:tailEnd/>
          </a:ln>
          <a:effectLst/>
        </p:spPr>
        <p:txBody>
          <a:bodyPr wrap="none" anchor="ctr"/>
          <a:lstStyle/>
          <a:p>
            <a:endParaRPr lang="es-MX"/>
          </a:p>
        </p:txBody>
      </p:sp>
      <p:sp>
        <p:nvSpPr>
          <p:cNvPr id="62221" name="Text Box 781"/>
          <p:cNvSpPr txBox="1">
            <a:spLocks noChangeArrowheads="1"/>
          </p:cNvSpPr>
          <p:nvPr/>
        </p:nvSpPr>
        <p:spPr bwMode="auto">
          <a:xfrm>
            <a:off x="5410200" y="2362200"/>
            <a:ext cx="3733800" cy="457200"/>
          </a:xfrm>
          <a:prstGeom prst="rect">
            <a:avLst/>
          </a:prstGeom>
          <a:noFill/>
          <a:ln w="50800" algn="ctr">
            <a:noFill/>
            <a:miter lim="800000"/>
            <a:headEnd/>
            <a:tailEnd/>
          </a:ln>
          <a:effectLst/>
        </p:spPr>
        <p:txBody>
          <a:bodyPr>
            <a:spAutoFit/>
          </a:bodyPr>
          <a:lstStyle/>
          <a:p>
            <a:pPr algn="l">
              <a:spcBef>
                <a:spcPct val="50000"/>
              </a:spcBef>
            </a:pPr>
            <a:r>
              <a:rPr lang="es-MX" sz="2400">
                <a:effectLst/>
                <a:latin typeface="Verdana" pitchFamily="34" charset="0"/>
              </a:rPr>
              <a:t>4 Carriles = 4 Núcleos</a:t>
            </a:r>
          </a:p>
        </p:txBody>
      </p:sp>
      <p:sp>
        <p:nvSpPr>
          <p:cNvPr id="62222" name="Oval 782"/>
          <p:cNvSpPr>
            <a:spLocks noChangeArrowheads="1"/>
          </p:cNvSpPr>
          <p:nvPr/>
        </p:nvSpPr>
        <p:spPr bwMode="auto">
          <a:xfrm>
            <a:off x="381000" y="1219200"/>
            <a:ext cx="838200" cy="838200"/>
          </a:xfrm>
          <a:prstGeom prst="ellipse">
            <a:avLst/>
          </a:prstGeom>
          <a:solidFill>
            <a:srgbClr val="A6CAE1">
              <a:alpha val="50000"/>
            </a:srgbClr>
          </a:solidFill>
          <a:ln w="50800" algn="ctr">
            <a:solidFill>
              <a:schemeClr val="tx1"/>
            </a:solidFill>
            <a:round/>
            <a:headEnd/>
            <a:tailEnd/>
          </a:ln>
          <a:effectLst/>
        </p:spPr>
        <p:txBody>
          <a:bodyPr wrap="none" anchor="ctr"/>
          <a:lstStyle/>
          <a:p>
            <a:endParaRPr lang="es-MX"/>
          </a:p>
        </p:txBody>
      </p:sp>
      <p:grpSp>
        <p:nvGrpSpPr>
          <p:cNvPr id="62223" name="Group 783"/>
          <p:cNvGrpSpPr>
            <a:grpSpLocks/>
          </p:cNvGrpSpPr>
          <p:nvPr/>
        </p:nvGrpSpPr>
        <p:grpSpPr bwMode="auto">
          <a:xfrm>
            <a:off x="7905750" y="3865563"/>
            <a:ext cx="192088" cy="458787"/>
            <a:chOff x="4980" y="2435"/>
            <a:chExt cx="121" cy="289"/>
          </a:xfrm>
        </p:grpSpPr>
        <p:sp>
          <p:nvSpPr>
            <p:cNvPr id="62224" name="Rectangle 784"/>
            <p:cNvSpPr>
              <a:spLocks noChangeArrowheads="1"/>
            </p:cNvSpPr>
            <p:nvPr/>
          </p:nvSpPr>
          <p:spPr bwMode="auto">
            <a:xfrm>
              <a:off x="4982" y="2666"/>
              <a:ext cx="58" cy="58"/>
            </a:xfrm>
            <a:prstGeom prst="rect">
              <a:avLst/>
            </a:prstGeom>
            <a:solidFill>
              <a:schemeClr val="tx1"/>
            </a:solidFill>
            <a:ln w="50800" algn="ctr">
              <a:noFill/>
              <a:miter lim="800000"/>
              <a:headEnd/>
              <a:tailEnd/>
            </a:ln>
            <a:effectLst/>
          </p:spPr>
          <p:txBody>
            <a:bodyPr wrap="none" anchor="ctr"/>
            <a:lstStyle/>
            <a:p>
              <a:endParaRPr lang="es-MX"/>
            </a:p>
          </p:txBody>
        </p:sp>
        <p:sp>
          <p:nvSpPr>
            <p:cNvPr id="62225" name="Rectangle 785"/>
            <p:cNvSpPr>
              <a:spLocks noChangeArrowheads="1"/>
            </p:cNvSpPr>
            <p:nvPr/>
          </p:nvSpPr>
          <p:spPr bwMode="auto">
            <a:xfrm>
              <a:off x="5041" y="266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2226" name="Rectangle 786"/>
            <p:cNvSpPr>
              <a:spLocks noChangeArrowheads="1"/>
            </p:cNvSpPr>
            <p:nvPr/>
          </p:nvSpPr>
          <p:spPr bwMode="auto">
            <a:xfrm>
              <a:off x="4984" y="2435"/>
              <a:ext cx="58" cy="58"/>
            </a:xfrm>
            <a:prstGeom prst="rect">
              <a:avLst/>
            </a:prstGeom>
            <a:solidFill>
              <a:schemeClr val="tx1"/>
            </a:solidFill>
            <a:ln w="50800" algn="ctr">
              <a:noFill/>
              <a:miter lim="800000"/>
              <a:headEnd/>
              <a:tailEnd/>
            </a:ln>
            <a:effectLst/>
          </p:spPr>
          <p:txBody>
            <a:bodyPr wrap="none" anchor="ctr"/>
            <a:lstStyle/>
            <a:p>
              <a:endParaRPr lang="es-MX"/>
            </a:p>
          </p:txBody>
        </p:sp>
        <p:sp>
          <p:nvSpPr>
            <p:cNvPr id="62227" name="Rectangle 787"/>
            <p:cNvSpPr>
              <a:spLocks noChangeArrowheads="1"/>
            </p:cNvSpPr>
            <p:nvPr/>
          </p:nvSpPr>
          <p:spPr bwMode="auto">
            <a:xfrm>
              <a:off x="5043" y="243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2228" name="Rectangle 788"/>
            <p:cNvSpPr>
              <a:spLocks noChangeArrowheads="1"/>
            </p:cNvSpPr>
            <p:nvPr/>
          </p:nvSpPr>
          <p:spPr bwMode="auto">
            <a:xfrm>
              <a:off x="5042" y="2491"/>
              <a:ext cx="58" cy="58"/>
            </a:xfrm>
            <a:prstGeom prst="rect">
              <a:avLst/>
            </a:prstGeom>
            <a:solidFill>
              <a:schemeClr val="tx1"/>
            </a:solidFill>
            <a:ln w="50800" algn="ctr">
              <a:noFill/>
              <a:miter lim="800000"/>
              <a:headEnd/>
              <a:tailEnd/>
            </a:ln>
            <a:effectLst/>
          </p:spPr>
          <p:txBody>
            <a:bodyPr wrap="none" anchor="ctr"/>
            <a:lstStyle/>
            <a:p>
              <a:endParaRPr lang="es-MX"/>
            </a:p>
          </p:txBody>
        </p:sp>
        <p:sp>
          <p:nvSpPr>
            <p:cNvPr id="62229" name="Rectangle 789"/>
            <p:cNvSpPr>
              <a:spLocks noChangeArrowheads="1"/>
            </p:cNvSpPr>
            <p:nvPr/>
          </p:nvSpPr>
          <p:spPr bwMode="auto">
            <a:xfrm>
              <a:off x="4982" y="249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2230" name="Rectangle 790"/>
            <p:cNvSpPr>
              <a:spLocks noChangeArrowheads="1"/>
            </p:cNvSpPr>
            <p:nvPr/>
          </p:nvSpPr>
          <p:spPr bwMode="auto">
            <a:xfrm>
              <a:off x="4982" y="2549"/>
              <a:ext cx="58" cy="58"/>
            </a:xfrm>
            <a:prstGeom prst="rect">
              <a:avLst/>
            </a:prstGeom>
            <a:solidFill>
              <a:schemeClr val="tx1"/>
            </a:solidFill>
            <a:ln w="50800" algn="ctr">
              <a:noFill/>
              <a:miter lim="800000"/>
              <a:headEnd/>
              <a:tailEnd/>
            </a:ln>
            <a:effectLst/>
          </p:spPr>
          <p:txBody>
            <a:bodyPr wrap="none" anchor="ctr"/>
            <a:lstStyle/>
            <a:p>
              <a:endParaRPr lang="es-MX"/>
            </a:p>
          </p:txBody>
        </p:sp>
        <p:sp>
          <p:nvSpPr>
            <p:cNvPr id="62231" name="Rectangle 791"/>
            <p:cNvSpPr>
              <a:spLocks noChangeArrowheads="1"/>
            </p:cNvSpPr>
            <p:nvPr/>
          </p:nvSpPr>
          <p:spPr bwMode="auto">
            <a:xfrm>
              <a:off x="5041" y="254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2232" name="Rectangle 792"/>
            <p:cNvSpPr>
              <a:spLocks noChangeArrowheads="1"/>
            </p:cNvSpPr>
            <p:nvPr/>
          </p:nvSpPr>
          <p:spPr bwMode="auto">
            <a:xfrm>
              <a:off x="5040" y="2605"/>
              <a:ext cx="58" cy="58"/>
            </a:xfrm>
            <a:prstGeom prst="rect">
              <a:avLst/>
            </a:prstGeom>
            <a:solidFill>
              <a:schemeClr val="tx1"/>
            </a:solidFill>
            <a:ln w="50800" algn="ctr">
              <a:noFill/>
              <a:miter lim="800000"/>
              <a:headEnd/>
              <a:tailEnd/>
            </a:ln>
            <a:effectLst/>
          </p:spPr>
          <p:txBody>
            <a:bodyPr wrap="none" anchor="ctr"/>
            <a:lstStyle/>
            <a:p>
              <a:endParaRPr lang="es-MX"/>
            </a:p>
          </p:txBody>
        </p:sp>
        <p:sp>
          <p:nvSpPr>
            <p:cNvPr id="62233" name="Rectangle 793"/>
            <p:cNvSpPr>
              <a:spLocks noChangeArrowheads="1"/>
            </p:cNvSpPr>
            <p:nvPr/>
          </p:nvSpPr>
          <p:spPr bwMode="auto">
            <a:xfrm>
              <a:off x="4980" y="2605"/>
              <a:ext cx="58" cy="58"/>
            </a:xfrm>
            <a:prstGeom prst="rect">
              <a:avLst/>
            </a:prstGeom>
            <a:solidFill>
              <a:srgbClr val="333333"/>
            </a:solidFill>
            <a:ln w="50800" algn="ctr">
              <a:noFill/>
              <a:miter lim="800000"/>
              <a:headEnd/>
              <a:tailEnd/>
            </a:ln>
            <a:effectLst/>
          </p:spPr>
          <p:txBody>
            <a:bodyPr wrap="none" anchor="ctr"/>
            <a:lstStyle/>
            <a:p>
              <a:endParaRPr lang="es-MX"/>
            </a:p>
          </p:txBody>
        </p:sp>
      </p:grpSp>
      <p:grpSp>
        <p:nvGrpSpPr>
          <p:cNvPr id="62234" name="Group 794"/>
          <p:cNvGrpSpPr>
            <a:grpSpLocks/>
          </p:cNvGrpSpPr>
          <p:nvPr/>
        </p:nvGrpSpPr>
        <p:grpSpPr bwMode="auto">
          <a:xfrm>
            <a:off x="3048000" y="5257800"/>
            <a:ext cx="914400" cy="457200"/>
            <a:chOff x="1920" y="3312"/>
            <a:chExt cx="576" cy="288"/>
          </a:xfrm>
        </p:grpSpPr>
        <p:sp>
          <p:nvSpPr>
            <p:cNvPr id="62235" name="Line 795"/>
            <p:cNvSpPr>
              <a:spLocks noChangeShapeType="1"/>
            </p:cNvSpPr>
            <p:nvPr/>
          </p:nvSpPr>
          <p:spPr bwMode="auto">
            <a:xfrm flipH="1" flipV="1">
              <a:off x="1920" y="3312"/>
              <a:ext cx="108" cy="288"/>
            </a:xfrm>
            <a:prstGeom prst="line">
              <a:avLst/>
            </a:prstGeom>
            <a:noFill/>
            <a:ln w="50800">
              <a:solidFill>
                <a:schemeClr val="bg2"/>
              </a:solidFill>
              <a:round/>
              <a:headEnd/>
              <a:tailEnd type="triangle" w="med" len="med"/>
            </a:ln>
            <a:effectLst/>
          </p:spPr>
          <p:txBody>
            <a:bodyPr wrap="none" anchor="ctr"/>
            <a:lstStyle/>
            <a:p>
              <a:endParaRPr lang="es-MX"/>
            </a:p>
          </p:txBody>
        </p:sp>
        <p:sp>
          <p:nvSpPr>
            <p:cNvPr id="62236" name="Line 796"/>
            <p:cNvSpPr>
              <a:spLocks noChangeShapeType="1"/>
            </p:cNvSpPr>
            <p:nvPr/>
          </p:nvSpPr>
          <p:spPr bwMode="auto">
            <a:xfrm>
              <a:off x="2016" y="3600"/>
              <a:ext cx="480" cy="0"/>
            </a:xfrm>
            <a:prstGeom prst="line">
              <a:avLst/>
            </a:prstGeom>
            <a:noFill/>
            <a:ln w="50800">
              <a:solidFill>
                <a:schemeClr val="bg2"/>
              </a:solidFill>
              <a:round/>
              <a:headEnd/>
              <a:tailEnd/>
            </a:ln>
            <a:effectLst/>
          </p:spPr>
          <p:txBody>
            <a:bodyPr wrap="none" anchor="ctr"/>
            <a:lstStyle/>
            <a:p>
              <a:endParaRPr lang="es-MX"/>
            </a:p>
          </p:txBody>
        </p:sp>
      </p:grpSp>
      <p:sp>
        <p:nvSpPr>
          <p:cNvPr id="62237" name="Text Box 797"/>
          <p:cNvSpPr txBox="1">
            <a:spLocks noChangeArrowheads="1"/>
          </p:cNvSpPr>
          <p:nvPr/>
        </p:nvSpPr>
        <p:spPr bwMode="auto">
          <a:xfrm>
            <a:off x="4114800" y="5500688"/>
            <a:ext cx="4879975" cy="366712"/>
          </a:xfrm>
          <a:prstGeom prst="rect">
            <a:avLst/>
          </a:prstGeom>
          <a:noFill/>
          <a:ln w="50800" algn="ctr">
            <a:noFill/>
            <a:miter lim="800000"/>
            <a:headEnd/>
            <a:tailEnd/>
          </a:ln>
          <a:effectLst/>
        </p:spPr>
        <p:txBody>
          <a:bodyPr wrap="none">
            <a:spAutoFit/>
          </a:bodyPr>
          <a:lstStyle/>
          <a:p>
            <a:pPr algn="l"/>
            <a:r>
              <a:rPr lang="es-MX" sz="1800">
                <a:effectLst/>
                <a:latin typeface="Verdana" pitchFamily="34" charset="0"/>
              </a:rPr>
              <a:t>Los vehículos son hilos de una aplicación</a:t>
            </a:r>
          </a:p>
        </p:txBody>
      </p:sp>
      <p:sp>
        <p:nvSpPr>
          <p:cNvPr id="62238" name="Text Box 798"/>
          <p:cNvSpPr txBox="1">
            <a:spLocks noChangeArrowheads="1"/>
          </p:cNvSpPr>
          <p:nvPr/>
        </p:nvSpPr>
        <p:spPr bwMode="auto">
          <a:xfrm>
            <a:off x="4191000" y="4724400"/>
            <a:ext cx="4403725" cy="366713"/>
          </a:xfrm>
          <a:prstGeom prst="rect">
            <a:avLst/>
          </a:prstGeom>
          <a:noFill/>
          <a:ln w="50800" algn="ctr">
            <a:noFill/>
            <a:miter lim="800000"/>
            <a:headEnd/>
            <a:tailEnd/>
          </a:ln>
          <a:effectLst/>
        </p:spPr>
        <p:txBody>
          <a:bodyPr wrap="none">
            <a:spAutoFit/>
          </a:bodyPr>
          <a:lstStyle/>
          <a:p>
            <a:pPr algn="l"/>
            <a:r>
              <a:rPr lang="es-MX" sz="1800">
                <a:effectLst/>
                <a:latin typeface="Verdana" pitchFamily="34" charset="0"/>
              </a:rPr>
              <a:t>La línea final representa la ejecución</a:t>
            </a:r>
          </a:p>
        </p:txBody>
      </p:sp>
      <p:grpSp>
        <p:nvGrpSpPr>
          <p:cNvPr id="62239" name="Group 799"/>
          <p:cNvGrpSpPr>
            <a:grpSpLocks/>
          </p:cNvGrpSpPr>
          <p:nvPr/>
        </p:nvGrpSpPr>
        <p:grpSpPr bwMode="auto">
          <a:xfrm>
            <a:off x="7702550" y="4343400"/>
            <a:ext cx="304800" cy="438150"/>
            <a:chOff x="4852" y="2736"/>
            <a:chExt cx="192" cy="276"/>
          </a:xfrm>
        </p:grpSpPr>
        <p:sp>
          <p:nvSpPr>
            <p:cNvPr id="62240" name="Line 800"/>
            <p:cNvSpPr>
              <a:spLocks noChangeShapeType="1"/>
            </p:cNvSpPr>
            <p:nvPr/>
          </p:nvSpPr>
          <p:spPr bwMode="auto">
            <a:xfrm flipV="1">
              <a:off x="5040" y="2736"/>
              <a:ext cx="0" cy="144"/>
            </a:xfrm>
            <a:prstGeom prst="line">
              <a:avLst/>
            </a:prstGeom>
            <a:noFill/>
            <a:ln w="50800">
              <a:solidFill>
                <a:schemeClr val="tx1"/>
              </a:solidFill>
              <a:round/>
              <a:headEnd/>
              <a:tailEnd type="triangle" w="med" len="med"/>
            </a:ln>
            <a:effectLst/>
          </p:spPr>
          <p:txBody>
            <a:bodyPr wrap="none" anchor="ctr"/>
            <a:lstStyle/>
            <a:p>
              <a:endParaRPr lang="es-MX"/>
            </a:p>
          </p:txBody>
        </p:sp>
        <p:sp>
          <p:nvSpPr>
            <p:cNvPr id="62241" name="Line 801"/>
            <p:cNvSpPr>
              <a:spLocks noChangeShapeType="1"/>
            </p:cNvSpPr>
            <p:nvPr/>
          </p:nvSpPr>
          <p:spPr bwMode="auto">
            <a:xfrm flipH="1">
              <a:off x="4852" y="2868"/>
              <a:ext cx="192" cy="144"/>
            </a:xfrm>
            <a:prstGeom prst="line">
              <a:avLst/>
            </a:prstGeom>
            <a:noFill/>
            <a:ln w="50800">
              <a:solidFill>
                <a:schemeClr val="tx1"/>
              </a:solidFill>
              <a:round/>
              <a:headEnd/>
              <a:tailEnd/>
            </a:ln>
            <a:effectLst/>
          </p:spPr>
          <p:txBody>
            <a:bodyPr wrap="none" anchor="ctr"/>
            <a:lstStyle/>
            <a:p>
              <a:endParaRPr lang="es-MX"/>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2201"/>
                                        </p:tgtEl>
                                        <p:attrNameLst>
                                          <p:attrName>style.visibility</p:attrName>
                                        </p:attrNameLst>
                                      </p:cBhvr>
                                      <p:to>
                                        <p:strVal val="visible"/>
                                      </p:to>
                                    </p:set>
                                    <p:animEffect transition="in" filter="wipe(left)">
                                      <p:cBhvr>
                                        <p:cTn id="7" dur="1000"/>
                                        <p:tgtEl>
                                          <p:spTgt spid="62201"/>
                                        </p:tgtEl>
                                      </p:cBhvr>
                                    </p:animEffect>
                                  </p:childTnLst>
                                </p:cTn>
                              </p:par>
                            </p:childTnLst>
                          </p:cTn>
                        </p:par>
                        <p:par>
                          <p:cTn id="8" fill="hold">
                            <p:stCondLst>
                              <p:cond delay="1000"/>
                            </p:stCondLst>
                            <p:childTnLst>
                              <p:par>
                                <p:cTn id="9" presetID="53" presetClass="entr" presetSubtype="0" fill="hold" nodeType="afterEffect">
                                  <p:stCondLst>
                                    <p:cond delay="0"/>
                                  </p:stCondLst>
                                  <p:childTnLst>
                                    <p:set>
                                      <p:cBhvr>
                                        <p:cTn id="10" dur="1" fill="hold">
                                          <p:stCondLst>
                                            <p:cond delay="0"/>
                                          </p:stCondLst>
                                        </p:cTn>
                                        <p:tgtEl>
                                          <p:spTgt spid="62216"/>
                                        </p:tgtEl>
                                        <p:attrNameLst>
                                          <p:attrName>style.visibility</p:attrName>
                                        </p:attrNameLst>
                                      </p:cBhvr>
                                      <p:to>
                                        <p:strVal val="visible"/>
                                      </p:to>
                                    </p:set>
                                    <p:anim calcmode="lin" valueType="num">
                                      <p:cBhvr>
                                        <p:cTn id="11" dur="500" fill="hold"/>
                                        <p:tgtEl>
                                          <p:spTgt spid="62216"/>
                                        </p:tgtEl>
                                        <p:attrNameLst>
                                          <p:attrName>ppt_w</p:attrName>
                                        </p:attrNameLst>
                                      </p:cBhvr>
                                      <p:tavLst>
                                        <p:tav tm="0">
                                          <p:val>
                                            <p:fltVal val="0"/>
                                          </p:val>
                                        </p:tav>
                                        <p:tav tm="100000">
                                          <p:val>
                                            <p:strVal val="#ppt_w"/>
                                          </p:val>
                                        </p:tav>
                                      </p:tavLst>
                                    </p:anim>
                                    <p:anim calcmode="lin" valueType="num">
                                      <p:cBhvr>
                                        <p:cTn id="12" dur="500" fill="hold"/>
                                        <p:tgtEl>
                                          <p:spTgt spid="62216"/>
                                        </p:tgtEl>
                                        <p:attrNameLst>
                                          <p:attrName>ppt_h</p:attrName>
                                        </p:attrNameLst>
                                      </p:cBhvr>
                                      <p:tavLst>
                                        <p:tav tm="0">
                                          <p:val>
                                            <p:fltVal val="0"/>
                                          </p:val>
                                        </p:tav>
                                        <p:tav tm="100000">
                                          <p:val>
                                            <p:strVal val="#ppt_h"/>
                                          </p:val>
                                        </p:tav>
                                      </p:tavLst>
                                    </p:anim>
                                    <p:animEffect transition="in" filter="fade">
                                      <p:cBhvr>
                                        <p:cTn id="13" dur="500"/>
                                        <p:tgtEl>
                                          <p:spTgt spid="62216"/>
                                        </p:tgtEl>
                                      </p:cBhvr>
                                    </p:animEffect>
                                  </p:childTnLst>
                                </p:cTn>
                              </p:par>
                            </p:childTnLst>
                          </p:cTn>
                        </p:par>
                        <p:par>
                          <p:cTn id="14" fill="hold">
                            <p:stCondLst>
                              <p:cond delay="1500"/>
                            </p:stCondLst>
                            <p:childTnLst>
                              <p:par>
                                <p:cTn id="15" presetID="53" presetClass="entr" presetSubtype="0" fill="hold" grpId="0" nodeType="afterEffect">
                                  <p:stCondLst>
                                    <p:cond delay="0"/>
                                  </p:stCondLst>
                                  <p:childTnLst>
                                    <p:set>
                                      <p:cBhvr>
                                        <p:cTn id="16" dur="1" fill="hold">
                                          <p:stCondLst>
                                            <p:cond delay="0"/>
                                          </p:stCondLst>
                                        </p:cTn>
                                        <p:tgtEl>
                                          <p:spTgt spid="62212"/>
                                        </p:tgtEl>
                                        <p:attrNameLst>
                                          <p:attrName>style.visibility</p:attrName>
                                        </p:attrNameLst>
                                      </p:cBhvr>
                                      <p:to>
                                        <p:strVal val="visible"/>
                                      </p:to>
                                    </p:set>
                                    <p:anim calcmode="lin" valueType="num">
                                      <p:cBhvr>
                                        <p:cTn id="17" dur="500" fill="hold"/>
                                        <p:tgtEl>
                                          <p:spTgt spid="62212"/>
                                        </p:tgtEl>
                                        <p:attrNameLst>
                                          <p:attrName>ppt_w</p:attrName>
                                        </p:attrNameLst>
                                      </p:cBhvr>
                                      <p:tavLst>
                                        <p:tav tm="0">
                                          <p:val>
                                            <p:fltVal val="0"/>
                                          </p:val>
                                        </p:tav>
                                        <p:tav tm="100000">
                                          <p:val>
                                            <p:strVal val="#ppt_w"/>
                                          </p:val>
                                        </p:tav>
                                      </p:tavLst>
                                    </p:anim>
                                    <p:anim calcmode="lin" valueType="num">
                                      <p:cBhvr>
                                        <p:cTn id="18" dur="500" fill="hold"/>
                                        <p:tgtEl>
                                          <p:spTgt spid="62212"/>
                                        </p:tgtEl>
                                        <p:attrNameLst>
                                          <p:attrName>ppt_h</p:attrName>
                                        </p:attrNameLst>
                                      </p:cBhvr>
                                      <p:tavLst>
                                        <p:tav tm="0">
                                          <p:val>
                                            <p:fltVal val="0"/>
                                          </p:val>
                                        </p:tav>
                                        <p:tav tm="100000">
                                          <p:val>
                                            <p:strVal val="#ppt_h"/>
                                          </p:val>
                                        </p:tav>
                                      </p:tavLst>
                                    </p:anim>
                                    <p:animEffect transition="in" filter="fade">
                                      <p:cBhvr>
                                        <p:cTn id="19" dur="500"/>
                                        <p:tgtEl>
                                          <p:spTgt spid="62212"/>
                                        </p:tgtEl>
                                      </p:cBhvr>
                                    </p:animEffect>
                                  </p:childTnLst>
                                </p:cTn>
                              </p:par>
                              <p:par>
                                <p:cTn id="20" presetID="53" presetClass="entr" presetSubtype="0" fill="hold" grpId="0" nodeType="withEffect">
                                  <p:stCondLst>
                                    <p:cond delay="300"/>
                                  </p:stCondLst>
                                  <p:childTnLst>
                                    <p:set>
                                      <p:cBhvr>
                                        <p:cTn id="21" dur="1" fill="hold">
                                          <p:stCondLst>
                                            <p:cond delay="0"/>
                                          </p:stCondLst>
                                        </p:cTn>
                                        <p:tgtEl>
                                          <p:spTgt spid="62213"/>
                                        </p:tgtEl>
                                        <p:attrNameLst>
                                          <p:attrName>style.visibility</p:attrName>
                                        </p:attrNameLst>
                                      </p:cBhvr>
                                      <p:to>
                                        <p:strVal val="visible"/>
                                      </p:to>
                                    </p:set>
                                    <p:anim calcmode="lin" valueType="num">
                                      <p:cBhvr>
                                        <p:cTn id="22" dur="500" fill="hold"/>
                                        <p:tgtEl>
                                          <p:spTgt spid="62213"/>
                                        </p:tgtEl>
                                        <p:attrNameLst>
                                          <p:attrName>ppt_w</p:attrName>
                                        </p:attrNameLst>
                                      </p:cBhvr>
                                      <p:tavLst>
                                        <p:tav tm="0">
                                          <p:val>
                                            <p:fltVal val="0"/>
                                          </p:val>
                                        </p:tav>
                                        <p:tav tm="100000">
                                          <p:val>
                                            <p:strVal val="#ppt_w"/>
                                          </p:val>
                                        </p:tav>
                                      </p:tavLst>
                                    </p:anim>
                                    <p:anim calcmode="lin" valueType="num">
                                      <p:cBhvr>
                                        <p:cTn id="23" dur="500" fill="hold"/>
                                        <p:tgtEl>
                                          <p:spTgt spid="62213"/>
                                        </p:tgtEl>
                                        <p:attrNameLst>
                                          <p:attrName>ppt_h</p:attrName>
                                        </p:attrNameLst>
                                      </p:cBhvr>
                                      <p:tavLst>
                                        <p:tav tm="0">
                                          <p:val>
                                            <p:fltVal val="0"/>
                                          </p:val>
                                        </p:tav>
                                        <p:tav tm="100000">
                                          <p:val>
                                            <p:strVal val="#ppt_h"/>
                                          </p:val>
                                        </p:tav>
                                      </p:tavLst>
                                    </p:anim>
                                    <p:animEffect transition="in" filter="fade">
                                      <p:cBhvr>
                                        <p:cTn id="24" dur="500"/>
                                        <p:tgtEl>
                                          <p:spTgt spid="62213"/>
                                        </p:tgtEl>
                                      </p:cBhvr>
                                    </p:animEffect>
                                  </p:childTnLst>
                                </p:cTn>
                              </p:par>
                              <p:par>
                                <p:cTn id="25" presetID="53" presetClass="entr" presetSubtype="0" fill="hold" grpId="0" nodeType="withEffect">
                                  <p:stCondLst>
                                    <p:cond delay="500"/>
                                  </p:stCondLst>
                                  <p:childTnLst>
                                    <p:set>
                                      <p:cBhvr>
                                        <p:cTn id="26" dur="1" fill="hold">
                                          <p:stCondLst>
                                            <p:cond delay="0"/>
                                          </p:stCondLst>
                                        </p:cTn>
                                        <p:tgtEl>
                                          <p:spTgt spid="62214"/>
                                        </p:tgtEl>
                                        <p:attrNameLst>
                                          <p:attrName>style.visibility</p:attrName>
                                        </p:attrNameLst>
                                      </p:cBhvr>
                                      <p:to>
                                        <p:strVal val="visible"/>
                                      </p:to>
                                    </p:set>
                                    <p:anim calcmode="lin" valueType="num">
                                      <p:cBhvr>
                                        <p:cTn id="27" dur="500" fill="hold"/>
                                        <p:tgtEl>
                                          <p:spTgt spid="62214"/>
                                        </p:tgtEl>
                                        <p:attrNameLst>
                                          <p:attrName>ppt_w</p:attrName>
                                        </p:attrNameLst>
                                      </p:cBhvr>
                                      <p:tavLst>
                                        <p:tav tm="0">
                                          <p:val>
                                            <p:fltVal val="0"/>
                                          </p:val>
                                        </p:tav>
                                        <p:tav tm="100000">
                                          <p:val>
                                            <p:strVal val="#ppt_w"/>
                                          </p:val>
                                        </p:tav>
                                      </p:tavLst>
                                    </p:anim>
                                    <p:anim calcmode="lin" valueType="num">
                                      <p:cBhvr>
                                        <p:cTn id="28" dur="500" fill="hold"/>
                                        <p:tgtEl>
                                          <p:spTgt spid="62214"/>
                                        </p:tgtEl>
                                        <p:attrNameLst>
                                          <p:attrName>ppt_h</p:attrName>
                                        </p:attrNameLst>
                                      </p:cBhvr>
                                      <p:tavLst>
                                        <p:tav tm="0">
                                          <p:val>
                                            <p:fltVal val="0"/>
                                          </p:val>
                                        </p:tav>
                                        <p:tav tm="100000">
                                          <p:val>
                                            <p:strVal val="#ppt_h"/>
                                          </p:val>
                                        </p:tav>
                                      </p:tavLst>
                                    </p:anim>
                                    <p:animEffect transition="in" filter="fade">
                                      <p:cBhvr>
                                        <p:cTn id="29" dur="500"/>
                                        <p:tgtEl>
                                          <p:spTgt spid="62214"/>
                                        </p:tgtEl>
                                      </p:cBhvr>
                                    </p:animEffect>
                                  </p:childTnLst>
                                </p:cTn>
                              </p:par>
                              <p:par>
                                <p:cTn id="30" presetID="53" presetClass="entr" presetSubtype="0" fill="hold" grpId="0" nodeType="withEffect">
                                  <p:stCondLst>
                                    <p:cond delay="800"/>
                                  </p:stCondLst>
                                  <p:childTnLst>
                                    <p:set>
                                      <p:cBhvr>
                                        <p:cTn id="31" dur="1" fill="hold">
                                          <p:stCondLst>
                                            <p:cond delay="0"/>
                                          </p:stCondLst>
                                        </p:cTn>
                                        <p:tgtEl>
                                          <p:spTgt spid="62215"/>
                                        </p:tgtEl>
                                        <p:attrNameLst>
                                          <p:attrName>style.visibility</p:attrName>
                                        </p:attrNameLst>
                                      </p:cBhvr>
                                      <p:to>
                                        <p:strVal val="visible"/>
                                      </p:to>
                                    </p:set>
                                    <p:anim calcmode="lin" valueType="num">
                                      <p:cBhvr>
                                        <p:cTn id="32" dur="500" fill="hold"/>
                                        <p:tgtEl>
                                          <p:spTgt spid="62215"/>
                                        </p:tgtEl>
                                        <p:attrNameLst>
                                          <p:attrName>ppt_w</p:attrName>
                                        </p:attrNameLst>
                                      </p:cBhvr>
                                      <p:tavLst>
                                        <p:tav tm="0">
                                          <p:val>
                                            <p:fltVal val="0"/>
                                          </p:val>
                                        </p:tav>
                                        <p:tav tm="100000">
                                          <p:val>
                                            <p:strVal val="#ppt_w"/>
                                          </p:val>
                                        </p:tav>
                                      </p:tavLst>
                                    </p:anim>
                                    <p:anim calcmode="lin" valueType="num">
                                      <p:cBhvr>
                                        <p:cTn id="33" dur="500" fill="hold"/>
                                        <p:tgtEl>
                                          <p:spTgt spid="62215"/>
                                        </p:tgtEl>
                                        <p:attrNameLst>
                                          <p:attrName>ppt_h</p:attrName>
                                        </p:attrNameLst>
                                      </p:cBhvr>
                                      <p:tavLst>
                                        <p:tav tm="0">
                                          <p:val>
                                            <p:fltVal val="0"/>
                                          </p:val>
                                        </p:tav>
                                        <p:tav tm="100000">
                                          <p:val>
                                            <p:strVal val="#ppt_h"/>
                                          </p:val>
                                        </p:tav>
                                      </p:tavLst>
                                    </p:anim>
                                    <p:animEffect transition="in" filter="fade">
                                      <p:cBhvr>
                                        <p:cTn id="34" dur="500"/>
                                        <p:tgtEl>
                                          <p:spTgt spid="62215"/>
                                        </p:tgtEl>
                                      </p:cBhvr>
                                    </p:animEffect>
                                  </p:childTnLst>
                                </p:cTn>
                              </p:par>
                              <p:par>
                                <p:cTn id="35" presetID="22" presetClass="entr" presetSubtype="1" fill="hold" nodeType="withEffect">
                                  <p:stCondLst>
                                    <p:cond delay="800"/>
                                  </p:stCondLst>
                                  <p:childTnLst>
                                    <p:set>
                                      <p:cBhvr>
                                        <p:cTn id="36" dur="1" fill="hold">
                                          <p:stCondLst>
                                            <p:cond delay="0"/>
                                          </p:stCondLst>
                                        </p:cTn>
                                        <p:tgtEl>
                                          <p:spTgt spid="62223"/>
                                        </p:tgtEl>
                                        <p:attrNameLst>
                                          <p:attrName>style.visibility</p:attrName>
                                        </p:attrNameLst>
                                      </p:cBhvr>
                                      <p:to>
                                        <p:strVal val="visible"/>
                                      </p:to>
                                    </p:set>
                                    <p:animEffect transition="in" filter="wipe(up)">
                                      <p:cBhvr>
                                        <p:cTn id="37" dur="500"/>
                                        <p:tgtEl>
                                          <p:spTgt spid="62223"/>
                                        </p:tgtEl>
                                      </p:cBhvr>
                                    </p:animEffect>
                                  </p:childTnLst>
                                </p:cTn>
                              </p:par>
                            </p:childTnLst>
                          </p:cTn>
                        </p:par>
                        <p:par>
                          <p:cTn id="38" fill="hold">
                            <p:stCondLst>
                              <p:cond delay="2800"/>
                            </p:stCondLst>
                            <p:childTnLst>
                              <p:par>
                                <p:cTn id="39" presetID="22" presetClass="entr" presetSubtype="8" fill="hold" grpId="0" nodeType="afterEffect">
                                  <p:stCondLst>
                                    <p:cond delay="0"/>
                                  </p:stCondLst>
                                  <p:childTnLst>
                                    <p:set>
                                      <p:cBhvr>
                                        <p:cTn id="40" dur="1" fill="hold">
                                          <p:stCondLst>
                                            <p:cond delay="0"/>
                                          </p:stCondLst>
                                        </p:cTn>
                                        <p:tgtEl>
                                          <p:spTgt spid="62217"/>
                                        </p:tgtEl>
                                        <p:attrNameLst>
                                          <p:attrName>style.visibility</p:attrName>
                                        </p:attrNameLst>
                                      </p:cBhvr>
                                      <p:to>
                                        <p:strVal val="visible"/>
                                      </p:to>
                                    </p:set>
                                    <p:animEffect transition="in" filter="wipe(left)">
                                      <p:cBhvr>
                                        <p:cTn id="41" dur="500"/>
                                        <p:tgtEl>
                                          <p:spTgt spid="62217"/>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62218"/>
                                        </p:tgtEl>
                                        <p:attrNameLst>
                                          <p:attrName>style.visibility</p:attrName>
                                        </p:attrNameLst>
                                      </p:cBhvr>
                                      <p:to>
                                        <p:strVal val="visible"/>
                                      </p:to>
                                    </p:set>
                                    <p:animEffect transition="in" filter="wipe(left)">
                                      <p:cBhvr>
                                        <p:cTn id="44" dur="500"/>
                                        <p:tgtEl>
                                          <p:spTgt spid="62218"/>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62219"/>
                                        </p:tgtEl>
                                        <p:attrNameLst>
                                          <p:attrName>style.visibility</p:attrName>
                                        </p:attrNameLst>
                                      </p:cBhvr>
                                      <p:to>
                                        <p:strVal val="visible"/>
                                      </p:to>
                                    </p:set>
                                    <p:animEffect transition="in" filter="wipe(left)">
                                      <p:cBhvr>
                                        <p:cTn id="47" dur="500"/>
                                        <p:tgtEl>
                                          <p:spTgt spid="62219"/>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62220"/>
                                        </p:tgtEl>
                                        <p:attrNameLst>
                                          <p:attrName>style.visibility</p:attrName>
                                        </p:attrNameLst>
                                      </p:cBhvr>
                                      <p:to>
                                        <p:strVal val="visible"/>
                                      </p:to>
                                    </p:set>
                                    <p:animEffect transition="in" filter="wipe(left)">
                                      <p:cBhvr>
                                        <p:cTn id="50" dur="500"/>
                                        <p:tgtEl>
                                          <p:spTgt spid="62220"/>
                                        </p:tgtEl>
                                      </p:cBhvr>
                                    </p:animEffect>
                                  </p:childTnLst>
                                </p:cTn>
                              </p:par>
                              <p:par>
                                <p:cTn id="51" presetID="22" presetClass="entr" presetSubtype="1" fill="hold" nodeType="withEffect">
                                  <p:stCondLst>
                                    <p:cond delay="0"/>
                                  </p:stCondLst>
                                  <p:childTnLst>
                                    <p:set>
                                      <p:cBhvr>
                                        <p:cTn id="52" dur="1" fill="hold">
                                          <p:stCondLst>
                                            <p:cond delay="0"/>
                                          </p:stCondLst>
                                        </p:cTn>
                                        <p:tgtEl>
                                          <p:spTgt spid="62239"/>
                                        </p:tgtEl>
                                        <p:attrNameLst>
                                          <p:attrName>style.visibility</p:attrName>
                                        </p:attrNameLst>
                                      </p:cBhvr>
                                      <p:to>
                                        <p:strVal val="visible"/>
                                      </p:to>
                                    </p:set>
                                    <p:animEffect transition="in" filter="wipe(up)">
                                      <p:cBhvr>
                                        <p:cTn id="53" dur="500"/>
                                        <p:tgtEl>
                                          <p:spTgt spid="62239"/>
                                        </p:tgtEl>
                                      </p:cBhvr>
                                    </p:animEffect>
                                  </p:childTnLst>
                                </p:cTn>
                              </p:par>
                            </p:childTnLst>
                          </p:cTn>
                        </p:par>
                        <p:par>
                          <p:cTn id="54" fill="hold">
                            <p:stCondLst>
                              <p:cond delay="3300"/>
                            </p:stCondLst>
                            <p:childTnLst>
                              <p:par>
                                <p:cTn id="55" presetID="45" presetClass="entr" presetSubtype="0" fill="hold" grpId="0" nodeType="afterEffect">
                                  <p:stCondLst>
                                    <p:cond delay="0"/>
                                  </p:stCondLst>
                                  <p:iterate type="lt">
                                    <p:tmPct val="10000"/>
                                  </p:iterate>
                                  <p:childTnLst>
                                    <p:set>
                                      <p:cBhvr>
                                        <p:cTn id="56" dur="1" fill="hold">
                                          <p:stCondLst>
                                            <p:cond delay="0"/>
                                          </p:stCondLst>
                                        </p:cTn>
                                        <p:tgtEl>
                                          <p:spTgt spid="62221"/>
                                        </p:tgtEl>
                                        <p:attrNameLst>
                                          <p:attrName>style.visibility</p:attrName>
                                        </p:attrNameLst>
                                      </p:cBhvr>
                                      <p:to>
                                        <p:strVal val="visible"/>
                                      </p:to>
                                    </p:set>
                                    <p:animEffect transition="in" filter="fade">
                                      <p:cBhvr>
                                        <p:cTn id="57" dur="1000"/>
                                        <p:tgtEl>
                                          <p:spTgt spid="62221"/>
                                        </p:tgtEl>
                                      </p:cBhvr>
                                    </p:animEffect>
                                    <p:anim calcmode="lin" valueType="num">
                                      <p:cBhvr>
                                        <p:cTn id="58" dur="1000" fill="hold"/>
                                        <p:tgtEl>
                                          <p:spTgt spid="62221"/>
                                        </p:tgtEl>
                                        <p:attrNameLst>
                                          <p:attrName>ppt_w</p:attrName>
                                        </p:attrNameLst>
                                      </p:cBhvr>
                                      <p:tavLst>
                                        <p:tav tm="0" fmla="#ppt_w*sin(2.5*pi*$)">
                                          <p:val>
                                            <p:fltVal val="0"/>
                                          </p:val>
                                        </p:tav>
                                        <p:tav tm="100000">
                                          <p:val>
                                            <p:fltVal val="1"/>
                                          </p:val>
                                        </p:tav>
                                      </p:tavLst>
                                    </p:anim>
                                    <p:anim calcmode="lin" valueType="num">
                                      <p:cBhvr>
                                        <p:cTn id="59" dur="1000" fill="hold"/>
                                        <p:tgtEl>
                                          <p:spTgt spid="62221"/>
                                        </p:tgtEl>
                                        <p:attrNameLst>
                                          <p:attrName>ppt_h</p:attrName>
                                        </p:attrNameLst>
                                      </p:cBhvr>
                                      <p:tavLst>
                                        <p:tav tm="0">
                                          <p:val>
                                            <p:strVal val="#ppt_h"/>
                                          </p:val>
                                        </p:tav>
                                        <p:tav tm="100000">
                                          <p:val>
                                            <p:strVal val="#ppt_h"/>
                                          </p:val>
                                        </p:tav>
                                      </p:tavLst>
                                    </p:anim>
                                  </p:childTnLst>
                                </p:cTn>
                              </p:par>
                              <p:par>
                                <p:cTn id="60" presetID="10" presetClass="entr" presetSubtype="0" fill="hold" grpId="0" nodeType="withEffect">
                                  <p:stCondLst>
                                    <p:cond delay="0"/>
                                  </p:stCondLst>
                                  <p:iterate type="lt">
                                    <p:tmPct val="0"/>
                                  </p:iterate>
                                  <p:childTnLst>
                                    <p:set>
                                      <p:cBhvr>
                                        <p:cTn id="61" dur="1" fill="hold">
                                          <p:stCondLst>
                                            <p:cond delay="0"/>
                                          </p:stCondLst>
                                        </p:cTn>
                                        <p:tgtEl>
                                          <p:spTgt spid="62238"/>
                                        </p:tgtEl>
                                        <p:attrNameLst>
                                          <p:attrName>style.visibility</p:attrName>
                                        </p:attrNameLst>
                                      </p:cBhvr>
                                      <p:to>
                                        <p:strVal val="visible"/>
                                      </p:to>
                                    </p:set>
                                    <p:animEffect transition="in" filter="fade">
                                      <p:cBhvr>
                                        <p:cTn id="62" dur="2000"/>
                                        <p:tgtEl>
                                          <p:spTgt spid="62238"/>
                                        </p:tgtEl>
                                      </p:cBhvr>
                                    </p:animEffect>
                                  </p:childTnLst>
                                </p:cTn>
                              </p:par>
                              <p:par>
                                <p:cTn id="63" presetID="35" presetClass="path" presetSubtype="0" accel="50000" decel="50000" fill="hold" grpId="1" nodeType="withEffect">
                                  <p:stCondLst>
                                    <p:cond delay="0"/>
                                  </p:stCondLst>
                                  <p:iterate type="lt">
                                    <p:tmPct val="0"/>
                                  </p:iterate>
                                  <p:childTnLst>
                                    <p:animMotion origin="layout" path="M 0 2.22222E-6 L -0.05417 2.22222E-6 " pathEditMode="relative" rAng="0" ptsTypes="AA">
                                      <p:cBhvr>
                                        <p:cTn id="64" dur="3000" fill="hold"/>
                                        <p:tgtEl>
                                          <p:spTgt spid="62221"/>
                                        </p:tgtEl>
                                        <p:attrNameLst>
                                          <p:attrName>ppt_x</p:attrName>
                                          <p:attrName>ppt_y</p:attrName>
                                        </p:attrNameLst>
                                      </p:cBhvr>
                                      <p:rCtr x="-27" y="0"/>
                                    </p:animMotion>
                                  </p:childTnLst>
                                </p:cTn>
                              </p:par>
                              <p:par>
                                <p:cTn id="65" presetID="63" presetClass="path" presetSubtype="0" accel="50000" decel="50000" fill="hold" grpId="1" nodeType="withEffect">
                                  <p:stCondLst>
                                    <p:cond delay="0"/>
                                  </p:stCondLst>
                                  <p:iterate type="lt">
                                    <p:tmPct val="0"/>
                                  </p:iterate>
                                  <p:childTnLst>
                                    <p:animMotion origin="layout" path="M 1.66667E-6 7.40741E-7 L 0.06562 7.40741E-7 " pathEditMode="relative" rAng="0" ptsTypes="AA">
                                      <p:cBhvr>
                                        <p:cTn id="66" dur="3000" fill="hold"/>
                                        <p:tgtEl>
                                          <p:spTgt spid="62238"/>
                                        </p:tgtEl>
                                        <p:attrNameLst>
                                          <p:attrName>ppt_x</p:attrName>
                                          <p:attrName>ppt_y</p:attrName>
                                        </p:attrNameLst>
                                      </p:cBhvr>
                                      <p:rCtr x="33" y="0"/>
                                    </p:animMotion>
                                  </p:childTnLst>
                                </p:cTn>
                              </p:par>
                            </p:childTnLst>
                          </p:cTn>
                        </p:par>
                        <p:par>
                          <p:cTn id="67" fill="hold">
                            <p:stCondLst>
                              <p:cond delay="6300"/>
                            </p:stCondLst>
                            <p:childTnLst>
                              <p:par>
                                <p:cTn id="68" presetID="53" presetClass="entr" presetSubtype="0" fill="hold" grpId="0" nodeType="afterEffect">
                                  <p:stCondLst>
                                    <p:cond delay="0"/>
                                  </p:stCondLst>
                                  <p:childTnLst>
                                    <p:set>
                                      <p:cBhvr>
                                        <p:cTn id="69" dur="1" fill="hold">
                                          <p:stCondLst>
                                            <p:cond delay="0"/>
                                          </p:stCondLst>
                                        </p:cTn>
                                        <p:tgtEl>
                                          <p:spTgt spid="62222"/>
                                        </p:tgtEl>
                                        <p:attrNameLst>
                                          <p:attrName>style.visibility</p:attrName>
                                        </p:attrNameLst>
                                      </p:cBhvr>
                                      <p:to>
                                        <p:strVal val="visible"/>
                                      </p:to>
                                    </p:set>
                                    <p:anim calcmode="lin" valueType="num">
                                      <p:cBhvr>
                                        <p:cTn id="70" dur="500" fill="hold"/>
                                        <p:tgtEl>
                                          <p:spTgt spid="62222"/>
                                        </p:tgtEl>
                                        <p:attrNameLst>
                                          <p:attrName>ppt_w</p:attrName>
                                        </p:attrNameLst>
                                      </p:cBhvr>
                                      <p:tavLst>
                                        <p:tav tm="0">
                                          <p:val>
                                            <p:fltVal val="0"/>
                                          </p:val>
                                        </p:tav>
                                        <p:tav tm="100000">
                                          <p:val>
                                            <p:strVal val="#ppt_w"/>
                                          </p:val>
                                        </p:tav>
                                      </p:tavLst>
                                    </p:anim>
                                    <p:anim calcmode="lin" valueType="num">
                                      <p:cBhvr>
                                        <p:cTn id="71" dur="500" fill="hold"/>
                                        <p:tgtEl>
                                          <p:spTgt spid="62222"/>
                                        </p:tgtEl>
                                        <p:attrNameLst>
                                          <p:attrName>ppt_h</p:attrName>
                                        </p:attrNameLst>
                                      </p:cBhvr>
                                      <p:tavLst>
                                        <p:tav tm="0">
                                          <p:val>
                                            <p:fltVal val="0"/>
                                          </p:val>
                                        </p:tav>
                                        <p:tav tm="100000">
                                          <p:val>
                                            <p:strVal val="#ppt_h"/>
                                          </p:val>
                                        </p:tav>
                                      </p:tavLst>
                                    </p:anim>
                                    <p:animEffect transition="in" filter="fade">
                                      <p:cBhvr>
                                        <p:cTn id="72" dur="500"/>
                                        <p:tgtEl>
                                          <p:spTgt spid="62222"/>
                                        </p:tgtEl>
                                      </p:cBhvr>
                                    </p:animEffect>
                                  </p:childTnLst>
                                </p:cTn>
                              </p:par>
                            </p:childTnLst>
                          </p:cTn>
                        </p:par>
                        <p:par>
                          <p:cTn id="73" fill="hold">
                            <p:stCondLst>
                              <p:cond delay="6800"/>
                            </p:stCondLst>
                            <p:childTnLst>
                              <p:par>
                                <p:cTn id="74" presetID="22" presetClass="entr" presetSubtype="1" fill="hold" grpId="0" nodeType="afterEffect">
                                  <p:stCondLst>
                                    <p:cond delay="0"/>
                                  </p:stCondLst>
                                  <p:childTnLst>
                                    <p:set>
                                      <p:cBhvr>
                                        <p:cTn id="75" dur="1" fill="hold">
                                          <p:stCondLst>
                                            <p:cond delay="0"/>
                                          </p:stCondLst>
                                        </p:cTn>
                                        <p:tgtEl>
                                          <p:spTgt spid="61450"/>
                                        </p:tgtEl>
                                        <p:attrNameLst>
                                          <p:attrName>style.visibility</p:attrName>
                                        </p:attrNameLst>
                                      </p:cBhvr>
                                      <p:to>
                                        <p:strVal val="visible"/>
                                      </p:to>
                                    </p:set>
                                    <p:animEffect transition="in" filter="wipe(up)">
                                      <p:cBhvr>
                                        <p:cTn id="76" dur="500"/>
                                        <p:tgtEl>
                                          <p:spTgt spid="61450"/>
                                        </p:tgtEl>
                                      </p:cBhvr>
                                    </p:animEffect>
                                  </p:childTnLst>
                                </p:cTn>
                              </p:par>
                              <p:par>
                                <p:cTn id="77" presetID="22" presetClass="entr" presetSubtype="1" fill="hold" grpId="0" nodeType="withEffect">
                                  <p:stCondLst>
                                    <p:cond delay="0"/>
                                  </p:stCondLst>
                                  <p:childTnLst>
                                    <p:set>
                                      <p:cBhvr>
                                        <p:cTn id="78" dur="1" fill="hold">
                                          <p:stCondLst>
                                            <p:cond delay="0"/>
                                          </p:stCondLst>
                                        </p:cTn>
                                        <p:tgtEl>
                                          <p:spTgt spid="62199"/>
                                        </p:tgtEl>
                                        <p:attrNameLst>
                                          <p:attrName>style.visibility</p:attrName>
                                        </p:attrNameLst>
                                      </p:cBhvr>
                                      <p:to>
                                        <p:strVal val="visible"/>
                                      </p:to>
                                    </p:set>
                                    <p:animEffect transition="in" filter="wipe(up)">
                                      <p:cBhvr>
                                        <p:cTn id="79" dur="500"/>
                                        <p:tgtEl>
                                          <p:spTgt spid="62199"/>
                                        </p:tgtEl>
                                      </p:cBhvr>
                                    </p:animEffect>
                                  </p:childTnLst>
                                </p:cTn>
                              </p:par>
                            </p:childTnLst>
                          </p:cTn>
                        </p:par>
                        <p:par>
                          <p:cTn id="80" fill="hold">
                            <p:stCondLst>
                              <p:cond delay="7300"/>
                            </p:stCondLst>
                            <p:childTnLst>
                              <p:par>
                                <p:cTn id="81" presetID="10" presetClass="entr" presetSubtype="0" fill="hold" nodeType="afterEffect">
                                  <p:stCondLst>
                                    <p:cond delay="0"/>
                                  </p:stCondLst>
                                  <p:childTnLst>
                                    <p:set>
                                      <p:cBhvr>
                                        <p:cTn id="82" dur="1" fill="hold">
                                          <p:stCondLst>
                                            <p:cond delay="0"/>
                                          </p:stCondLst>
                                        </p:cTn>
                                        <p:tgtEl>
                                          <p:spTgt spid="61442"/>
                                        </p:tgtEl>
                                        <p:attrNameLst>
                                          <p:attrName>style.visibility</p:attrName>
                                        </p:attrNameLst>
                                      </p:cBhvr>
                                      <p:to>
                                        <p:strVal val="visible"/>
                                      </p:to>
                                    </p:set>
                                    <p:animEffect transition="in" filter="fade">
                                      <p:cBhvr>
                                        <p:cTn id="83" dur="2000"/>
                                        <p:tgtEl>
                                          <p:spTgt spid="61442"/>
                                        </p:tgtEl>
                                      </p:cBhvr>
                                    </p:animEffect>
                                  </p:childTnLst>
                                </p:cTn>
                              </p:par>
                            </p:childTnLst>
                          </p:cTn>
                        </p:par>
                        <p:par>
                          <p:cTn id="84" fill="hold">
                            <p:stCondLst>
                              <p:cond delay="9300"/>
                            </p:stCondLst>
                            <p:childTnLst>
                              <p:par>
                                <p:cTn id="85" presetID="10" presetClass="entr" presetSubtype="0" fill="hold" nodeType="afterEffect">
                                  <p:stCondLst>
                                    <p:cond delay="0"/>
                                  </p:stCondLst>
                                  <p:childTnLst>
                                    <p:set>
                                      <p:cBhvr>
                                        <p:cTn id="86" dur="1" fill="hold">
                                          <p:stCondLst>
                                            <p:cond delay="0"/>
                                          </p:stCondLst>
                                        </p:cTn>
                                        <p:tgtEl>
                                          <p:spTgt spid="61848"/>
                                        </p:tgtEl>
                                        <p:attrNameLst>
                                          <p:attrName>style.visibility</p:attrName>
                                        </p:attrNameLst>
                                      </p:cBhvr>
                                      <p:to>
                                        <p:strVal val="visible"/>
                                      </p:to>
                                    </p:set>
                                    <p:animEffect transition="in" filter="fade">
                                      <p:cBhvr>
                                        <p:cTn id="87" dur="500"/>
                                        <p:tgtEl>
                                          <p:spTgt spid="61848"/>
                                        </p:tgtEl>
                                      </p:cBhvr>
                                    </p:animEffect>
                                  </p:childTnLst>
                                </p:cTn>
                              </p:par>
                              <p:par>
                                <p:cTn id="88" presetID="10" presetClass="entr" presetSubtype="0" fill="hold" nodeType="withEffect">
                                  <p:stCondLst>
                                    <p:cond delay="0"/>
                                  </p:stCondLst>
                                  <p:childTnLst>
                                    <p:set>
                                      <p:cBhvr>
                                        <p:cTn id="89" dur="1" fill="hold">
                                          <p:stCondLst>
                                            <p:cond delay="0"/>
                                          </p:stCondLst>
                                        </p:cTn>
                                        <p:tgtEl>
                                          <p:spTgt spid="61991"/>
                                        </p:tgtEl>
                                        <p:attrNameLst>
                                          <p:attrName>style.visibility</p:attrName>
                                        </p:attrNameLst>
                                      </p:cBhvr>
                                      <p:to>
                                        <p:strVal val="visible"/>
                                      </p:to>
                                    </p:set>
                                    <p:animEffect transition="in" filter="fade">
                                      <p:cBhvr>
                                        <p:cTn id="90" dur="500"/>
                                        <p:tgtEl>
                                          <p:spTgt spid="61991"/>
                                        </p:tgtEl>
                                      </p:cBhvr>
                                    </p:animEffect>
                                  </p:childTnLst>
                                </p:cTn>
                              </p:par>
                              <p:par>
                                <p:cTn id="91" presetID="10" presetClass="entr" presetSubtype="0" fill="hold" nodeType="withEffect">
                                  <p:stCondLst>
                                    <p:cond delay="0"/>
                                  </p:stCondLst>
                                  <p:childTnLst>
                                    <p:set>
                                      <p:cBhvr>
                                        <p:cTn id="92" dur="1" fill="hold">
                                          <p:stCondLst>
                                            <p:cond delay="0"/>
                                          </p:stCondLst>
                                        </p:cTn>
                                        <p:tgtEl>
                                          <p:spTgt spid="61652"/>
                                        </p:tgtEl>
                                        <p:attrNameLst>
                                          <p:attrName>style.visibility</p:attrName>
                                        </p:attrNameLst>
                                      </p:cBhvr>
                                      <p:to>
                                        <p:strVal val="visible"/>
                                      </p:to>
                                    </p:set>
                                    <p:animEffect transition="in" filter="fade">
                                      <p:cBhvr>
                                        <p:cTn id="93" dur="500"/>
                                        <p:tgtEl>
                                          <p:spTgt spid="61652"/>
                                        </p:tgtEl>
                                      </p:cBhvr>
                                    </p:animEffect>
                                  </p:childTnLst>
                                </p:cTn>
                              </p:par>
                              <p:par>
                                <p:cTn id="94" presetID="10" presetClass="entr" presetSubtype="0" fill="hold" nodeType="withEffect">
                                  <p:stCondLst>
                                    <p:cond delay="0"/>
                                  </p:stCondLst>
                                  <p:childTnLst>
                                    <p:set>
                                      <p:cBhvr>
                                        <p:cTn id="95" dur="1" fill="hold">
                                          <p:stCondLst>
                                            <p:cond delay="0"/>
                                          </p:stCondLst>
                                        </p:cTn>
                                        <p:tgtEl>
                                          <p:spTgt spid="61451"/>
                                        </p:tgtEl>
                                        <p:attrNameLst>
                                          <p:attrName>style.visibility</p:attrName>
                                        </p:attrNameLst>
                                      </p:cBhvr>
                                      <p:to>
                                        <p:strVal val="visible"/>
                                      </p:to>
                                    </p:set>
                                    <p:animEffect transition="in" filter="fade">
                                      <p:cBhvr>
                                        <p:cTn id="96" dur="500"/>
                                        <p:tgtEl>
                                          <p:spTgt spid="61451"/>
                                        </p:tgtEl>
                                      </p:cBhvr>
                                    </p:animEffect>
                                  </p:childTnLst>
                                </p:cTn>
                              </p:par>
                              <p:par>
                                <p:cTn id="97" presetID="63" presetClass="path" presetSubtype="0" accel="50000" decel="50000" fill="hold" nodeType="withEffect">
                                  <p:stCondLst>
                                    <p:cond delay="0"/>
                                  </p:stCondLst>
                                  <p:childTnLst>
                                    <p:animMotion origin="layout" path="M 2.77556E-17 -1.11111E-6 L 0.20417 -1.11111E-6 " pathEditMode="relative" rAng="0" ptsTypes="AA">
                                      <p:cBhvr>
                                        <p:cTn id="98" dur="2000" fill="hold"/>
                                        <p:tgtEl>
                                          <p:spTgt spid="61848"/>
                                        </p:tgtEl>
                                        <p:attrNameLst>
                                          <p:attrName>ppt_x</p:attrName>
                                          <p:attrName>ppt_y</p:attrName>
                                        </p:attrNameLst>
                                      </p:cBhvr>
                                      <p:rCtr x="102" y="0"/>
                                    </p:animMotion>
                                  </p:childTnLst>
                                </p:cTn>
                              </p:par>
                              <p:par>
                                <p:cTn id="99" presetID="63" presetClass="path" presetSubtype="0" accel="50000" decel="50000" fill="hold" nodeType="withEffect">
                                  <p:stCondLst>
                                    <p:cond delay="0"/>
                                  </p:stCondLst>
                                  <p:childTnLst>
                                    <p:animMotion origin="layout" path="M 4.44444E-6 -1.85185E-6 L 0.18402 -1.85185E-6 " pathEditMode="relative" rAng="0" ptsTypes="AA">
                                      <p:cBhvr>
                                        <p:cTn id="100" dur="5000" fill="hold"/>
                                        <p:tgtEl>
                                          <p:spTgt spid="61991"/>
                                        </p:tgtEl>
                                        <p:attrNameLst>
                                          <p:attrName>ppt_x</p:attrName>
                                          <p:attrName>ppt_y</p:attrName>
                                        </p:attrNameLst>
                                      </p:cBhvr>
                                      <p:rCtr x="92" y="0"/>
                                    </p:animMotion>
                                  </p:childTnLst>
                                </p:cTn>
                              </p:par>
                              <p:par>
                                <p:cTn id="101" presetID="63" presetClass="path" presetSubtype="0" accel="50000" decel="50000" fill="hold" nodeType="withEffect">
                                  <p:stCondLst>
                                    <p:cond delay="0"/>
                                  </p:stCondLst>
                                  <p:childTnLst>
                                    <p:animMotion origin="layout" path="M -1.94444E-6 -1.11111E-6 L 0.1967 -1.11111E-6 " pathEditMode="relative" rAng="0" ptsTypes="AA">
                                      <p:cBhvr>
                                        <p:cTn id="102" dur="3000" fill="hold"/>
                                        <p:tgtEl>
                                          <p:spTgt spid="61652"/>
                                        </p:tgtEl>
                                        <p:attrNameLst>
                                          <p:attrName>ppt_x</p:attrName>
                                          <p:attrName>ppt_y</p:attrName>
                                        </p:attrNameLst>
                                      </p:cBhvr>
                                      <p:rCtr x="98" y="0"/>
                                    </p:animMotion>
                                  </p:childTnLst>
                                </p:cTn>
                              </p:par>
                              <p:par>
                                <p:cTn id="103" presetID="63" presetClass="path" presetSubtype="0" accel="50000" decel="50000" fill="hold" nodeType="withEffect">
                                  <p:stCondLst>
                                    <p:cond delay="0"/>
                                  </p:stCondLst>
                                  <p:childTnLst>
                                    <p:animMotion origin="layout" path="M -3.33333E-6 -1.85185E-6 L 0.19167 -1.85185E-6 " pathEditMode="relative" rAng="0" ptsTypes="AA">
                                      <p:cBhvr>
                                        <p:cTn id="104" dur="5000" fill="hold"/>
                                        <p:tgtEl>
                                          <p:spTgt spid="61451"/>
                                        </p:tgtEl>
                                        <p:attrNameLst>
                                          <p:attrName>ppt_x</p:attrName>
                                          <p:attrName>ppt_y</p:attrName>
                                        </p:attrNameLst>
                                      </p:cBhvr>
                                      <p:rCtr x="96" y="0"/>
                                    </p:animMotion>
                                  </p:childTnLst>
                                </p:cTn>
                              </p:par>
                              <p:par>
                                <p:cTn id="105" presetID="22" presetClass="entr" presetSubtype="8" fill="hold" nodeType="withEffect">
                                  <p:stCondLst>
                                    <p:cond delay="0"/>
                                  </p:stCondLst>
                                  <p:childTnLst>
                                    <p:set>
                                      <p:cBhvr>
                                        <p:cTn id="106" dur="1" fill="hold">
                                          <p:stCondLst>
                                            <p:cond delay="0"/>
                                          </p:stCondLst>
                                        </p:cTn>
                                        <p:tgtEl>
                                          <p:spTgt spid="62234"/>
                                        </p:tgtEl>
                                        <p:attrNameLst>
                                          <p:attrName>style.visibility</p:attrName>
                                        </p:attrNameLst>
                                      </p:cBhvr>
                                      <p:to>
                                        <p:strVal val="visible"/>
                                      </p:to>
                                    </p:set>
                                    <p:animEffect transition="in" filter="wipe(left)">
                                      <p:cBhvr>
                                        <p:cTn id="107" dur="500"/>
                                        <p:tgtEl>
                                          <p:spTgt spid="62234"/>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62237"/>
                                        </p:tgtEl>
                                        <p:attrNameLst>
                                          <p:attrName>style.visibility</p:attrName>
                                        </p:attrNameLst>
                                      </p:cBhvr>
                                      <p:to>
                                        <p:strVal val="visible"/>
                                      </p:to>
                                    </p:set>
                                    <p:animEffect transition="in" filter="fade">
                                      <p:cBhvr>
                                        <p:cTn id="110" dur="2000"/>
                                        <p:tgtEl>
                                          <p:spTgt spid="62237"/>
                                        </p:tgtEl>
                                      </p:cBhvr>
                                    </p:animEffect>
                                  </p:childTnLst>
                                </p:cTn>
                              </p:par>
                              <p:par>
                                <p:cTn id="111" presetID="35" presetClass="path" presetSubtype="0" accel="50000" decel="50000" fill="hold" grpId="1" nodeType="withEffect">
                                  <p:stCondLst>
                                    <p:cond delay="0"/>
                                  </p:stCondLst>
                                  <p:childTnLst>
                                    <p:animMotion origin="layout" path="M -2.77778E-6 -3.7037E-6 L -0.05173 -3.7037E-6 " pathEditMode="relative" rAng="0" ptsTypes="AA">
                                      <p:cBhvr>
                                        <p:cTn id="112" dur="2000" fill="hold"/>
                                        <p:tgtEl>
                                          <p:spTgt spid="62237"/>
                                        </p:tgtEl>
                                        <p:attrNameLst>
                                          <p:attrName>ppt_x</p:attrName>
                                          <p:attrName>ppt_y</p:attrName>
                                        </p:attrNameLst>
                                      </p:cBhvr>
                                      <p:rCtr x="-26"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50" grpId="0" animBg="1"/>
      <p:bldP spid="62199" grpId="0" animBg="1"/>
      <p:bldP spid="62212" grpId="0" animBg="1"/>
      <p:bldP spid="62213" grpId="0" animBg="1"/>
      <p:bldP spid="62214" grpId="0" animBg="1"/>
      <p:bldP spid="62215" grpId="0" animBg="1"/>
      <p:bldP spid="62217" grpId="0" animBg="1"/>
      <p:bldP spid="62218" grpId="0" animBg="1"/>
      <p:bldP spid="62219" grpId="0" animBg="1"/>
      <p:bldP spid="62220" grpId="0" animBg="1"/>
      <p:bldP spid="62221" grpId="0"/>
      <p:bldP spid="62221" grpId="1"/>
      <p:bldP spid="62222" grpId="0" animBg="1"/>
      <p:bldP spid="62237" grpId="0"/>
      <p:bldP spid="62237" grpId="1"/>
      <p:bldP spid="62238" grpId="0"/>
      <p:bldP spid="62238" grpId="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p:cNvSpPr>
            <a:spLocks noGrp="1" noChangeArrowheads="1"/>
          </p:cNvSpPr>
          <p:nvPr>
            <p:ph type="title"/>
          </p:nvPr>
        </p:nvSpPr>
        <p:spPr>
          <a:xfrm>
            <a:off x="455613" y="273050"/>
            <a:ext cx="8237537" cy="671513"/>
          </a:xfrm>
        </p:spPr>
        <p:txBody>
          <a:bodyPr/>
          <a:lstStyle/>
          <a:p>
            <a:r>
              <a:rPr lang="es-MX"/>
              <a:t>Flujo de Tráfico en una Autopista </a:t>
            </a:r>
            <a:br>
              <a:rPr lang="es-MX"/>
            </a:br>
            <a:r>
              <a:rPr lang="es-MX" sz="1800" b="0" i="1"/>
              <a:t>Partiendo Procesos</a:t>
            </a:r>
          </a:p>
        </p:txBody>
      </p:sp>
      <p:sp>
        <p:nvSpPr>
          <p:cNvPr id="640" name="4 Marcador de número de diapositiva"/>
          <p:cNvSpPr>
            <a:spLocks noGrp="1"/>
          </p:cNvSpPr>
          <p:nvPr>
            <p:ph type="sldNum" sz="quarter" idx="11"/>
          </p:nvPr>
        </p:nvSpPr>
        <p:spPr/>
        <p:txBody>
          <a:bodyPr/>
          <a:lstStyle/>
          <a:p>
            <a:fld id="{37428CA7-F93F-4FCE-A51F-94F59EA1F38A}" type="slidenum">
              <a:rPr lang="zh-CN" altLang="en-US"/>
              <a:pPr/>
              <a:t>35</a:t>
            </a:fld>
            <a:endParaRPr lang="en-US" altLang="zh-CN"/>
          </a:p>
        </p:txBody>
      </p:sp>
      <p:grpSp>
        <p:nvGrpSpPr>
          <p:cNvPr id="63492" name="Group 4"/>
          <p:cNvGrpSpPr>
            <a:grpSpLocks noChangeAspect="1"/>
          </p:cNvGrpSpPr>
          <p:nvPr/>
        </p:nvGrpSpPr>
        <p:grpSpPr bwMode="auto">
          <a:xfrm>
            <a:off x="304800" y="1828800"/>
            <a:ext cx="4414838" cy="639763"/>
            <a:chOff x="-96" y="3024"/>
            <a:chExt cx="5856" cy="848"/>
          </a:xfrm>
        </p:grpSpPr>
        <p:sp>
          <p:nvSpPr>
            <p:cNvPr id="63493" name="Freeform 5"/>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3494" name="Freeform 6"/>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3495" name="Freeform 7"/>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496" name="Freeform 8"/>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497" name="Freeform 9"/>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3498" name="Freeform 10"/>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3499" name="Freeform 11"/>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3500" name="Freeform 12"/>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3501" name="Freeform 13"/>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3502" name="Freeform 14"/>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3503" name="Freeform 15"/>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3504" name="Freeform 16"/>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3505" name="Freeform 17"/>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3506" name="Freeform 18"/>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3507" name="Freeform 19"/>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3508" name="Freeform 20"/>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3509" name="Freeform 21"/>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3510" name="Freeform 22"/>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3511" name="Freeform 23"/>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3512" name="Rectangle 24"/>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63513" name="Rectangle 25"/>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63514" name="Rectangle 26"/>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63515" name="Rectangle 27"/>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63516" name="Rectangle 28"/>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63517" name="Rectangle 29"/>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63518" name="Rectangle 30"/>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63519" name="Rectangle 31"/>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63520" name="Rectangle 32"/>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63521" name="Rectangle 33"/>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63522" name="Rectangle 34"/>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63523" name="Rectangle 35"/>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63524" name="Rectangle 36"/>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63525" name="Rectangle 37"/>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63526" name="Rectangle 38"/>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63527" name="Rectangle 39"/>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63528" name="Rectangle 40"/>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63529" name="Rectangle 41"/>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63530" name="Rectangle 42"/>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63531" name="Rectangle 43"/>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63532" name="Freeform 44"/>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3533" name="Freeform 45"/>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3534" name="Freeform 46"/>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535" name="Freeform 47"/>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536" name="Freeform 48"/>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3537" name="Freeform 49"/>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538" name="Freeform 50"/>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539" name="Freeform 51"/>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3540" name="Freeform 52"/>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541" name="Freeform 53"/>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542" name="Freeform 54"/>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3543" name="Freeform 55"/>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544" name="Freeform 56"/>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545" name="Freeform 57"/>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3546" name="Freeform 58"/>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547" name="Freeform 59"/>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548" name="Freeform 60"/>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3549" name="Freeform 61"/>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550" name="Freeform 62"/>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551" name="Freeform 63"/>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3552" name="Freeform 64"/>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553" name="Freeform 65"/>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554" name="Freeform 66"/>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3555" name="Freeform 67"/>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556" name="Freeform 68"/>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557" name="Freeform 69"/>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3558" name="Freeform 70"/>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559" name="Freeform 71"/>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560" name="Freeform 72"/>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3561" name="Freeform 73"/>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562" name="Freeform 74"/>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563" name="Freeform 75"/>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3564" name="Freeform 76"/>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3565" name="Rectangle 77"/>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63566" name="Freeform 78"/>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3567" name="Rectangle 79"/>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63568" name="Freeform 80"/>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3569" name="Rectangle 81"/>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63570" name="Rectangle 82"/>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63571" name="Freeform 83"/>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3572" name="Freeform 84"/>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3573" name="Freeform 85"/>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3574" name="Freeform 86"/>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3575" name="Rectangle 87"/>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3576" name="Rectangle 88"/>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3577" name="Freeform 89"/>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578" name="Freeform 90"/>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579" name="Freeform 91"/>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580" name="Freeform 92"/>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581" name="Freeform 93"/>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582" name="Freeform 94"/>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583" name="Freeform 95"/>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584" name="Freeform 96"/>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585" name="Freeform 97"/>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586" name="Freeform 98"/>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587" name="Freeform 99"/>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588" name="Freeform 100"/>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589" name="Freeform 101"/>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590" name="Freeform 102"/>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591" name="Freeform 103"/>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592" name="Freeform 104"/>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593" name="Freeform 105"/>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594" name="Freeform 106"/>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595" name="Freeform 107"/>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596" name="Freeform 108"/>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597" name="Freeform 109"/>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598" name="Freeform 110"/>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599" name="Rectangle 111"/>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600" name="Rectangle 112"/>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601" name="Rectangle 113"/>
            <p:cNvSpPr>
              <a:spLocks noChangeAspect="1" noChangeArrowheads="1"/>
            </p:cNvSpPr>
            <p:nvPr/>
          </p:nvSpPr>
          <p:spPr bwMode="auto">
            <a:xfrm>
              <a:off x="2400" y="3024"/>
              <a:ext cx="2352" cy="480"/>
            </a:xfrm>
            <a:prstGeom prst="rect">
              <a:avLst/>
            </a:prstGeom>
            <a:solidFill>
              <a:srgbClr val="FFCFA3"/>
            </a:solidFill>
            <a:ln w="50800" algn="ctr">
              <a:noFill/>
              <a:miter lim="800000"/>
              <a:headEnd/>
              <a:tailEnd/>
            </a:ln>
            <a:effectLst/>
          </p:spPr>
          <p:txBody>
            <a:bodyPr wrap="none" anchor="ctr"/>
            <a:lstStyle/>
            <a:p>
              <a:endParaRPr lang="es-MX"/>
            </a:p>
          </p:txBody>
        </p:sp>
        <p:sp>
          <p:nvSpPr>
            <p:cNvPr id="63602" name="Rectangle 114"/>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63603" name="Rectangle 115"/>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3604" name="Freeform 116"/>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605" name="Freeform 117"/>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606" name="Freeform 118"/>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607" name="Freeform 119"/>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608" name="Freeform 120"/>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609" name="Freeform 121"/>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610" name="Freeform 122"/>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611" name="Freeform 123"/>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612" name="Freeform 124"/>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613" name="Freeform 125"/>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614" name="Freeform 126"/>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615" name="Freeform 127"/>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616" name="Freeform 128"/>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617" name="Freeform 129"/>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618" name="Freeform 130"/>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619" name="Freeform 131"/>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620" name="Freeform 132"/>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621" name="Freeform 133"/>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622" name="Freeform 134"/>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623" name="Freeform 135"/>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624" name="Freeform 136"/>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625" name="Freeform 137"/>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626" name="Rectangle 138"/>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627" name="Rectangle 139"/>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628" name="Rectangle 140"/>
            <p:cNvSpPr>
              <a:spLocks noChangeAspect="1" noChangeArrowheads="1"/>
            </p:cNvSpPr>
            <p:nvPr/>
          </p:nvSpPr>
          <p:spPr bwMode="auto">
            <a:xfrm>
              <a:off x="-96" y="3024"/>
              <a:ext cx="2352" cy="480"/>
            </a:xfrm>
            <a:prstGeom prst="rect">
              <a:avLst/>
            </a:prstGeom>
            <a:solidFill>
              <a:srgbClr val="FFCFA3"/>
            </a:solidFill>
            <a:ln w="50800" algn="ctr">
              <a:noFill/>
              <a:miter lim="800000"/>
              <a:headEnd/>
              <a:tailEnd/>
            </a:ln>
            <a:effectLst/>
          </p:spPr>
          <p:txBody>
            <a:bodyPr wrap="none" anchor="ctr"/>
            <a:lstStyle/>
            <a:p>
              <a:endParaRPr lang="es-MX"/>
            </a:p>
          </p:txBody>
        </p:sp>
        <p:sp>
          <p:nvSpPr>
            <p:cNvPr id="63629" name="Freeform 141"/>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630" name="Freeform 142"/>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631" name="Freeform 143"/>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632" name="Freeform 144"/>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633" name="Freeform 145"/>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634" name="Freeform 146"/>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635" name="Freeform 147"/>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636" name="Freeform 148"/>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637" name="Freeform 149"/>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638" name="Freeform 150"/>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639" name="Freeform 151"/>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640" name="Freeform 152"/>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641" name="Freeform 153"/>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642" name="Freeform 154"/>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643" name="Freeform 155"/>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644" name="Freeform 156"/>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645" name="Freeform 157"/>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646" name="Freeform 158"/>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647" name="Freeform 159"/>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648" name="Freeform 160"/>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649" name="Freeform 161"/>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650" name="Freeform 162"/>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651" name="Rectangle 163"/>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652" name="Rectangle 164"/>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63653" name="Group 165"/>
          <p:cNvGrpSpPr>
            <a:grpSpLocks noChangeAspect="1"/>
          </p:cNvGrpSpPr>
          <p:nvPr/>
        </p:nvGrpSpPr>
        <p:grpSpPr bwMode="auto">
          <a:xfrm>
            <a:off x="304800" y="2743200"/>
            <a:ext cx="4414838" cy="639763"/>
            <a:chOff x="-96" y="3024"/>
            <a:chExt cx="5856" cy="848"/>
          </a:xfrm>
        </p:grpSpPr>
        <p:sp>
          <p:nvSpPr>
            <p:cNvPr id="63654" name="Freeform 166"/>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3655" name="Freeform 167"/>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3656" name="Freeform 168"/>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657" name="Freeform 169"/>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658" name="Freeform 170"/>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3659" name="Freeform 171"/>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3660" name="Freeform 172"/>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3661" name="Freeform 173"/>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3662" name="Freeform 174"/>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3663" name="Freeform 175"/>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3664" name="Freeform 176"/>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3665" name="Freeform 177"/>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3666" name="Freeform 178"/>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3667" name="Freeform 179"/>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3668" name="Freeform 180"/>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3669" name="Freeform 181"/>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3670" name="Freeform 182"/>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3671" name="Freeform 183"/>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3672" name="Freeform 184"/>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3673" name="Rectangle 185"/>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63674" name="Rectangle 186"/>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63675" name="Rectangle 187"/>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63676" name="Rectangle 188"/>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63677" name="Rectangle 189"/>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63678" name="Rectangle 190"/>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63679" name="Rectangle 191"/>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63680" name="Rectangle 192"/>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63681" name="Rectangle 193"/>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63682" name="Rectangle 194"/>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63683" name="Rectangle 195"/>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63684" name="Rectangle 196"/>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63685" name="Rectangle 197"/>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63686" name="Rectangle 198"/>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63687" name="Rectangle 199"/>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63688" name="Rectangle 200"/>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63689" name="Rectangle 201"/>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63690" name="Rectangle 202"/>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63691" name="Rectangle 203"/>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63692" name="Rectangle 204"/>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63693" name="Freeform 205"/>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3694" name="Freeform 206"/>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3695" name="Freeform 207"/>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696" name="Freeform 208"/>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697" name="Freeform 209"/>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3698" name="Freeform 210"/>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699" name="Freeform 211"/>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700" name="Freeform 212"/>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3701" name="Freeform 213"/>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702" name="Freeform 214"/>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703" name="Freeform 215"/>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3704" name="Freeform 216"/>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705" name="Freeform 217"/>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706" name="Freeform 218"/>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3707" name="Freeform 219"/>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708" name="Freeform 220"/>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709" name="Freeform 221"/>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3710" name="Freeform 222"/>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711" name="Freeform 223"/>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712" name="Freeform 224"/>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3713" name="Freeform 225"/>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714" name="Freeform 226"/>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715" name="Freeform 227"/>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3716" name="Freeform 228"/>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717" name="Freeform 229"/>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718" name="Freeform 230"/>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3719" name="Freeform 231"/>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720" name="Freeform 232"/>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721" name="Freeform 233"/>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3722" name="Freeform 234"/>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723" name="Freeform 235"/>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724" name="Freeform 236"/>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3725" name="Freeform 237"/>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3726" name="Rectangle 238"/>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63727" name="Freeform 239"/>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3728" name="Rectangle 240"/>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63729" name="Freeform 241"/>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3730" name="Rectangle 242"/>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63731" name="Rectangle 243"/>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63732" name="Freeform 244"/>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3733" name="Freeform 245"/>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3734" name="Freeform 246"/>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3735" name="Freeform 247"/>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3736" name="Rectangle 248"/>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3737" name="Rectangle 249"/>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3738" name="Freeform 250"/>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739" name="Freeform 251"/>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740" name="Freeform 252"/>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741" name="Freeform 253"/>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742" name="Freeform 254"/>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743" name="Freeform 255"/>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744" name="Freeform 256"/>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745" name="Freeform 257"/>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746" name="Freeform 258"/>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747" name="Freeform 259"/>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748" name="Freeform 260"/>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749" name="Freeform 261"/>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750" name="Freeform 262"/>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751" name="Freeform 263"/>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752" name="Freeform 264"/>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753" name="Freeform 265"/>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754" name="Freeform 266"/>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755" name="Freeform 267"/>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756" name="Freeform 268"/>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757" name="Freeform 269"/>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758" name="Freeform 270"/>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759" name="Freeform 271"/>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760" name="Rectangle 272"/>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761" name="Rectangle 273"/>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762" name="Rectangle 274"/>
            <p:cNvSpPr>
              <a:spLocks noChangeAspect="1" noChangeArrowheads="1"/>
            </p:cNvSpPr>
            <p:nvPr/>
          </p:nvSpPr>
          <p:spPr bwMode="auto">
            <a:xfrm>
              <a:off x="2400"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63763" name="Rectangle 275"/>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63764" name="Rectangle 276"/>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3765" name="Freeform 277"/>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766" name="Freeform 278"/>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767" name="Freeform 279"/>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768" name="Freeform 280"/>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769" name="Freeform 281"/>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770" name="Freeform 282"/>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771" name="Freeform 283"/>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772" name="Freeform 284"/>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773" name="Freeform 285"/>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774" name="Freeform 286"/>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775" name="Freeform 287"/>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776" name="Freeform 288"/>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777" name="Freeform 289"/>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778" name="Freeform 290"/>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779" name="Freeform 291"/>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780" name="Freeform 292"/>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781" name="Freeform 293"/>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782" name="Freeform 294"/>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783" name="Freeform 295"/>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784" name="Freeform 296"/>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785" name="Freeform 297"/>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786" name="Freeform 298"/>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787" name="Rectangle 299"/>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788" name="Rectangle 300"/>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789" name="Rectangle 301"/>
            <p:cNvSpPr>
              <a:spLocks noChangeAspect="1" noChangeArrowheads="1"/>
            </p:cNvSpPr>
            <p:nvPr/>
          </p:nvSpPr>
          <p:spPr bwMode="auto">
            <a:xfrm>
              <a:off x="-96"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63790" name="Freeform 302"/>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791" name="Freeform 303"/>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792" name="Freeform 304"/>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793" name="Freeform 305"/>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794" name="Freeform 306"/>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795" name="Freeform 307"/>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796" name="Freeform 308"/>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797" name="Freeform 309"/>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798" name="Freeform 310"/>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799" name="Freeform 311"/>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800" name="Freeform 312"/>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801" name="Freeform 313"/>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802" name="Freeform 314"/>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803" name="Freeform 315"/>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804" name="Freeform 316"/>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805" name="Freeform 317"/>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806" name="Freeform 318"/>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807" name="Freeform 319"/>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808" name="Freeform 320"/>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809" name="Freeform 321"/>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810" name="Freeform 322"/>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811" name="Freeform 323"/>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812" name="Rectangle 324"/>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813" name="Rectangle 325"/>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63814" name="Group 326"/>
          <p:cNvGrpSpPr>
            <a:grpSpLocks noChangeAspect="1"/>
          </p:cNvGrpSpPr>
          <p:nvPr/>
        </p:nvGrpSpPr>
        <p:grpSpPr bwMode="auto">
          <a:xfrm>
            <a:off x="271463" y="4538663"/>
            <a:ext cx="1023937" cy="642937"/>
            <a:chOff x="288" y="1008"/>
            <a:chExt cx="1153" cy="724"/>
          </a:xfrm>
        </p:grpSpPr>
        <p:sp>
          <p:nvSpPr>
            <p:cNvPr id="63815" name="AutoShape 327"/>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3816" name="Freeform 328"/>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3817" name="Freeform 329"/>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3818" name="Freeform 330"/>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3819" name="Freeform 331"/>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3820" name="Freeform 332"/>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63821" name="Freeform 333"/>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3822" name="Freeform 334"/>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3823" name="Freeform 335"/>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3824" name="Freeform 336"/>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3825" name="Freeform 337"/>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63826" name="Freeform 338"/>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63827" name="Freeform 339"/>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63828" name="Freeform 340"/>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3829" name="Freeform 341"/>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3830" name="Freeform 342"/>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3831" name="Freeform 343"/>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3832" name="Freeform 344"/>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3833" name="Freeform 345"/>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3834" name="Freeform 346"/>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3835" name="Freeform 347"/>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3836" name="Freeform 348"/>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3837" name="Freeform 349"/>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3838" name="Freeform 350"/>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3839" name="Freeform 351"/>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3840" name="Freeform 352"/>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3841" name="Freeform 353"/>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3842" name="Freeform 354"/>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3843" name="Freeform 355"/>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3844" name="Group 356"/>
          <p:cNvGrpSpPr>
            <a:grpSpLocks noChangeAspect="1"/>
          </p:cNvGrpSpPr>
          <p:nvPr/>
        </p:nvGrpSpPr>
        <p:grpSpPr bwMode="auto">
          <a:xfrm>
            <a:off x="304800" y="3733800"/>
            <a:ext cx="1023938" cy="642938"/>
            <a:chOff x="288" y="1008"/>
            <a:chExt cx="1153" cy="724"/>
          </a:xfrm>
        </p:grpSpPr>
        <p:sp>
          <p:nvSpPr>
            <p:cNvPr id="63845" name="AutoShape 357"/>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3846" name="Freeform 358"/>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3847" name="Freeform 359"/>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3848" name="Freeform 360"/>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3849" name="Freeform 361"/>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3850" name="Freeform 362"/>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accent1"/>
            </a:solidFill>
            <a:ln w="9525">
              <a:noFill/>
              <a:round/>
              <a:headEnd/>
              <a:tailEnd/>
            </a:ln>
          </p:spPr>
          <p:txBody>
            <a:bodyPr/>
            <a:lstStyle/>
            <a:p>
              <a:endParaRPr lang="es-MX"/>
            </a:p>
          </p:txBody>
        </p:sp>
        <p:sp>
          <p:nvSpPr>
            <p:cNvPr id="63851" name="Freeform 363"/>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3852" name="Freeform 364"/>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3853" name="Freeform 365"/>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3854" name="Freeform 366"/>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3855" name="Freeform 367"/>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hlink"/>
            </a:solidFill>
            <a:ln w="9525">
              <a:noFill/>
              <a:round/>
              <a:headEnd/>
              <a:tailEnd/>
            </a:ln>
          </p:spPr>
          <p:txBody>
            <a:bodyPr/>
            <a:lstStyle/>
            <a:p>
              <a:endParaRPr lang="es-MX"/>
            </a:p>
          </p:txBody>
        </p:sp>
        <p:sp>
          <p:nvSpPr>
            <p:cNvPr id="63856" name="Freeform 368"/>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hlink"/>
            </a:solidFill>
            <a:ln w="9525">
              <a:noFill/>
              <a:round/>
              <a:headEnd/>
              <a:tailEnd/>
            </a:ln>
          </p:spPr>
          <p:txBody>
            <a:bodyPr/>
            <a:lstStyle/>
            <a:p>
              <a:endParaRPr lang="es-MX"/>
            </a:p>
          </p:txBody>
        </p:sp>
        <p:sp>
          <p:nvSpPr>
            <p:cNvPr id="63857" name="Freeform 369"/>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accent1"/>
            </a:solidFill>
            <a:ln w="9525">
              <a:noFill/>
              <a:round/>
              <a:headEnd/>
              <a:tailEnd/>
            </a:ln>
          </p:spPr>
          <p:txBody>
            <a:bodyPr/>
            <a:lstStyle/>
            <a:p>
              <a:endParaRPr lang="es-MX"/>
            </a:p>
          </p:txBody>
        </p:sp>
        <p:sp>
          <p:nvSpPr>
            <p:cNvPr id="63858" name="Freeform 370"/>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3859" name="Freeform 371"/>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3860" name="Freeform 372"/>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3861" name="Freeform 373"/>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3862" name="Freeform 374"/>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3863" name="Freeform 375"/>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3864" name="Freeform 376"/>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3865" name="Freeform 377"/>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3866" name="Freeform 378"/>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3867" name="Freeform 379"/>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3868" name="Freeform 380"/>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3869" name="Freeform 381"/>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3870" name="Freeform 382"/>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3871" name="Freeform 383"/>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3872" name="Freeform 384"/>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3873" name="Freeform 385"/>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sp>
        <p:nvSpPr>
          <p:cNvPr id="63874" name="Text Box 386"/>
          <p:cNvSpPr txBox="1">
            <a:spLocks noChangeArrowheads="1"/>
          </p:cNvSpPr>
          <p:nvPr/>
        </p:nvSpPr>
        <p:spPr bwMode="auto">
          <a:xfrm>
            <a:off x="6172200" y="1905000"/>
            <a:ext cx="2228850" cy="457200"/>
          </a:xfrm>
          <a:prstGeom prst="rect">
            <a:avLst/>
          </a:prstGeom>
          <a:noFill/>
          <a:ln w="50800" algn="ctr">
            <a:noFill/>
            <a:miter lim="800000"/>
            <a:headEnd/>
            <a:tailEnd/>
          </a:ln>
          <a:effectLst/>
        </p:spPr>
        <p:txBody>
          <a:bodyPr wrap="none">
            <a:spAutoFit/>
          </a:bodyPr>
          <a:lstStyle/>
          <a:p>
            <a:pPr algn="l"/>
            <a:r>
              <a:rPr lang="es-MX" sz="2400">
                <a:effectLst/>
                <a:latin typeface="Verdana" pitchFamily="34" charset="0"/>
              </a:rPr>
              <a:t>Un solo hilo…</a:t>
            </a:r>
          </a:p>
        </p:txBody>
      </p:sp>
      <p:grpSp>
        <p:nvGrpSpPr>
          <p:cNvPr id="63875" name="Group 387"/>
          <p:cNvGrpSpPr>
            <a:grpSpLocks noChangeAspect="1"/>
          </p:cNvGrpSpPr>
          <p:nvPr/>
        </p:nvGrpSpPr>
        <p:grpSpPr bwMode="auto">
          <a:xfrm>
            <a:off x="304800" y="1828800"/>
            <a:ext cx="4414838" cy="639763"/>
            <a:chOff x="-96" y="3024"/>
            <a:chExt cx="5856" cy="848"/>
          </a:xfrm>
        </p:grpSpPr>
        <p:sp>
          <p:nvSpPr>
            <p:cNvPr id="63876" name="Freeform 388"/>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3877" name="Freeform 389"/>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3878" name="Freeform 390"/>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879" name="Freeform 391"/>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880" name="Freeform 392"/>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3881" name="Freeform 393"/>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3882" name="Freeform 394"/>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3883" name="Freeform 395"/>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3884" name="Freeform 396"/>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3885" name="Freeform 397"/>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3886" name="Freeform 398"/>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3887" name="Freeform 399"/>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3888" name="Freeform 400"/>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3889" name="Freeform 401"/>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3890" name="Freeform 402"/>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3891" name="Freeform 403"/>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3892" name="Freeform 404"/>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3893" name="Freeform 405"/>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3894" name="Freeform 406"/>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3895" name="Rectangle 407"/>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63896" name="Rectangle 408"/>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63897" name="Rectangle 409"/>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63898" name="Rectangle 410"/>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63899" name="Rectangle 411"/>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63900" name="Rectangle 412"/>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63901" name="Rectangle 413"/>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63902" name="Rectangle 414"/>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63903" name="Rectangle 415"/>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63904" name="Rectangle 416"/>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63905" name="Rectangle 417"/>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63906" name="Rectangle 418"/>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63907" name="Rectangle 419"/>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63908" name="Rectangle 420"/>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63909" name="Rectangle 421"/>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63910" name="Rectangle 422"/>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63911" name="Rectangle 423"/>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63912" name="Rectangle 424"/>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63913" name="Rectangle 425"/>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63914" name="Rectangle 426"/>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63915" name="Freeform 427"/>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3916" name="Freeform 428"/>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3917" name="Freeform 429"/>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918" name="Freeform 430"/>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919" name="Freeform 431"/>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3920" name="Freeform 432"/>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921" name="Freeform 433"/>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922" name="Freeform 434"/>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3923" name="Freeform 435"/>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924" name="Freeform 436"/>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925" name="Freeform 437"/>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3926" name="Freeform 438"/>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927" name="Freeform 439"/>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928" name="Freeform 440"/>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3929" name="Freeform 441"/>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930" name="Freeform 442"/>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931" name="Freeform 443"/>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3932" name="Freeform 444"/>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933" name="Freeform 445"/>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934" name="Freeform 446"/>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3935" name="Freeform 447"/>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936" name="Freeform 448"/>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937" name="Freeform 449"/>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3938" name="Freeform 450"/>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939" name="Freeform 451"/>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940" name="Freeform 452"/>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3941" name="Freeform 453"/>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942" name="Freeform 454"/>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943" name="Freeform 455"/>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3944" name="Freeform 456"/>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945" name="Freeform 457"/>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946" name="Freeform 458"/>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3947" name="Freeform 459"/>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3948" name="Rectangle 460"/>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63949" name="Freeform 461"/>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3950" name="Rectangle 462"/>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63951" name="Freeform 463"/>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3952" name="Rectangle 464"/>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63953" name="Rectangle 465"/>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63954" name="Freeform 466"/>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3955" name="Freeform 467"/>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3956" name="Freeform 468"/>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3957" name="Freeform 469"/>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3958" name="Rectangle 470"/>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3959" name="Rectangle 471"/>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3960" name="Freeform 472"/>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961" name="Freeform 473"/>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962" name="Freeform 474"/>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963" name="Freeform 475"/>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964" name="Freeform 476"/>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965" name="Freeform 477"/>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966" name="Freeform 478"/>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967" name="Freeform 479"/>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968" name="Freeform 480"/>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969" name="Freeform 481"/>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970" name="Freeform 482"/>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971" name="Freeform 483"/>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972" name="Freeform 484"/>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3973" name="Freeform 485"/>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3974" name="Freeform 486"/>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3975" name="Freeform 487"/>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3976" name="Freeform 488"/>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3977" name="Freeform 489"/>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3978" name="Freeform 490"/>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3979" name="Freeform 491"/>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3980" name="Freeform 492"/>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3981" name="Freeform 493"/>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3982" name="Rectangle 494"/>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983" name="Rectangle 495"/>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3984" name="Rectangle 496"/>
            <p:cNvSpPr>
              <a:spLocks noChangeAspect="1" noChangeArrowheads="1"/>
            </p:cNvSpPr>
            <p:nvPr/>
          </p:nvSpPr>
          <p:spPr bwMode="auto">
            <a:xfrm>
              <a:off x="2400" y="3024"/>
              <a:ext cx="2352" cy="480"/>
            </a:xfrm>
            <a:prstGeom prst="rect">
              <a:avLst/>
            </a:prstGeom>
            <a:solidFill>
              <a:srgbClr val="00FF00"/>
            </a:solidFill>
            <a:ln w="50800" algn="ctr">
              <a:noFill/>
              <a:miter lim="800000"/>
              <a:headEnd/>
              <a:tailEnd/>
            </a:ln>
            <a:effectLst/>
          </p:spPr>
          <p:txBody>
            <a:bodyPr wrap="none" anchor="ctr"/>
            <a:lstStyle/>
            <a:p>
              <a:endParaRPr lang="es-MX"/>
            </a:p>
          </p:txBody>
        </p:sp>
        <p:sp>
          <p:nvSpPr>
            <p:cNvPr id="63985" name="Rectangle 497"/>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63986" name="Rectangle 498"/>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3987" name="Freeform 499"/>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3988" name="Freeform 500"/>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3989" name="Freeform 501"/>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3990" name="Freeform 502"/>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3991" name="Freeform 503"/>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3992" name="Freeform 504"/>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3993" name="Freeform 505"/>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3994" name="Freeform 506"/>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3995" name="Freeform 507"/>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996" name="Freeform 508"/>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3997" name="Freeform 509"/>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3998" name="Freeform 510"/>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3999" name="Freeform 511"/>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4000" name="Freeform 512"/>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4001" name="Freeform 513"/>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4002" name="Freeform 514"/>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4003" name="Freeform 515"/>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4004" name="Freeform 516"/>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4005" name="Freeform 517"/>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4006" name="Freeform 518"/>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4007" name="Freeform 519"/>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4008" name="Freeform 520"/>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4009" name="Rectangle 521"/>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4010" name="Rectangle 522"/>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4011" name="Rectangle 523"/>
            <p:cNvSpPr>
              <a:spLocks noChangeAspect="1" noChangeArrowheads="1"/>
            </p:cNvSpPr>
            <p:nvPr/>
          </p:nvSpPr>
          <p:spPr bwMode="auto">
            <a:xfrm>
              <a:off x="-96" y="3024"/>
              <a:ext cx="2352" cy="480"/>
            </a:xfrm>
            <a:prstGeom prst="rect">
              <a:avLst/>
            </a:prstGeom>
            <a:solidFill>
              <a:srgbClr val="00FF00"/>
            </a:solidFill>
            <a:ln w="50800" algn="ctr">
              <a:noFill/>
              <a:miter lim="800000"/>
              <a:headEnd/>
              <a:tailEnd/>
            </a:ln>
            <a:effectLst/>
          </p:spPr>
          <p:txBody>
            <a:bodyPr wrap="none" anchor="ctr"/>
            <a:lstStyle/>
            <a:p>
              <a:endParaRPr lang="es-MX"/>
            </a:p>
          </p:txBody>
        </p:sp>
        <p:sp>
          <p:nvSpPr>
            <p:cNvPr id="64012" name="Freeform 524"/>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4013" name="Freeform 525"/>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4014" name="Freeform 526"/>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4015" name="Freeform 527"/>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4016" name="Freeform 528"/>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4017" name="Freeform 529"/>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4018" name="Freeform 530"/>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4019" name="Freeform 531"/>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4020" name="Freeform 532"/>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4021" name="Freeform 533"/>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4022" name="Freeform 534"/>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4023" name="Freeform 535"/>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4024" name="Freeform 536"/>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4025" name="Freeform 537"/>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4026" name="Freeform 538"/>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4027" name="Freeform 539"/>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4028" name="Freeform 540"/>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4029" name="Freeform 541"/>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4030" name="Freeform 542"/>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4031" name="Freeform 543"/>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4032" name="Freeform 544"/>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4033" name="Freeform 545"/>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4034" name="Rectangle 546"/>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4035" name="Rectangle 547"/>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sp>
        <p:nvSpPr>
          <p:cNvPr id="64036" name="Text Box 548"/>
          <p:cNvSpPr txBox="1">
            <a:spLocks noChangeArrowheads="1"/>
          </p:cNvSpPr>
          <p:nvPr/>
        </p:nvSpPr>
        <p:spPr bwMode="auto">
          <a:xfrm>
            <a:off x="5257800" y="1905000"/>
            <a:ext cx="3657600" cy="2647950"/>
          </a:xfrm>
          <a:prstGeom prst="rect">
            <a:avLst/>
          </a:prstGeom>
          <a:noFill/>
          <a:ln w="50800" algn="ctr">
            <a:noFill/>
            <a:miter lim="800000"/>
            <a:headEnd/>
            <a:tailEnd/>
          </a:ln>
          <a:effectLst/>
        </p:spPr>
        <p:txBody>
          <a:bodyPr>
            <a:spAutoFit/>
          </a:bodyPr>
          <a:lstStyle/>
          <a:p>
            <a:pPr algn="l"/>
            <a:r>
              <a:rPr lang="es-MX" sz="2400">
                <a:effectLst/>
                <a:latin typeface="Verdana" pitchFamily="34" charset="0"/>
              </a:rPr>
              <a:t>O… Unos pocos hilos grandes, de cómputo intensivo, hilos dependientes y quizá unos cuantos hilos cortos independientes o hilos más cortos</a:t>
            </a:r>
          </a:p>
        </p:txBody>
      </p:sp>
      <p:grpSp>
        <p:nvGrpSpPr>
          <p:cNvPr id="64037" name="Group 549"/>
          <p:cNvGrpSpPr>
            <a:grpSpLocks noChangeAspect="1"/>
          </p:cNvGrpSpPr>
          <p:nvPr/>
        </p:nvGrpSpPr>
        <p:grpSpPr bwMode="auto">
          <a:xfrm>
            <a:off x="304800" y="2862263"/>
            <a:ext cx="1023938" cy="642937"/>
            <a:chOff x="288" y="1008"/>
            <a:chExt cx="1153" cy="724"/>
          </a:xfrm>
        </p:grpSpPr>
        <p:sp>
          <p:nvSpPr>
            <p:cNvPr id="64038" name="AutoShape 550"/>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4039" name="Freeform 551"/>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4040" name="Freeform 552"/>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4041" name="Freeform 553"/>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4042" name="Freeform 554"/>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4043" name="Freeform 555"/>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9C8F"/>
            </a:solidFill>
            <a:ln w="9525">
              <a:noFill/>
              <a:round/>
              <a:headEnd/>
              <a:tailEnd/>
            </a:ln>
          </p:spPr>
          <p:txBody>
            <a:bodyPr/>
            <a:lstStyle/>
            <a:p>
              <a:endParaRPr lang="es-MX"/>
            </a:p>
          </p:txBody>
        </p:sp>
        <p:sp>
          <p:nvSpPr>
            <p:cNvPr id="64044" name="Freeform 556"/>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4045" name="Freeform 557"/>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4046" name="Freeform 558"/>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4047" name="Freeform 559"/>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4048" name="Freeform 560"/>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B41500"/>
            </a:solidFill>
            <a:ln w="9525">
              <a:noFill/>
              <a:round/>
              <a:headEnd/>
              <a:tailEnd/>
            </a:ln>
          </p:spPr>
          <p:txBody>
            <a:bodyPr/>
            <a:lstStyle/>
            <a:p>
              <a:endParaRPr lang="es-MX"/>
            </a:p>
          </p:txBody>
        </p:sp>
        <p:sp>
          <p:nvSpPr>
            <p:cNvPr id="64049" name="Freeform 561"/>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B41500"/>
            </a:solidFill>
            <a:ln w="9525">
              <a:noFill/>
              <a:round/>
              <a:headEnd/>
              <a:tailEnd/>
            </a:ln>
          </p:spPr>
          <p:txBody>
            <a:bodyPr/>
            <a:lstStyle/>
            <a:p>
              <a:endParaRPr lang="es-MX"/>
            </a:p>
          </p:txBody>
        </p:sp>
        <p:sp>
          <p:nvSpPr>
            <p:cNvPr id="64050" name="Freeform 562"/>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9C8F"/>
            </a:solidFill>
            <a:ln w="9525">
              <a:noFill/>
              <a:round/>
              <a:headEnd/>
              <a:tailEnd/>
            </a:ln>
          </p:spPr>
          <p:txBody>
            <a:bodyPr/>
            <a:lstStyle/>
            <a:p>
              <a:endParaRPr lang="es-MX"/>
            </a:p>
          </p:txBody>
        </p:sp>
        <p:sp>
          <p:nvSpPr>
            <p:cNvPr id="64051" name="Freeform 563"/>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4052" name="Freeform 564"/>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4053" name="Freeform 565"/>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4054" name="Freeform 566"/>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4055" name="Freeform 567"/>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4056" name="Freeform 568"/>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4057" name="Freeform 569"/>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4058" name="Freeform 570"/>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4059" name="Freeform 571"/>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4060" name="Freeform 572"/>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4061" name="Freeform 573"/>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4062" name="Freeform 574"/>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4063" name="Freeform 575"/>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4064" name="Freeform 576"/>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4065" name="Freeform 577"/>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4066" name="Freeform 578"/>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4067" name="Group 579"/>
          <p:cNvGrpSpPr>
            <a:grpSpLocks noChangeAspect="1"/>
          </p:cNvGrpSpPr>
          <p:nvPr/>
        </p:nvGrpSpPr>
        <p:grpSpPr bwMode="auto">
          <a:xfrm>
            <a:off x="338138" y="2057400"/>
            <a:ext cx="1023937" cy="642938"/>
            <a:chOff x="288" y="1008"/>
            <a:chExt cx="1153" cy="724"/>
          </a:xfrm>
        </p:grpSpPr>
        <p:sp>
          <p:nvSpPr>
            <p:cNvPr id="64068" name="AutoShape 580"/>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4069" name="Freeform 581"/>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4070" name="Freeform 582"/>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4071" name="Freeform 583"/>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4072" name="Freeform 584"/>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4073" name="Freeform 585"/>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64074" name="Freeform 586"/>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4075" name="Freeform 587"/>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4076" name="Freeform 588"/>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4077" name="Freeform 589"/>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4078" name="Freeform 590"/>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EA1C00"/>
            </a:solidFill>
            <a:ln w="9525">
              <a:noFill/>
              <a:round/>
              <a:headEnd/>
              <a:tailEnd/>
            </a:ln>
          </p:spPr>
          <p:txBody>
            <a:bodyPr/>
            <a:lstStyle/>
            <a:p>
              <a:endParaRPr lang="es-MX"/>
            </a:p>
          </p:txBody>
        </p:sp>
        <p:sp>
          <p:nvSpPr>
            <p:cNvPr id="64079" name="Freeform 591"/>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EA1C00"/>
            </a:solidFill>
            <a:ln w="9525">
              <a:noFill/>
              <a:round/>
              <a:headEnd/>
              <a:tailEnd/>
            </a:ln>
          </p:spPr>
          <p:txBody>
            <a:bodyPr/>
            <a:lstStyle/>
            <a:p>
              <a:endParaRPr lang="es-MX"/>
            </a:p>
          </p:txBody>
        </p:sp>
        <p:sp>
          <p:nvSpPr>
            <p:cNvPr id="64080" name="Freeform 592"/>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64081" name="Freeform 593"/>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4082" name="Freeform 594"/>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4083" name="Freeform 595"/>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4084" name="Freeform 596"/>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4085" name="Freeform 597"/>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4086" name="Freeform 598"/>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4087" name="Freeform 599"/>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4088" name="Freeform 600"/>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4089" name="Freeform 601"/>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4090" name="Freeform 602"/>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4091" name="Freeform 603"/>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4092" name="Freeform 604"/>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4093" name="Freeform 605"/>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4094" name="Freeform 606"/>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4095" name="Freeform 607"/>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4096" name="Freeform 608"/>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sp>
        <p:nvSpPr>
          <p:cNvPr id="64097" name="Text Box 609"/>
          <p:cNvSpPr txBox="1">
            <a:spLocks noChangeArrowheads="1"/>
          </p:cNvSpPr>
          <p:nvPr/>
        </p:nvSpPr>
        <p:spPr bwMode="auto">
          <a:xfrm>
            <a:off x="5257800" y="1905000"/>
            <a:ext cx="3657600" cy="1187450"/>
          </a:xfrm>
          <a:prstGeom prst="rect">
            <a:avLst/>
          </a:prstGeom>
          <a:noFill/>
          <a:ln w="50800" algn="ctr">
            <a:noFill/>
            <a:miter lim="800000"/>
            <a:headEnd/>
            <a:tailEnd/>
          </a:ln>
          <a:effectLst/>
        </p:spPr>
        <p:txBody>
          <a:bodyPr>
            <a:spAutoFit/>
          </a:bodyPr>
          <a:lstStyle/>
          <a:p>
            <a:pPr algn="l"/>
            <a:r>
              <a:rPr lang="es-MX" sz="2400">
                <a:effectLst/>
                <a:latin typeface="Verdana" pitchFamily="34" charset="0"/>
              </a:rPr>
              <a:t>O… Un bonche de hilos cortos independientes</a:t>
            </a:r>
          </a:p>
        </p:txBody>
      </p:sp>
      <p:grpSp>
        <p:nvGrpSpPr>
          <p:cNvPr id="64098" name="Group 610"/>
          <p:cNvGrpSpPr>
            <a:grpSpLocks noChangeAspect="1"/>
          </p:cNvGrpSpPr>
          <p:nvPr/>
        </p:nvGrpSpPr>
        <p:grpSpPr bwMode="auto">
          <a:xfrm>
            <a:off x="271463" y="5224463"/>
            <a:ext cx="1023937" cy="642937"/>
            <a:chOff x="2112" y="1008"/>
            <a:chExt cx="1153" cy="724"/>
          </a:xfrm>
        </p:grpSpPr>
        <p:sp>
          <p:nvSpPr>
            <p:cNvPr id="64099" name="AutoShape 611"/>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64100" name="Freeform 612"/>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4101" name="Freeform 613"/>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4102" name="Freeform 614"/>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4103" name="Freeform 615"/>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4104" name="Freeform 616"/>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64105" name="Freeform 617"/>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4106" name="Freeform 618"/>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4107" name="Freeform 619"/>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4108" name="Freeform 620"/>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4109" name="Freeform 621"/>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64110" name="Freeform 622"/>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64111" name="Freeform 623"/>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64112" name="Freeform 624"/>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4113" name="Freeform 625"/>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4114" name="Freeform 626"/>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4115" name="Freeform 627"/>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4116" name="Freeform 628"/>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4117" name="Freeform 629"/>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4118" name="Freeform 630"/>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4119" name="Freeform 631"/>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4120" name="Freeform 632"/>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4121" name="Freeform 633"/>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4122" name="Freeform 634"/>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4123" name="Freeform 635"/>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4124" name="Freeform 636"/>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4125" name="Freeform 637"/>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4126" name="Freeform 638"/>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4127" name="Freeform 639"/>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3492"/>
                                        </p:tgtEl>
                                        <p:attrNameLst>
                                          <p:attrName>style.visibility</p:attrName>
                                        </p:attrNameLst>
                                      </p:cBhvr>
                                      <p:to>
                                        <p:strVal val="visible"/>
                                      </p:to>
                                    </p:set>
                                    <p:animEffect transition="in" filter="fade">
                                      <p:cBhvr>
                                        <p:cTn id="7" dur="2000"/>
                                        <p:tgtEl>
                                          <p:spTgt spid="63492"/>
                                        </p:tgtEl>
                                      </p:cBhvr>
                                    </p:animEffect>
                                  </p:childTnLst>
                                </p:cTn>
                              </p:par>
                              <p:par>
                                <p:cTn id="8" presetID="10" presetClass="entr" presetSubtype="0" fill="hold" grpId="0" nodeType="withEffect">
                                  <p:stCondLst>
                                    <p:cond delay="2000"/>
                                  </p:stCondLst>
                                  <p:childTnLst>
                                    <p:set>
                                      <p:cBhvr>
                                        <p:cTn id="9" dur="1" fill="hold">
                                          <p:stCondLst>
                                            <p:cond delay="0"/>
                                          </p:stCondLst>
                                        </p:cTn>
                                        <p:tgtEl>
                                          <p:spTgt spid="63874"/>
                                        </p:tgtEl>
                                        <p:attrNameLst>
                                          <p:attrName>style.visibility</p:attrName>
                                        </p:attrNameLst>
                                      </p:cBhvr>
                                      <p:to>
                                        <p:strVal val="visible"/>
                                      </p:to>
                                    </p:set>
                                    <p:animEffect transition="in" filter="fade">
                                      <p:cBhvr>
                                        <p:cTn id="10" dur="2000"/>
                                        <p:tgtEl>
                                          <p:spTgt spid="63874"/>
                                        </p:tgtEl>
                                      </p:cBhvr>
                                    </p:animEffect>
                                  </p:childTnLst>
                                </p:cTn>
                              </p:par>
                              <p:par>
                                <p:cTn id="11" presetID="35" presetClass="path" presetSubtype="0" accel="50000" decel="50000" fill="hold" grpId="1" nodeType="withEffect">
                                  <p:stCondLst>
                                    <p:cond delay="2000"/>
                                  </p:stCondLst>
                                  <p:childTnLst>
                                    <p:animMotion origin="layout" path="M -3.61111E-6 2.89017E-7 L -0.0585 2.89017E-7 " pathEditMode="relative" rAng="0" ptsTypes="AA">
                                      <p:cBhvr>
                                        <p:cTn id="12" dur="2000" fill="hold"/>
                                        <p:tgtEl>
                                          <p:spTgt spid="63874"/>
                                        </p:tgtEl>
                                        <p:attrNameLst>
                                          <p:attrName>ppt_x</p:attrName>
                                          <p:attrName>ppt_y</p:attrName>
                                        </p:attrNameLst>
                                      </p:cBhvr>
                                      <p:rCtr x="-29" y="0"/>
                                    </p:animMotion>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2" nodeType="clickEffect">
                                  <p:stCondLst>
                                    <p:cond delay="0"/>
                                  </p:stCondLst>
                                  <p:childTnLst>
                                    <p:animEffect transition="out" filter="fade">
                                      <p:cBhvr>
                                        <p:cTn id="16" dur="500"/>
                                        <p:tgtEl>
                                          <p:spTgt spid="63874"/>
                                        </p:tgtEl>
                                      </p:cBhvr>
                                    </p:animEffect>
                                    <p:set>
                                      <p:cBhvr>
                                        <p:cTn id="17" dur="1" fill="hold">
                                          <p:stCondLst>
                                            <p:cond delay="499"/>
                                          </p:stCondLst>
                                        </p:cTn>
                                        <p:tgtEl>
                                          <p:spTgt spid="6387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63875"/>
                                        </p:tgtEl>
                                        <p:attrNameLst>
                                          <p:attrName>style.visibility</p:attrName>
                                        </p:attrNameLst>
                                      </p:cBhvr>
                                      <p:to>
                                        <p:strVal val="visible"/>
                                      </p:to>
                                    </p:set>
                                    <p:animEffect transition="in" filter="fade">
                                      <p:cBhvr>
                                        <p:cTn id="20" dur="1000"/>
                                        <p:tgtEl>
                                          <p:spTgt spid="63875"/>
                                        </p:tgtEl>
                                      </p:cBhvr>
                                    </p:animEffect>
                                  </p:childTnLst>
                                </p:cTn>
                              </p:par>
                              <p:par>
                                <p:cTn id="21" presetID="10" presetClass="entr" presetSubtype="0" fill="hold" nodeType="withEffect">
                                  <p:stCondLst>
                                    <p:cond delay="300"/>
                                  </p:stCondLst>
                                  <p:childTnLst>
                                    <p:set>
                                      <p:cBhvr>
                                        <p:cTn id="22" dur="1" fill="hold">
                                          <p:stCondLst>
                                            <p:cond delay="0"/>
                                          </p:stCondLst>
                                        </p:cTn>
                                        <p:tgtEl>
                                          <p:spTgt spid="63653"/>
                                        </p:tgtEl>
                                        <p:attrNameLst>
                                          <p:attrName>style.visibility</p:attrName>
                                        </p:attrNameLst>
                                      </p:cBhvr>
                                      <p:to>
                                        <p:strVal val="visible"/>
                                      </p:to>
                                    </p:set>
                                    <p:animEffect transition="in" filter="fade">
                                      <p:cBhvr>
                                        <p:cTn id="23" dur="1000"/>
                                        <p:tgtEl>
                                          <p:spTgt spid="63653"/>
                                        </p:tgtEl>
                                      </p:cBhvr>
                                    </p:animEffect>
                                  </p:childTnLst>
                                </p:cTn>
                              </p:par>
                              <p:par>
                                <p:cTn id="24" presetID="10" presetClass="entr" presetSubtype="0" fill="hold" nodeType="withEffect">
                                  <p:stCondLst>
                                    <p:cond delay="500"/>
                                  </p:stCondLst>
                                  <p:childTnLst>
                                    <p:set>
                                      <p:cBhvr>
                                        <p:cTn id="25" dur="1" fill="hold">
                                          <p:stCondLst>
                                            <p:cond delay="0"/>
                                          </p:stCondLst>
                                        </p:cTn>
                                        <p:tgtEl>
                                          <p:spTgt spid="63844"/>
                                        </p:tgtEl>
                                        <p:attrNameLst>
                                          <p:attrName>style.visibility</p:attrName>
                                        </p:attrNameLst>
                                      </p:cBhvr>
                                      <p:to>
                                        <p:strVal val="visible"/>
                                      </p:to>
                                    </p:set>
                                    <p:animEffect transition="in" filter="fade">
                                      <p:cBhvr>
                                        <p:cTn id="26" dur="1000"/>
                                        <p:tgtEl>
                                          <p:spTgt spid="63844"/>
                                        </p:tgtEl>
                                      </p:cBhvr>
                                    </p:animEffect>
                                  </p:childTnLst>
                                </p:cTn>
                              </p:par>
                              <p:par>
                                <p:cTn id="27" presetID="10" presetClass="entr" presetSubtype="0" fill="hold" nodeType="withEffect">
                                  <p:stCondLst>
                                    <p:cond delay="800"/>
                                  </p:stCondLst>
                                  <p:childTnLst>
                                    <p:set>
                                      <p:cBhvr>
                                        <p:cTn id="28" dur="1" fill="hold">
                                          <p:stCondLst>
                                            <p:cond delay="0"/>
                                          </p:stCondLst>
                                        </p:cTn>
                                        <p:tgtEl>
                                          <p:spTgt spid="63814"/>
                                        </p:tgtEl>
                                        <p:attrNameLst>
                                          <p:attrName>style.visibility</p:attrName>
                                        </p:attrNameLst>
                                      </p:cBhvr>
                                      <p:to>
                                        <p:strVal val="visible"/>
                                      </p:to>
                                    </p:set>
                                    <p:animEffect transition="in" filter="fade">
                                      <p:cBhvr>
                                        <p:cTn id="29" dur="1000"/>
                                        <p:tgtEl>
                                          <p:spTgt spid="63814"/>
                                        </p:tgtEl>
                                      </p:cBhvr>
                                    </p:animEffect>
                                  </p:childTnLst>
                                </p:cTn>
                              </p:par>
                              <p:par>
                                <p:cTn id="30" presetID="10" presetClass="entr" presetSubtype="0" fill="hold" nodeType="withEffect">
                                  <p:stCondLst>
                                    <p:cond delay="1000"/>
                                  </p:stCondLst>
                                  <p:childTnLst>
                                    <p:set>
                                      <p:cBhvr>
                                        <p:cTn id="31" dur="1" fill="hold">
                                          <p:stCondLst>
                                            <p:cond delay="0"/>
                                          </p:stCondLst>
                                        </p:cTn>
                                        <p:tgtEl>
                                          <p:spTgt spid="64098"/>
                                        </p:tgtEl>
                                        <p:attrNameLst>
                                          <p:attrName>style.visibility</p:attrName>
                                        </p:attrNameLst>
                                      </p:cBhvr>
                                      <p:to>
                                        <p:strVal val="visible"/>
                                      </p:to>
                                    </p:set>
                                    <p:animEffect transition="in" filter="fade">
                                      <p:cBhvr>
                                        <p:cTn id="32" dur="1000"/>
                                        <p:tgtEl>
                                          <p:spTgt spid="6409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64036"/>
                                        </p:tgtEl>
                                        <p:attrNameLst>
                                          <p:attrName>style.visibility</p:attrName>
                                        </p:attrNameLst>
                                      </p:cBhvr>
                                      <p:to>
                                        <p:strVal val="visible"/>
                                      </p:to>
                                    </p:set>
                                    <p:animEffect transition="in" filter="fade">
                                      <p:cBhvr>
                                        <p:cTn id="35" dur="2000"/>
                                        <p:tgtEl>
                                          <p:spTgt spid="64036"/>
                                        </p:tgtEl>
                                      </p:cBhvr>
                                    </p:animEffect>
                                  </p:childTnLst>
                                </p:cTn>
                              </p:par>
                              <p:par>
                                <p:cTn id="36" presetID="35" presetClass="path" presetSubtype="0" accel="50000" decel="50000" fill="hold" grpId="1" nodeType="withEffect">
                                  <p:stCondLst>
                                    <p:cond delay="0"/>
                                  </p:stCondLst>
                                  <p:childTnLst>
                                    <p:animMotion origin="layout" path="M -3.61111E-6 2.89017E-7 L -0.0585 2.89017E-7 " pathEditMode="relative" rAng="0" ptsTypes="AA">
                                      <p:cBhvr>
                                        <p:cTn id="37" dur="2000" fill="hold"/>
                                        <p:tgtEl>
                                          <p:spTgt spid="64036"/>
                                        </p:tgtEl>
                                        <p:attrNameLst>
                                          <p:attrName>ppt_x</p:attrName>
                                          <p:attrName>ppt_y</p:attrName>
                                        </p:attrNameLst>
                                      </p:cBhvr>
                                      <p:rCtr x="-29" y="0"/>
                                    </p:animMotion>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2" nodeType="clickEffect">
                                  <p:stCondLst>
                                    <p:cond delay="0"/>
                                  </p:stCondLst>
                                  <p:childTnLst>
                                    <p:animEffect transition="out" filter="fade">
                                      <p:cBhvr>
                                        <p:cTn id="41" dur="500"/>
                                        <p:tgtEl>
                                          <p:spTgt spid="64036"/>
                                        </p:tgtEl>
                                      </p:cBhvr>
                                    </p:animEffect>
                                    <p:set>
                                      <p:cBhvr>
                                        <p:cTn id="42" dur="1" fill="hold">
                                          <p:stCondLst>
                                            <p:cond delay="499"/>
                                          </p:stCondLst>
                                        </p:cTn>
                                        <p:tgtEl>
                                          <p:spTgt spid="64036"/>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63492"/>
                                        </p:tgtEl>
                                      </p:cBhvr>
                                    </p:animEffect>
                                    <p:set>
                                      <p:cBhvr>
                                        <p:cTn id="45" dur="1" fill="hold">
                                          <p:stCondLst>
                                            <p:cond delay="499"/>
                                          </p:stCondLst>
                                        </p:cTn>
                                        <p:tgtEl>
                                          <p:spTgt spid="63492"/>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63653"/>
                                        </p:tgtEl>
                                      </p:cBhvr>
                                    </p:animEffect>
                                    <p:set>
                                      <p:cBhvr>
                                        <p:cTn id="48" dur="1" fill="hold">
                                          <p:stCondLst>
                                            <p:cond delay="499"/>
                                          </p:stCondLst>
                                        </p:cTn>
                                        <p:tgtEl>
                                          <p:spTgt spid="63653"/>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63875"/>
                                        </p:tgtEl>
                                      </p:cBhvr>
                                    </p:animEffect>
                                    <p:set>
                                      <p:cBhvr>
                                        <p:cTn id="51" dur="1" fill="hold">
                                          <p:stCondLst>
                                            <p:cond delay="499"/>
                                          </p:stCondLst>
                                        </p:cTn>
                                        <p:tgtEl>
                                          <p:spTgt spid="63875"/>
                                        </p:tgtEl>
                                        <p:attrNameLst>
                                          <p:attrName>style.visibility</p:attrName>
                                        </p:attrNameLst>
                                      </p:cBhvr>
                                      <p:to>
                                        <p:strVal val="hidden"/>
                                      </p:to>
                                    </p:set>
                                  </p:childTnLst>
                                </p:cTn>
                              </p:par>
                              <p:par>
                                <p:cTn id="52" presetID="10" presetClass="entr" presetSubtype="0" fill="hold" nodeType="withEffect">
                                  <p:stCondLst>
                                    <p:cond delay="0"/>
                                  </p:stCondLst>
                                  <p:childTnLst>
                                    <p:set>
                                      <p:cBhvr>
                                        <p:cTn id="53" dur="1" fill="hold">
                                          <p:stCondLst>
                                            <p:cond delay="0"/>
                                          </p:stCondLst>
                                        </p:cTn>
                                        <p:tgtEl>
                                          <p:spTgt spid="64067"/>
                                        </p:tgtEl>
                                        <p:attrNameLst>
                                          <p:attrName>style.visibility</p:attrName>
                                        </p:attrNameLst>
                                      </p:cBhvr>
                                      <p:to>
                                        <p:strVal val="visible"/>
                                      </p:to>
                                    </p:set>
                                    <p:animEffect transition="in" filter="fade">
                                      <p:cBhvr>
                                        <p:cTn id="54" dur="1000"/>
                                        <p:tgtEl>
                                          <p:spTgt spid="64067"/>
                                        </p:tgtEl>
                                      </p:cBhvr>
                                    </p:animEffect>
                                  </p:childTnLst>
                                </p:cTn>
                              </p:par>
                              <p:par>
                                <p:cTn id="55" presetID="10" presetClass="entr" presetSubtype="0" fill="hold" nodeType="withEffect">
                                  <p:stCondLst>
                                    <p:cond delay="0"/>
                                  </p:stCondLst>
                                  <p:childTnLst>
                                    <p:set>
                                      <p:cBhvr>
                                        <p:cTn id="56" dur="1" fill="hold">
                                          <p:stCondLst>
                                            <p:cond delay="0"/>
                                          </p:stCondLst>
                                        </p:cTn>
                                        <p:tgtEl>
                                          <p:spTgt spid="64037"/>
                                        </p:tgtEl>
                                        <p:attrNameLst>
                                          <p:attrName>style.visibility</p:attrName>
                                        </p:attrNameLst>
                                      </p:cBhvr>
                                      <p:to>
                                        <p:strVal val="visible"/>
                                      </p:to>
                                    </p:set>
                                    <p:animEffect transition="in" filter="fade">
                                      <p:cBhvr>
                                        <p:cTn id="57" dur="1000"/>
                                        <p:tgtEl>
                                          <p:spTgt spid="6403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64097"/>
                                        </p:tgtEl>
                                        <p:attrNameLst>
                                          <p:attrName>style.visibility</p:attrName>
                                        </p:attrNameLst>
                                      </p:cBhvr>
                                      <p:to>
                                        <p:strVal val="visible"/>
                                      </p:to>
                                    </p:set>
                                    <p:animEffect transition="in" filter="fade">
                                      <p:cBhvr>
                                        <p:cTn id="60" dur="2000"/>
                                        <p:tgtEl>
                                          <p:spTgt spid="64097"/>
                                        </p:tgtEl>
                                      </p:cBhvr>
                                    </p:animEffect>
                                  </p:childTnLst>
                                </p:cTn>
                              </p:par>
                              <p:par>
                                <p:cTn id="61" presetID="35" presetClass="path" presetSubtype="0" accel="50000" decel="50000" fill="hold" grpId="1" nodeType="withEffect">
                                  <p:stCondLst>
                                    <p:cond delay="0"/>
                                  </p:stCondLst>
                                  <p:childTnLst>
                                    <p:animMotion origin="layout" path="M -3.61111E-6 2.89017E-7 L -0.0585 2.89017E-7 " pathEditMode="relative" rAng="0" ptsTypes="AA">
                                      <p:cBhvr>
                                        <p:cTn id="62" dur="2000" fill="hold"/>
                                        <p:tgtEl>
                                          <p:spTgt spid="64097"/>
                                        </p:tgtEl>
                                        <p:attrNameLst>
                                          <p:attrName>ppt_x</p:attrName>
                                          <p:attrName>ppt_y</p:attrName>
                                        </p:attrNameLst>
                                      </p:cBhvr>
                                      <p:rCtr x="-29"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874" grpId="0"/>
      <p:bldP spid="63874" grpId="1"/>
      <p:bldP spid="63874" grpId="2"/>
      <p:bldP spid="64036" grpId="0"/>
      <p:bldP spid="64036" grpId="1"/>
      <p:bldP spid="64036" grpId="2"/>
      <p:bldP spid="64097" grpId="0"/>
      <p:bldP spid="64097" grpId="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a:xfrm>
            <a:off x="455613" y="273050"/>
            <a:ext cx="8237537" cy="671513"/>
          </a:xfrm>
        </p:spPr>
        <p:txBody>
          <a:bodyPr/>
          <a:lstStyle/>
          <a:p>
            <a:r>
              <a:rPr lang="es-MX"/>
              <a:t>Analogía con el Tráfico de una Autopista </a:t>
            </a:r>
            <a:br>
              <a:rPr lang="es-MX"/>
            </a:br>
            <a:r>
              <a:rPr lang="es-MX" sz="1800" b="0" i="1"/>
              <a:t>¿Qué se puede lograr con el paralelismo?</a:t>
            </a:r>
            <a:endParaRPr lang="es-MX" sz="1800" b="0" i="1">
              <a:sym typeface="Wingdings" pitchFamily="2" charset="2"/>
            </a:endParaRPr>
          </a:p>
        </p:txBody>
      </p:sp>
      <p:sp>
        <p:nvSpPr>
          <p:cNvPr id="420" name="4 Marcador de número de diapositiva"/>
          <p:cNvSpPr>
            <a:spLocks noGrp="1"/>
          </p:cNvSpPr>
          <p:nvPr>
            <p:ph type="sldNum" sz="quarter" idx="11"/>
          </p:nvPr>
        </p:nvSpPr>
        <p:spPr/>
        <p:txBody>
          <a:bodyPr/>
          <a:lstStyle/>
          <a:p>
            <a:fld id="{DE8D2354-80C3-4F31-BFAD-FC29A5FB0CD3}" type="slidenum">
              <a:rPr lang="zh-CN" altLang="en-US"/>
              <a:pPr/>
              <a:t>36</a:t>
            </a:fld>
            <a:endParaRPr lang="en-US" altLang="zh-CN"/>
          </a:p>
        </p:txBody>
      </p:sp>
      <p:grpSp>
        <p:nvGrpSpPr>
          <p:cNvPr id="65539" name="Group 3"/>
          <p:cNvGrpSpPr>
            <a:grpSpLocks/>
          </p:cNvGrpSpPr>
          <p:nvPr/>
        </p:nvGrpSpPr>
        <p:grpSpPr bwMode="auto">
          <a:xfrm>
            <a:off x="0" y="1676400"/>
            <a:ext cx="4800600" cy="3657600"/>
            <a:chOff x="0" y="1056"/>
            <a:chExt cx="5760" cy="2304"/>
          </a:xfrm>
        </p:grpSpPr>
        <p:sp>
          <p:nvSpPr>
            <p:cNvPr id="65540" name="Rectangle 4"/>
            <p:cNvSpPr>
              <a:spLocks noChangeArrowheads="1"/>
            </p:cNvSpPr>
            <p:nvPr/>
          </p:nvSpPr>
          <p:spPr bwMode="auto">
            <a:xfrm>
              <a:off x="0" y="1056"/>
              <a:ext cx="5760" cy="2304"/>
            </a:xfrm>
            <a:prstGeom prst="rect">
              <a:avLst/>
            </a:prstGeom>
            <a:solidFill>
              <a:srgbClr val="969696"/>
            </a:solidFill>
            <a:ln w="50800" algn="ctr">
              <a:noFill/>
              <a:miter lim="800000"/>
              <a:headEnd/>
              <a:tailEnd/>
            </a:ln>
            <a:effectLst/>
          </p:spPr>
          <p:txBody>
            <a:bodyPr wrap="none" anchor="ctr"/>
            <a:lstStyle/>
            <a:p>
              <a:endParaRPr lang="es-MX"/>
            </a:p>
          </p:txBody>
        </p:sp>
        <p:sp>
          <p:nvSpPr>
            <p:cNvPr id="65541" name="Line 5"/>
            <p:cNvSpPr>
              <a:spLocks noChangeShapeType="1"/>
            </p:cNvSpPr>
            <p:nvPr/>
          </p:nvSpPr>
          <p:spPr bwMode="auto">
            <a:xfrm>
              <a:off x="0" y="1248"/>
              <a:ext cx="5760" cy="0"/>
            </a:xfrm>
            <a:prstGeom prst="line">
              <a:avLst/>
            </a:prstGeom>
            <a:noFill/>
            <a:ln w="50800">
              <a:solidFill>
                <a:schemeClr val="bg1"/>
              </a:solidFill>
              <a:round/>
              <a:headEnd/>
              <a:tailEnd/>
            </a:ln>
            <a:effectLst/>
          </p:spPr>
          <p:txBody>
            <a:bodyPr wrap="none" anchor="ctr"/>
            <a:lstStyle/>
            <a:p>
              <a:endParaRPr lang="es-MX"/>
            </a:p>
          </p:txBody>
        </p:sp>
        <p:sp>
          <p:nvSpPr>
            <p:cNvPr id="65542" name="Line 6"/>
            <p:cNvSpPr>
              <a:spLocks noChangeShapeType="1"/>
            </p:cNvSpPr>
            <p:nvPr/>
          </p:nvSpPr>
          <p:spPr bwMode="auto">
            <a:xfrm>
              <a:off x="0" y="1680"/>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5543" name="Line 7"/>
            <p:cNvSpPr>
              <a:spLocks noChangeShapeType="1"/>
            </p:cNvSpPr>
            <p:nvPr/>
          </p:nvSpPr>
          <p:spPr bwMode="auto">
            <a:xfrm>
              <a:off x="0" y="2160"/>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5544" name="Line 8"/>
            <p:cNvSpPr>
              <a:spLocks noChangeShapeType="1"/>
            </p:cNvSpPr>
            <p:nvPr/>
          </p:nvSpPr>
          <p:spPr bwMode="auto">
            <a:xfrm>
              <a:off x="0" y="2640"/>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5545" name="Line 9"/>
            <p:cNvSpPr>
              <a:spLocks noChangeShapeType="1"/>
            </p:cNvSpPr>
            <p:nvPr/>
          </p:nvSpPr>
          <p:spPr bwMode="auto">
            <a:xfrm>
              <a:off x="0" y="3120"/>
              <a:ext cx="5760" cy="0"/>
            </a:xfrm>
            <a:prstGeom prst="line">
              <a:avLst/>
            </a:prstGeom>
            <a:noFill/>
            <a:ln w="50800">
              <a:solidFill>
                <a:schemeClr val="bg1"/>
              </a:solidFill>
              <a:round/>
              <a:headEnd/>
              <a:tailEnd/>
            </a:ln>
            <a:effectLst/>
          </p:spPr>
          <p:txBody>
            <a:bodyPr wrap="none" anchor="ctr"/>
            <a:lstStyle/>
            <a:p>
              <a:endParaRPr lang="es-MX"/>
            </a:p>
          </p:txBody>
        </p:sp>
      </p:grpSp>
      <p:grpSp>
        <p:nvGrpSpPr>
          <p:cNvPr id="65546" name="Group 10"/>
          <p:cNvGrpSpPr>
            <a:grpSpLocks/>
          </p:cNvGrpSpPr>
          <p:nvPr/>
        </p:nvGrpSpPr>
        <p:grpSpPr bwMode="auto">
          <a:xfrm>
            <a:off x="4343400" y="1662113"/>
            <a:ext cx="219075" cy="3667125"/>
            <a:chOff x="2736" y="1047"/>
            <a:chExt cx="138" cy="2310"/>
          </a:xfrm>
        </p:grpSpPr>
        <p:sp>
          <p:nvSpPr>
            <p:cNvPr id="65547" name="Rectangle 11"/>
            <p:cNvSpPr>
              <a:spLocks noChangeArrowheads="1"/>
            </p:cNvSpPr>
            <p:nvPr/>
          </p:nvSpPr>
          <p:spPr bwMode="auto">
            <a:xfrm>
              <a:off x="2755" y="127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48" name="Rectangle 12"/>
            <p:cNvSpPr>
              <a:spLocks noChangeArrowheads="1"/>
            </p:cNvSpPr>
            <p:nvPr/>
          </p:nvSpPr>
          <p:spPr bwMode="auto">
            <a:xfrm>
              <a:off x="2814" y="127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49" name="Rectangle 13"/>
            <p:cNvSpPr>
              <a:spLocks noChangeArrowheads="1"/>
            </p:cNvSpPr>
            <p:nvPr/>
          </p:nvSpPr>
          <p:spPr bwMode="auto">
            <a:xfrm>
              <a:off x="2813" y="133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50" name="Rectangle 14"/>
            <p:cNvSpPr>
              <a:spLocks noChangeArrowheads="1"/>
            </p:cNvSpPr>
            <p:nvPr/>
          </p:nvSpPr>
          <p:spPr bwMode="auto">
            <a:xfrm>
              <a:off x="2753" y="133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51" name="Rectangle 15"/>
            <p:cNvSpPr>
              <a:spLocks noChangeArrowheads="1"/>
            </p:cNvSpPr>
            <p:nvPr/>
          </p:nvSpPr>
          <p:spPr bwMode="auto">
            <a:xfrm>
              <a:off x="2753" y="139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52" name="Rectangle 16"/>
            <p:cNvSpPr>
              <a:spLocks noChangeArrowheads="1"/>
            </p:cNvSpPr>
            <p:nvPr/>
          </p:nvSpPr>
          <p:spPr bwMode="auto">
            <a:xfrm>
              <a:off x="2812" y="139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53" name="Rectangle 17"/>
            <p:cNvSpPr>
              <a:spLocks noChangeArrowheads="1"/>
            </p:cNvSpPr>
            <p:nvPr/>
          </p:nvSpPr>
          <p:spPr bwMode="auto">
            <a:xfrm>
              <a:off x="2811" y="144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54" name="Rectangle 18"/>
            <p:cNvSpPr>
              <a:spLocks noChangeArrowheads="1"/>
            </p:cNvSpPr>
            <p:nvPr/>
          </p:nvSpPr>
          <p:spPr bwMode="auto">
            <a:xfrm>
              <a:off x="2751" y="144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55" name="Rectangle 19"/>
            <p:cNvSpPr>
              <a:spLocks noChangeArrowheads="1"/>
            </p:cNvSpPr>
            <p:nvPr/>
          </p:nvSpPr>
          <p:spPr bwMode="auto">
            <a:xfrm>
              <a:off x="2757" y="104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56" name="Rectangle 20"/>
            <p:cNvSpPr>
              <a:spLocks noChangeArrowheads="1"/>
            </p:cNvSpPr>
            <p:nvPr/>
          </p:nvSpPr>
          <p:spPr bwMode="auto">
            <a:xfrm>
              <a:off x="2816" y="104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57" name="Rectangle 21"/>
            <p:cNvSpPr>
              <a:spLocks noChangeArrowheads="1"/>
            </p:cNvSpPr>
            <p:nvPr/>
          </p:nvSpPr>
          <p:spPr bwMode="auto">
            <a:xfrm>
              <a:off x="2815" y="110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58" name="Rectangle 22"/>
            <p:cNvSpPr>
              <a:spLocks noChangeArrowheads="1"/>
            </p:cNvSpPr>
            <p:nvPr/>
          </p:nvSpPr>
          <p:spPr bwMode="auto">
            <a:xfrm>
              <a:off x="2755" y="110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59" name="Rectangle 23"/>
            <p:cNvSpPr>
              <a:spLocks noChangeArrowheads="1"/>
            </p:cNvSpPr>
            <p:nvPr/>
          </p:nvSpPr>
          <p:spPr bwMode="auto">
            <a:xfrm>
              <a:off x="2755" y="116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60" name="Rectangle 24"/>
            <p:cNvSpPr>
              <a:spLocks noChangeArrowheads="1"/>
            </p:cNvSpPr>
            <p:nvPr/>
          </p:nvSpPr>
          <p:spPr bwMode="auto">
            <a:xfrm>
              <a:off x="2814" y="116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61" name="Rectangle 25"/>
            <p:cNvSpPr>
              <a:spLocks noChangeArrowheads="1"/>
            </p:cNvSpPr>
            <p:nvPr/>
          </p:nvSpPr>
          <p:spPr bwMode="auto">
            <a:xfrm>
              <a:off x="2813" y="121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62" name="Rectangle 26"/>
            <p:cNvSpPr>
              <a:spLocks noChangeArrowheads="1"/>
            </p:cNvSpPr>
            <p:nvPr/>
          </p:nvSpPr>
          <p:spPr bwMode="auto">
            <a:xfrm>
              <a:off x="2753" y="121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63" name="Rectangle 27"/>
            <p:cNvSpPr>
              <a:spLocks noChangeArrowheads="1"/>
            </p:cNvSpPr>
            <p:nvPr/>
          </p:nvSpPr>
          <p:spPr bwMode="auto">
            <a:xfrm>
              <a:off x="2752" y="174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64" name="Rectangle 28"/>
            <p:cNvSpPr>
              <a:spLocks noChangeArrowheads="1"/>
            </p:cNvSpPr>
            <p:nvPr/>
          </p:nvSpPr>
          <p:spPr bwMode="auto">
            <a:xfrm>
              <a:off x="2811" y="174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65" name="Rectangle 29"/>
            <p:cNvSpPr>
              <a:spLocks noChangeArrowheads="1"/>
            </p:cNvSpPr>
            <p:nvPr/>
          </p:nvSpPr>
          <p:spPr bwMode="auto">
            <a:xfrm>
              <a:off x="2810" y="179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66" name="Rectangle 30"/>
            <p:cNvSpPr>
              <a:spLocks noChangeArrowheads="1"/>
            </p:cNvSpPr>
            <p:nvPr/>
          </p:nvSpPr>
          <p:spPr bwMode="auto">
            <a:xfrm>
              <a:off x="2750" y="179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67" name="Rectangle 31"/>
            <p:cNvSpPr>
              <a:spLocks noChangeArrowheads="1"/>
            </p:cNvSpPr>
            <p:nvPr/>
          </p:nvSpPr>
          <p:spPr bwMode="auto">
            <a:xfrm>
              <a:off x="2750" y="185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68" name="Rectangle 32"/>
            <p:cNvSpPr>
              <a:spLocks noChangeArrowheads="1"/>
            </p:cNvSpPr>
            <p:nvPr/>
          </p:nvSpPr>
          <p:spPr bwMode="auto">
            <a:xfrm>
              <a:off x="2809" y="185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69" name="Rectangle 33"/>
            <p:cNvSpPr>
              <a:spLocks noChangeArrowheads="1"/>
            </p:cNvSpPr>
            <p:nvPr/>
          </p:nvSpPr>
          <p:spPr bwMode="auto">
            <a:xfrm>
              <a:off x="2808" y="191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70" name="Rectangle 34"/>
            <p:cNvSpPr>
              <a:spLocks noChangeArrowheads="1"/>
            </p:cNvSpPr>
            <p:nvPr/>
          </p:nvSpPr>
          <p:spPr bwMode="auto">
            <a:xfrm>
              <a:off x="2748" y="191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71" name="Rectangle 35"/>
            <p:cNvSpPr>
              <a:spLocks noChangeArrowheads="1"/>
            </p:cNvSpPr>
            <p:nvPr/>
          </p:nvSpPr>
          <p:spPr bwMode="auto">
            <a:xfrm>
              <a:off x="2754" y="150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72" name="Rectangle 36"/>
            <p:cNvSpPr>
              <a:spLocks noChangeArrowheads="1"/>
            </p:cNvSpPr>
            <p:nvPr/>
          </p:nvSpPr>
          <p:spPr bwMode="auto">
            <a:xfrm>
              <a:off x="2813" y="150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73" name="Rectangle 37"/>
            <p:cNvSpPr>
              <a:spLocks noChangeArrowheads="1"/>
            </p:cNvSpPr>
            <p:nvPr/>
          </p:nvSpPr>
          <p:spPr bwMode="auto">
            <a:xfrm>
              <a:off x="2812" y="156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74" name="Rectangle 38"/>
            <p:cNvSpPr>
              <a:spLocks noChangeArrowheads="1"/>
            </p:cNvSpPr>
            <p:nvPr/>
          </p:nvSpPr>
          <p:spPr bwMode="auto">
            <a:xfrm>
              <a:off x="2752" y="156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75" name="Rectangle 39"/>
            <p:cNvSpPr>
              <a:spLocks noChangeArrowheads="1"/>
            </p:cNvSpPr>
            <p:nvPr/>
          </p:nvSpPr>
          <p:spPr bwMode="auto">
            <a:xfrm>
              <a:off x="2752" y="162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76" name="Rectangle 40"/>
            <p:cNvSpPr>
              <a:spLocks noChangeArrowheads="1"/>
            </p:cNvSpPr>
            <p:nvPr/>
          </p:nvSpPr>
          <p:spPr bwMode="auto">
            <a:xfrm>
              <a:off x="2811" y="162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77" name="Rectangle 41"/>
            <p:cNvSpPr>
              <a:spLocks noChangeArrowheads="1"/>
            </p:cNvSpPr>
            <p:nvPr/>
          </p:nvSpPr>
          <p:spPr bwMode="auto">
            <a:xfrm>
              <a:off x="2810" y="167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78" name="Rectangle 42"/>
            <p:cNvSpPr>
              <a:spLocks noChangeArrowheads="1"/>
            </p:cNvSpPr>
            <p:nvPr/>
          </p:nvSpPr>
          <p:spPr bwMode="auto">
            <a:xfrm>
              <a:off x="2750" y="167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79" name="Rectangle 43"/>
            <p:cNvSpPr>
              <a:spLocks noChangeArrowheads="1"/>
            </p:cNvSpPr>
            <p:nvPr/>
          </p:nvSpPr>
          <p:spPr bwMode="auto">
            <a:xfrm>
              <a:off x="2746" y="220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80" name="Rectangle 44"/>
            <p:cNvSpPr>
              <a:spLocks noChangeArrowheads="1"/>
            </p:cNvSpPr>
            <p:nvPr/>
          </p:nvSpPr>
          <p:spPr bwMode="auto">
            <a:xfrm>
              <a:off x="2805" y="220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81" name="Rectangle 45"/>
            <p:cNvSpPr>
              <a:spLocks noChangeArrowheads="1"/>
            </p:cNvSpPr>
            <p:nvPr/>
          </p:nvSpPr>
          <p:spPr bwMode="auto">
            <a:xfrm>
              <a:off x="2804" y="225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82" name="Rectangle 46"/>
            <p:cNvSpPr>
              <a:spLocks noChangeArrowheads="1"/>
            </p:cNvSpPr>
            <p:nvPr/>
          </p:nvSpPr>
          <p:spPr bwMode="auto">
            <a:xfrm>
              <a:off x="2744" y="225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83" name="Rectangle 47"/>
            <p:cNvSpPr>
              <a:spLocks noChangeArrowheads="1"/>
            </p:cNvSpPr>
            <p:nvPr/>
          </p:nvSpPr>
          <p:spPr bwMode="auto">
            <a:xfrm>
              <a:off x="2744" y="231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84" name="Rectangle 48"/>
            <p:cNvSpPr>
              <a:spLocks noChangeArrowheads="1"/>
            </p:cNvSpPr>
            <p:nvPr/>
          </p:nvSpPr>
          <p:spPr bwMode="auto">
            <a:xfrm>
              <a:off x="2803" y="231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85" name="Rectangle 49"/>
            <p:cNvSpPr>
              <a:spLocks noChangeArrowheads="1"/>
            </p:cNvSpPr>
            <p:nvPr/>
          </p:nvSpPr>
          <p:spPr bwMode="auto">
            <a:xfrm>
              <a:off x="2802" y="237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86" name="Rectangle 50"/>
            <p:cNvSpPr>
              <a:spLocks noChangeArrowheads="1"/>
            </p:cNvSpPr>
            <p:nvPr/>
          </p:nvSpPr>
          <p:spPr bwMode="auto">
            <a:xfrm>
              <a:off x="2742" y="237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87" name="Rectangle 51"/>
            <p:cNvSpPr>
              <a:spLocks noChangeArrowheads="1"/>
            </p:cNvSpPr>
            <p:nvPr/>
          </p:nvSpPr>
          <p:spPr bwMode="auto">
            <a:xfrm>
              <a:off x="2748" y="197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88" name="Rectangle 52"/>
            <p:cNvSpPr>
              <a:spLocks noChangeArrowheads="1"/>
            </p:cNvSpPr>
            <p:nvPr/>
          </p:nvSpPr>
          <p:spPr bwMode="auto">
            <a:xfrm>
              <a:off x="2807" y="197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89" name="Rectangle 53"/>
            <p:cNvSpPr>
              <a:spLocks noChangeArrowheads="1"/>
            </p:cNvSpPr>
            <p:nvPr/>
          </p:nvSpPr>
          <p:spPr bwMode="auto">
            <a:xfrm>
              <a:off x="2806" y="202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90" name="Rectangle 54"/>
            <p:cNvSpPr>
              <a:spLocks noChangeArrowheads="1"/>
            </p:cNvSpPr>
            <p:nvPr/>
          </p:nvSpPr>
          <p:spPr bwMode="auto">
            <a:xfrm>
              <a:off x="2746" y="202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91" name="Rectangle 55"/>
            <p:cNvSpPr>
              <a:spLocks noChangeArrowheads="1"/>
            </p:cNvSpPr>
            <p:nvPr/>
          </p:nvSpPr>
          <p:spPr bwMode="auto">
            <a:xfrm>
              <a:off x="2746" y="208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92" name="Rectangle 56"/>
            <p:cNvSpPr>
              <a:spLocks noChangeArrowheads="1"/>
            </p:cNvSpPr>
            <p:nvPr/>
          </p:nvSpPr>
          <p:spPr bwMode="auto">
            <a:xfrm>
              <a:off x="2805" y="208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93" name="Rectangle 57"/>
            <p:cNvSpPr>
              <a:spLocks noChangeArrowheads="1"/>
            </p:cNvSpPr>
            <p:nvPr/>
          </p:nvSpPr>
          <p:spPr bwMode="auto">
            <a:xfrm>
              <a:off x="2804" y="214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94" name="Rectangle 58"/>
            <p:cNvSpPr>
              <a:spLocks noChangeArrowheads="1"/>
            </p:cNvSpPr>
            <p:nvPr/>
          </p:nvSpPr>
          <p:spPr bwMode="auto">
            <a:xfrm>
              <a:off x="2744" y="214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95" name="Rectangle 59"/>
            <p:cNvSpPr>
              <a:spLocks noChangeArrowheads="1"/>
            </p:cNvSpPr>
            <p:nvPr/>
          </p:nvSpPr>
          <p:spPr bwMode="auto">
            <a:xfrm>
              <a:off x="2743" y="266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96" name="Rectangle 60"/>
            <p:cNvSpPr>
              <a:spLocks noChangeArrowheads="1"/>
            </p:cNvSpPr>
            <p:nvPr/>
          </p:nvSpPr>
          <p:spPr bwMode="auto">
            <a:xfrm>
              <a:off x="2802" y="266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97" name="Rectangle 61"/>
            <p:cNvSpPr>
              <a:spLocks noChangeArrowheads="1"/>
            </p:cNvSpPr>
            <p:nvPr/>
          </p:nvSpPr>
          <p:spPr bwMode="auto">
            <a:xfrm>
              <a:off x="2801" y="272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598" name="Rectangle 62"/>
            <p:cNvSpPr>
              <a:spLocks noChangeArrowheads="1"/>
            </p:cNvSpPr>
            <p:nvPr/>
          </p:nvSpPr>
          <p:spPr bwMode="auto">
            <a:xfrm>
              <a:off x="2741" y="272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599" name="Rectangle 63"/>
            <p:cNvSpPr>
              <a:spLocks noChangeArrowheads="1"/>
            </p:cNvSpPr>
            <p:nvPr/>
          </p:nvSpPr>
          <p:spPr bwMode="auto">
            <a:xfrm>
              <a:off x="2741" y="277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00" name="Rectangle 64"/>
            <p:cNvSpPr>
              <a:spLocks noChangeArrowheads="1"/>
            </p:cNvSpPr>
            <p:nvPr/>
          </p:nvSpPr>
          <p:spPr bwMode="auto">
            <a:xfrm>
              <a:off x="2800" y="277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01" name="Rectangle 65"/>
            <p:cNvSpPr>
              <a:spLocks noChangeArrowheads="1"/>
            </p:cNvSpPr>
            <p:nvPr/>
          </p:nvSpPr>
          <p:spPr bwMode="auto">
            <a:xfrm>
              <a:off x="2799" y="283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02" name="Rectangle 66"/>
            <p:cNvSpPr>
              <a:spLocks noChangeArrowheads="1"/>
            </p:cNvSpPr>
            <p:nvPr/>
          </p:nvSpPr>
          <p:spPr bwMode="auto">
            <a:xfrm>
              <a:off x="2739" y="283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03" name="Rectangle 67"/>
            <p:cNvSpPr>
              <a:spLocks noChangeArrowheads="1"/>
            </p:cNvSpPr>
            <p:nvPr/>
          </p:nvSpPr>
          <p:spPr bwMode="auto">
            <a:xfrm>
              <a:off x="2745" y="243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04" name="Rectangle 68"/>
            <p:cNvSpPr>
              <a:spLocks noChangeArrowheads="1"/>
            </p:cNvSpPr>
            <p:nvPr/>
          </p:nvSpPr>
          <p:spPr bwMode="auto">
            <a:xfrm>
              <a:off x="2804" y="243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05" name="Rectangle 69"/>
            <p:cNvSpPr>
              <a:spLocks noChangeArrowheads="1"/>
            </p:cNvSpPr>
            <p:nvPr/>
          </p:nvSpPr>
          <p:spPr bwMode="auto">
            <a:xfrm>
              <a:off x="2803" y="248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06" name="Rectangle 70"/>
            <p:cNvSpPr>
              <a:spLocks noChangeArrowheads="1"/>
            </p:cNvSpPr>
            <p:nvPr/>
          </p:nvSpPr>
          <p:spPr bwMode="auto">
            <a:xfrm>
              <a:off x="2743" y="248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07" name="Rectangle 71"/>
            <p:cNvSpPr>
              <a:spLocks noChangeArrowheads="1"/>
            </p:cNvSpPr>
            <p:nvPr/>
          </p:nvSpPr>
          <p:spPr bwMode="auto">
            <a:xfrm>
              <a:off x="2743" y="254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08" name="Rectangle 72"/>
            <p:cNvSpPr>
              <a:spLocks noChangeArrowheads="1"/>
            </p:cNvSpPr>
            <p:nvPr/>
          </p:nvSpPr>
          <p:spPr bwMode="auto">
            <a:xfrm>
              <a:off x="2802" y="254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09" name="Rectangle 73"/>
            <p:cNvSpPr>
              <a:spLocks noChangeArrowheads="1"/>
            </p:cNvSpPr>
            <p:nvPr/>
          </p:nvSpPr>
          <p:spPr bwMode="auto">
            <a:xfrm>
              <a:off x="2801" y="260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10" name="Rectangle 74"/>
            <p:cNvSpPr>
              <a:spLocks noChangeArrowheads="1"/>
            </p:cNvSpPr>
            <p:nvPr/>
          </p:nvSpPr>
          <p:spPr bwMode="auto">
            <a:xfrm>
              <a:off x="2741" y="260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11" name="Rectangle 75"/>
            <p:cNvSpPr>
              <a:spLocks noChangeArrowheads="1"/>
            </p:cNvSpPr>
            <p:nvPr/>
          </p:nvSpPr>
          <p:spPr bwMode="auto">
            <a:xfrm>
              <a:off x="2740" y="312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12" name="Rectangle 76"/>
            <p:cNvSpPr>
              <a:spLocks noChangeArrowheads="1"/>
            </p:cNvSpPr>
            <p:nvPr/>
          </p:nvSpPr>
          <p:spPr bwMode="auto">
            <a:xfrm>
              <a:off x="2799" y="312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13" name="Rectangle 77"/>
            <p:cNvSpPr>
              <a:spLocks noChangeArrowheads="1"/>
            </p:cNvSpPr>
            <p:nvPr/>
          </p:nvSpPr>
          <p:spPr bwMode="auto">
            <a:xfrm>
              <a:off x="2798" y="318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14" name="Rectangle 78"/>
            <p:cNvSpPr>
              <a:spLocks noChangeArrowheads="1"/>
            </p:cNvSpPr>
            <p:nvPr/>
          </p:nvSpPr>
          <p:spPr bwMode="auto">
            <a:xfrm>
              <a:off x="2738" y="318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15" name="Rectangle 79"/>
            <p:cNvSpPr>
              <a:spLocks noChangeArrowheads="1"/>
            </p:cNvSpPr>
            <p:nvPr/>
          </p:nvSpPr>
          <p:spPr bwMode="auto">
            <a:xfrm>
              <a:off x="2738" y="324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16" name="Rectangle 80"/>
            <p:cNvSpPr>
              <a:spLocks noChangeArrowheads="1"/>
            </p:cNvSpPr>
            <p:nvPr/>
          </p:nvSpPr>
          <p:spPr bwMode="auto">
            <a:xfrm>
              <a:off x="2797" y="324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17" name="Rectangle 81"/>
            <p:cNvSpPr>
              <a:spLocks noChangeArrowheads="1"/>
            </p:cNvSpPr>
            <p:nvPr/>
          </p:nvSpPr>
          <p:spPr bwMode="auto">
            <a:xfrm>
              <a:off x="2796" y="329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18" name="Rectangle 82"/>
            <p:cNvSpPr>
              <a:spLocks noChangeArrowheads="1"/>
            </p:cNvSpPr>
            <p:nvPr/>
          </p:nvSpPr>
          <p:spPr bwMode="auto">
            <a:xfrm>
              <a:off x="2736" y="329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19" name="Rectangle 83"/>
            <p:cNvSpPr>
              <a:spLocks noChangeArrowheads="1"/>
            </p:cNvSpPr>
            <p:nvPr/>
          </p:nvSpPr>
          <p:spPr bwMode="auto">
            <a:xfrm>
              <a:off x="2742" y="289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20" name="Rectangle 84"/>
            <p:cNvSpPr>
              <a:spLocks noChangeArrowheads="1"/>
            </p:cNvSpPr>
            <p:nvPr/>
          </p:nvSpPr>
          <p:spPr bwMode="auto">
            <a:xfrm>
              <a:off x="2801" y="289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21" name="Rectangle 85"/>
            <p:cNvSpPr>
              <a:spLocks noChangeArrowheads="1"/>
            </p:cNvSpPr>
            <p:nvPr/>
          </p:nvSpPr>
          <p:spPr bwMode="auto">
            <a:xfrm>
              <a:off x="2800" y="295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22" name="Rectangle 86"/>
            <p:cNvSpPr>
              <a:spLocks noChangeArrowheads="1"/>
            </p:cNvSpPr>
            <p:nvPr/>
          </p:nvSpPr>
          <p:spPr bwMode="auto">
            <a:xfrm>
              <a:off x="2740" y="295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23" name="Rectangle 87"/>
            <p:cNvSpPr>
              <a:spLocks noChangeArrowheads="1"/>
            </p:cNvSpPr>
            <p:nvPr/>
          </p:nvSpPr>
          <p:spPr bwMode="auto">
            <a:xfrm>
              <a:off x="2740" y="301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24" name="Rectangle 88"/>
            <p:cNvSpPr>
              <a:spLocks noChangeArrowheads="1"/>
            </p:cNvSpPr>
            <p:nvPr/>
          </p:nvSpPr>
          <p:spPr bwMode="auto">
            <a:xfrm>
              <a:off x="2799" y="301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5625" name="Rectangle 89"/>
            <p:cNvSpPr>
              <a:spLocks noChangeArrowheads="1"/>
            </p:cNvSpPr>
            <p:nvPr/>
          </p:nvSpPr>
          <p:spPr bwMode="auto">
            <a:xfrm>
              <a:off x="2798" y="306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5626" name="Rectangle 90"/>
            <p:cNvSpPr>
              <a:spLocks noChangeArrowheads="1"/>
            </p:cNvSpPr>
            <p:nvPr/>
          </p:nvSpPr>
          <p:spPr bwMode="auto">
            <a:xfrm>
              <a:off x="2738" y="3068"/>
              <a:ext cx="58" cy="58"/>
            </a:xfrm>
            <a:prstGeom prst="rect">
              <a:avLst/>
            </a:prstGeom>
            <a:solidFill>
              <a:srgbClr val="333333"/>
            </a:solidFill>
            <a:ln w="50800" algn="ctr">
              <a:noFill/>
              <a:miter lim="800000"/>
              <a:headEnd/>
              <a:tailEnd/>
            </a:ln>
            <a:effectLst/>
          </p:spPr>
          <p:txBody>
            <a:bodyPr wrap="none" anchor="ctr"/>
            <a:lstStyle/>
            <a:p>
              <a:endParaRPr lang="es-MX"/>
            </a:p>
          </p:txBody>
        </p:sp>
      </p:grpSp>
      <p:grpSp>
        <p:nvGrpSpPr>
          <p:cNvPr id="65627" name="Group 91"/>
          <p:cNvGrpSpPr>
            <a:grpSpLocks/>
          </p:cNvGrpSpPr>
          <p:nvPr/>
        </p:nvGrpSpPr>
        <p:grpSpPr bwMode="auto">
          <a:xfrm>
            <a:off x="152400" y="4267200"/>
            <a:ext cx="4098925" cy="639763"/>
            <a:chOff x="96" y="2688"/>
            <a:chExt cx="2582" cy="403"/>
          </a:xfrm>
        </p:grpSpPr>
        <p:sp>
          <p:nvSpPr>
            <p:cNvPr id="65628" name="Freeform 92"/>
            <p:cNvSpPr>
              <a:spLocks noChangeAspect="1"/>
            </p:cNvSpPr>
            <p:nvPr/>
          </p:nvSpPr>
          <p:spPr bwMode="auto">
            <a:xfrm flipH="1">
              <a:off x="2499" y="2952"/>
              <a:ext cx="121" cy="127"/>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5629" name="Freeform 93"/>
            <p:cNvSpPr>
              <a:spLocks noChangeAspect="1"/>
            </p:cNvSpPr>
            <p:nvPr/>
          </p:nvSpPr>
          <p:spPr bwMode="auto">
            <a:xfrm flipH="1">
              <a:off x="2017" y="2906"/>
              <a:ext cx="93" cy="41"/>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5630" name="Freeform 94"/>
            <p:cNvSpPr>
              <a:spLocks noChangeAspect="1"/>
            </p:cNvSpPr>
            <p:nvPr/>
          </p:nvSpPr>
          <p:spPr bwMode="auto">
            <a:xfrm flipH="1">
              <a:off x="2103" y="2955"/>
              <a:ext cx="115" cy="119"/>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5631" name="Freeform 95"/>
            <p:cNvSpPr>
              <a:spLocks noChangeAspect="1"/>
            </p:cNvSpPr>
            <p:nvPr/>
          </p:nvSpPr>
          <p:spPr bwMode="auto">
            <a:xfrm flipH="1">
              <a:off x="2002" y="2961"/>
              <a:ext cx="114" cy="120"/>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5632" name="Freeform 96"/>
            <p:cNvSpPr>
              <a:spLocks noChangeAspect="1"/>
            </p:cNvSpPr>
            <p:nvPr/>
          </p:nvSpPr>
          <p:spPr bwMode="auto">
            <a:xfrm flipH="1">
              <a:off x="1933" y="2690"/>
              <a:ext cx="561" cy="351"/>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5633" name="Freeform 97"/>
            <p:cNvSpPr>
              <a:spLocks noChangeAspect="1"/>
            </p:cNvSpPr>
            <p:nvPr/>
          </p:nvSpPr>
          <p:spPr bwMode="auto">
            <a:xfrm flipH="1">
              <a:off x="2494" y="2801"/>
              <a:ext cx="184" cy="237"/>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5634" name="Freeform 98"/>
            <p:cNvSpPr>
              <a:spLocks noChangeAspect="1"/>
            </p:cNvSpPr>
            <p:nvPr/>
          </p:nvSpPr>
          <p:spPr bwMode="auto">
            <a:xfrm flipH="1">
              <a:off x="2228" y="2691"/>
              <a:ext cx="119" cy="101"/>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5635" name="Freeform 99"/>
            <p:cNvSpPr>
              <a:spLocks noChangeAspect="1"/>
            </p:cNvSpPr>
            <p:nvPr/>
          </p:nvSpPr>
          <p:spPr bwMode="auto">
            <a:xfrm flipH="1">
              <a:off x="2228" y="2688"/>
              <a:ext cx="122" cy="26"/>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5636" name="Freeform 100"/>
            <p:cNvSpPr>
              <a:spLocks noChangeAspect="1"/>
            </p:cNvSpPr>
            <p:nvPr/>
          </p:nvSpPr>
          <p:spPr bwMode="auto">
            <a:xfrm flipH="1">
              <a:off x="2355" y="2717"/>
              <a:ext cx="107" cy="75"/>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5637" name="Freeform 101"/>
            <p:cNvSpPr>
              <a:spLocks noChangeAspect="1"/>
            </p:cNvSpPr>
            <p:nvPr/>
          </p:nvSpPr>
          <p:spPr bwMode="auto">
            <a:xfrm flipH="1">
              <a:off x="2228" y="2796"/>
              <a:ext cx="111" cy="168"/>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5638" name="Freeform 102"/>
            <p:cNvSpPr>
              <a:spLocks noChangeAspect="1"/>
            </p:cNvSpPr>
            <p:nvPr/>
          </p:nvSpPr>
          <p:spPr bwMode="auto">
            <a:xfrm flipH="1">
              <a:off x="2230" y="2796"/>
              <a:ext cx="112" cy="117"/>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5639" name="Freeform 103"/>
            <p:cNvSpPr>
              <a:spLocks noChangeAspect="1"/>
            </p:cNvSpPr>
            <p:nvPr/>
          </p:nvSpPr>
          <p:spPr bwMode="auto">
            <a:xfrm flipH="1">
              <a:off x="2342" y="2797"/>
              <a:ext cx="318" cy="171"/>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5640" name="Freeform 104"/>
            <p:cNvSpPr>
              <a:spLocks noChangeAspect="1"/>
            </p:cNvSpPr>
            <p:nvPr/>
          </p:nvSpPr>
          <p:spPr bwMode="auto">
            <a:xfrm flipH="1">
              <a:off x="2339" y="2904"/>
              <a:ext cx="325" cy="10"/>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5641" name="Freeform 105"/>
            <p:cNvSpPr>
              <a:spLocks noChangeAspect="1"/>
            </p:cNvSpPr>
            <p:nvPr/>
          </p:nvSpPr>
          <p:spPr bwMode="auto">
            <a:xfrm flipH="1">
              <a:off x="2367" y="2814"/>
              <a:ext cx="72" cy="44"/>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5642" name="Freeform 106"/>
            <p:cNvSpPr>
              <a:spLocks noChangeAspect="1"/>
            </p:cNvSpPr>
            <p:nvPr/>
          </p:nvSpPr>
          <p:spPr bwMode="auto">
            <a:xfrm flipH="1">
              <a:off x="2355" y="2799"/>
              <a:ext cx="48" cy="170"/>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5643" name="Freeform 107"/>
            <p:cNvSpPr>
              <a:spLocks noChangeAspect="1"/>
            </p:cNvSpPr>
            <p:nvPr/>
          </p:nvSpPr>
          <p:spPr bwMode="auto">
            <a:xfrm flipH="1">
              <a:off x="2403" y="2799"/>
              <a:ext cx="46" cy="170"/>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5644" name="Freeform 108"/>
            <p:cNvSpPr>
              <a:spLocks noChangeAspect="1"/>
            </p:cNvSpPr>
            <p:nvPr/>
          </p:nvSpPr>
          <p:spPr bwMode="auto">
            <a:xfrm flipH="1">
              <a:off x="2448" y="2935"/>
              <a:ext cx="207" cy="57"/>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5645" name="Freeform 109"/>
            <p:cNvSpPr>
              <a:spLocks noChangeAspect="1"/>
            </p:cNvSpPr>
            <p:nvPr/>
          </p:nvSpPr>
          <p:spPr bwMode="auto">
            <a:xfrm flipH="1">
              <a:off x="2449" y="2921"/>
              <a:ext cx="219" cy="54"/>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5646" name="Freeform 110"/>
            <p:cNvSpPr>
              <a:spLocks noChangeAspect="1"/>
            </p:cNvSpPr>
            <p:nvPr/>
          </p:nvSpPr>
          <p:spPr bwMode="auto">
            <a:xfrm flipH="1">
              <a:off x="2468" y="2865"/>
              <a:ext cx="192" cy="41"/>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5647" name="Rectangle 111"/>
            <p:cNvSpPr>
              <a:spLocks noChangeAspect="1" noChangeArrowheads="1"/>
            </p:cNvSpPr>
            <p:nvPr/>
          </p:nvSpPr>
          <p:spPr bwMode="auto">
            <a:xfrm flipH="1">
              <a:off x="2287" y="2973"/>
              <a:ext cx="155" cy="46"/>
            </a:xfrm>
            <a:prstGeom prst="rect">
              <a:avLst/>
            </a:prstGeom>
            <a:solidFill>
              <a:srgbClr val="59637C"/>
            </a:solidFill>
            <a:ln w="9525">
              <a:noFill/>
              <a:miter lim="800000"/>
              <a:headEnd/>
              <a:tailEnd/>
            </a:ln>
          </p:spPr>
          <p:txBody>
            <a:bodyPr/>
            <a:lstStyle/>
            <a:p>
              <a:endParaRPr lang="es-MX"/>
            </a:p>
          </p:txBody>
        </p:sp>
        <p:sp>
          <p:nvSpPr>
            <p:cNvPr id="65648" name="Rectangle 112"/>
            <p:cNvSpPr>
              <a:spLocks noChangeAspect="1" noChangeArrowheads="1"/>
            </p:cNvSpPr>
            <p:nvPr/>
          </p:nvSpPr>
          <p:spPr bwMode="auto">
            <a:xfrm flipH="1">
              <a:off x="2302" y="2971"/>
              <a:ext cx="9" cy="50"/>
            </a:xfrm>
            <a:prstGeom prst="rect">
              <a:avLst/>
            </a:prstGeom>
            <a:solidFill>
              <a:srgbClr val="333D56"/>
            </a:solidFill>
            <a:ln w="9525">
              <a:noFill/>
              <a:miter lim="800000"/>
              <a:headEnd/>
              <a:tailEnd/>
            </a:ln>
          </p:spPr>
          <p:txBody>
            <a:bodyPr/>
            <a:lstStyle/>
            <a:p>
              <a:endParaRPr lang="es-MX"/>
            </a:p>
          </p:txBody>
        </p:sp>
        <p:sp>
          <p:nvSpPr>
            <p:cNvPr id="65649" name="Rectangle 113"/>
            <p:cNvSpPr>
              <a:spLocks noChangeAspect="1" noChangeArrowheads="1"/>
            </p:cNvSpPr>
            <p:nvPr/>
          </p:nvSpPr>
          <p:spPr bwMode="auto">
            <a:xfrm flipH="1">
              <a:off x="2336" y="2971"/>
              <a:ext cx="8" cy="50"/>
            </a:xfrm>
            <a:prstGeom prst="rect">
              <a:avLst/>
            </a:prstGeom>
            <a:solidFill>
              <a:srgbClr val="333D56"/>
            </a:solidFill>
            <a:ln w="9525">
              <a:noFill/>
              <a:miter lim="800000"/>
              <a:headEnd/>
              <a:tailEnd/>
            </a:ln>
          </p:spPr>
          <p:txBody>
            <a:bodyPr/>
            <a:lstStyle/>
            <a:p>
              <a:endParaRPr lang="es-MX"/>
            </a:p>
          </p:txBody>
        </p:sp>
        <p:sp>
          <p:nvSpPr>
            <p:cNvPr id="65650" name="Rectangle 114"/>
            <p:cNvSpPr>
              <a:spLocks noChangeAspect="1" noChangeArrowheads="1"/>
            </p:cNvSpPr>
            <p:nvPr/>
          </p:nvSpPr>
          <p:spPr bwMode="auto">
            <a:xfrm flipH="1">
              <a:off x="2397" y="2970"/>
              <a:ext cx="8" cy="50"/>
            </a:xfrm>
            <a:prstGeom prst="rect">
              <a:avLst/>
            </a:prstGeom>
            <a:solidFill>
              <a:srgbClr val="333D56"/>
            </a:solidFill>
            <a:ln w="9525">
              <a:noFill/>
              <a:miter lim="800000"/>
              <a:headEnd/>
              <a:tailEnd/>
            </a:ln>
          </p:spPr>
          <p:txBody>
            <a:bodyPr/>
            <a:lstStyle/>
            <a:p>
              <a:endParaRPr lang="es-MX"/>
            </a:p>
          </p:txBody>
        </p:sp>
        <p:sp>
          <p:nvSpPr>
            <p:cNvPr id="65651" name="Rectangle 115"/>
            <p:cNvSpPr>
              <a:spLocks noChangeAspect="1" noChangeArrowheads="1"/>
            </p:cNvSpPr>
            <p:nvPr/>
          </p:nvSpPr>
          <p:spPr bwMode="auto">
            <a:xfrm flipH="1">
              <a:off x="2418" y="2970"/>
              <a:ext cx="9" cy="50"/>
            </a:xfrm>
            <a:prstGeom prst="rect">
              <a:avLst/>
            </a:prstGeom>
            <a:solidFill>
              <a:srgbClr val="333D56"/>
            </a:solidFill>
            <a:ln w="9525">
              <a:noFill/>
              <a:miter lim="800000"/>
              <a:headEnd/>
              <a:tailEnd/>
            </a:ln>
          </p:spPr>
          <p:txBody>
            <a:bodyPr/>
            <a:lstStyle/>
            <a:p>
              <a:endParaRPr lang="es-MX"/>
            </a:p>
          </p:txBody>
        </p:sp>
        <p:sp>
          <p:nvSpPr>
            <p:cNvPr id="65652" name="Rectangle 116"/>
            <p:cNvSpPr>
              <a:spLocks noChangeAspect="1" noChangeArrowheads="1"/>
            </p:cNvSpPr>
            <p:nvPr/>
          </p:nvSpPr>
          <p:spPr bwMode="auto">
            <a:xfrm flipH="1">
              <a:off x="2287" y="2982"/>
              <a:ext cx="155" cy="29"/>
            </a:xfrm>
            <a:prstGeom prst="rect">
              <a:avLst/>
            </a:prstGeom>
            <a:solidFill>
              <a:srgbClr val="7577AF"/>
            </a:solidFill>
            <a:ln w="9525">
              <a:noFill/>
              <a:miter lim="800000"/>
              <a:headEnd/>
              <a:tailEnd/>
            </a:ln>
          </p:spPr>
          <p:txBody>
            <a:bodyPr/>
            <a:lstStyle/>
            <a:p>
              <a:endParaRPr lang="es-MX"/>
            </a:p>
          </p:txBody>
        </p:sp>
        <p:sp>
          <p:nvSpPr>
            <p:cNvPr id="65653" name="Rectangle 117"/>
            <p:cNvSpPr>
              <a:spLocks noChangeAspect="1" noChangeArrowheads="1"/>
            </p:cNvSpPr>
            <p:nvPr/>
          </p:nvSpPr>
          <p:spPr bwMode="auto">
            <a:xfrm flipH="1">
              <a:off x="2302" y="2981"/>
              <a:ext cx="9" cy="32"/>
            </a:xfrm>
            <a:prstGeom prst="rect">
              <a:avLst/>
            </a:prstGeom>
            <a:solidFill>
              <a:srgbClr val="59637C"/>
            </a:solidFill>
            <a:ln w="9525">
              <a:noFill/>
              <a:miter lim="800000"/>
              <a:headEnd/>
              <a:tailEnd/>
            </a:ln>
          </p:spPr>
          <p:txBody>
            <a:bodyPr/>
            <a:lstStyle/>
            <a:p>
              <a:endParaRPr lang="es-MX"/>
            </a:p>
          </p:txBody>
        </p:sp>
        <p:sp>
          <p:nvSpPr>
            <p:cNvPr id="65654" name="Rectangle 118"/>
            <p:cNvSpPr>
              <a:spLocks noChangeAspect="1" noChangeArrowheads="1"/>
            </p:cNvSpPr>
            <p:nvPr/>
          </p:nvSpPr>
          <p:spPr bwMode="auto">
            <a:xfrm flipH="1">
              <a:off x="2336" y="2981"/>
              <a:ext cx="8" cy="32"/>
            </a:xfrm>
            <a:prstGeom prst="rect">
              <a:avLst/>
            </a:prstGeom>
            <a:solidFill>
              <a:srgbClr val="59637C"/>
            </a:solidFill>
            <a:ln w="9525">
              <a:noFill/>
              <a:miter lim="800000"/>
              <a:headEnd/>
              <a:tailEnd/>
            </a:ln>
          </p:spPr>
          <p:txBody>
            <a:bodyPr/>
            <a:lstStyle/>
            <a:p>
              <a:endParaRPr lang="es-MX"/>
            </a:p>
          </p:txBody>
        </p:sp>
        <p:sp>
          <p:nvSpPr>
            <p:cNvPr id="65655" name="Rectangle 119"/>
            <p:cNvSpPr>
              <a:spLocks noChangeAspect="1" noChangeArrowheads="1"/>
            </p:cNvSpPr>
            <p:nvPr/>
          </p:nvSpPr>
          <p:spPr bwMode="auto">
            <a:xfrm flipH="1">
              <a:off x="2397" y="2980"/>
              <a:ext cx="8" cy="32"/>
            </a:xfrm>
            <a:prstGeom prst="rect">
              <a:avLst/>
            </a:prstGeom>
            <a:solidFill>
              <a:srgbClr val="59637C"/>
            </a:solidFill>
            <a:ln w="9525">
              <a:noFill/>
              <a:miter lim="800000"/>
              <a:headEnd/>
              <a:tailEnd/>
            </a:ln>
          </p:spPr>
          <p:txBody>
            <a:bodyPr/>
            <a:lstStyle/>
            <a:p>
              <a:endParaRPr lang="es-MX"/>
            </a:p>
          </p:txBody>
        </p:sp>
        <p:sp>
          <p:nvSpPr>
            <p:cNvPr id="65656" name="Rectangle 120"/>
            <p:cNvSpPr>
              <a:spLocks noChangeAspect="1" noChangeArrowheads="1"/>
            </p:cNvSpPr>
            <p:nvPr/>
          </p:nvSpPr>
          <p:spPr bwMode="auto">
            <a:xfrm flipH="1">
              <a:off x="2418" y="2980"/>
              <a:ext cx="9" cy="32"/>
            </a:xfrm>
            <a:prstGeom prst="rect">
              <a:avLst/>
            </a:prstGeom>
            <a:solidFill>
              <a:srgbClr val="59637C"/>
            </a:solidFill>
            <a:ln w="9525">
              <a:noFill/>
              <a:miter lim="800000"/>
              <a:headEnd/>
              <a:tailEnd/>
            </a:ln>
          </p:spPr>
          <p:txBody>
            <a:bodyPr/>
            <a:lstStyle/>
            <a:p>
              <a:endParaRPr lang="es-MX"/>
            </a:p>
          </p:txBody>
        </p:sp>
        <p:sp>
          <p:nvSpPr>
            <p:cNvPr id="65657" name="Rectangle 121"/>
            <p:cNvSpPr>
              <a:spLocks noChangeAspect="1" noChangeArrowheads="1"/>
            </p:cNvSpPr>
            <p:nvPr/>
          </p:nvSpPr>
          <p:spPr bwMode="auto">
            <a:xfrm flipH="1">
              <a:off x="2287" y="2988"/>
              <a:ext cx="155" cy="17"/>
            </a:xfrm>
            <a:prstGeom prst="rect">
              <a:avLst/>
            </a:prstGeom>
            <a:solidFill>
              <a:srgbClr val="8989B7"/>
            </a:solidFill>
            <a:ln w="9525">
              <a:noFill/>
              <a:miter lim="800000"/>
              <a:headEnd/>
              <a:tailEnd/>
            </a:ln>
          </p:spPr>
          <p:txBody>
            <a:bodyPr/>
            <a:lstStyle/>
            <a:p>
              <a:endParaRPr lang="es-MX"/>
            </a:p>
          </p:txBody>
        </p:sp>
        <p:sp>
          <p:nvSpPr>
            <p:cNvPr id="65658" name="Rectangle 122"/>
            <p:cNvSpPr>
              <a:spLocks noChangeAspect="1" noChangeArrowheads="1"/>
            </p:cNvSpPr>
            <p:nvPr/>
          </p:nvSpPr>
          <p:spPr bwMode="auto">
            <a:xfrm flipH="1">
              <a:off x="2302" y="2987"/>
              <a:ext cx="9" cy="18"/>
            </a:xfrm>
            <a:prstGeom prst="rect">
              <a:avLst/>
            </a:prstGeom>
            <a:solidFill>
              <a:srgbClr val="7577AF"/>
            </a:solidFill>
            <a:ln w="9525">
              <a:noFill/>
              <a:miter lim="800000"/>
              <a:headEnd/>
              <a:tailEnd/>
            </a:ln>
          </p:spPr>
          <p:txBody>
            <a:bodyPr/>
            <a:lstStyle/>
            <a:p>
              <a:endParaRPr lang="es-MX"/>
            </a:p>
          </p:txBody>
        </p:sp>
        <p:sp>
          <p:nvSpPr>
            <p:cNvPr id="65659" name="Rectangle 123"/>
            <p:cNvSpPr>
              <a:spLocks noChangeAspect="1" noChangeArrowheads="1"/>
            </p:cNvSpPr>
            <p:nvPr/>
          </p:nvSpPr>
          <p:spPr bwMode="auto">
            <a:xfrm flipH="1">
              <a:off x="2336" y="2987"/>
              <a:ext cx="8" cy="18"/>
            </a:xfrm>
            <a:prstGeom prst="rect">
              <a:avLst/>
            </a:prstGeom>
            <a:solidFill>
              <a:srgbClr val="7577AF"/>
            </a:solidFill>
            <a:ln w="9525">
              <a:noFill/>
              <a:miter lim="800000"/>
              <a:headEnd/>
              <a:tailEnd/>
            </a:ln>
          </p:spPr>
          <p:txBody>
            <a:bodyPr/>
            <a:lstStyle/>
            <a:p>
              <a:endParaRPr lang="es-MX"/>
            </a:p>
          </p:txBody>
        </p:sp>
        <p:sp>
          <p:nvSpPr>
            <p:cNvPr id="65660" name="Rectangle 124"/>
            <p:cNvSpPr>
              <a:spLocks noChangeAspect="1" noChangeArrowheads="1"/>
            </p:cNvSpPr>
            <p:nvPr/>
          </p:nvSpPr>
          <p:spPr bwMode="auto">
            <a:xfrm flipH="1">
              <a:off x="2397" y="2986"/>
              <a:ext cx="8" cy="19"/>
            </a:xfrm>
            <a:prstGeom prst="rect">
              <a:avLst/>
            </a:prstGeom>
            <a:solidFill>
              <a:srgbClr val="7577AF"/>
            </a:solidFill>
            <a:ln w="9525">
              <a:noFill/>
              <a:miter lim="800000"/>
              <a:headEnd/>
              <a:tailEnd/>
            </a:ln>
          </p:spPr>
          <p:txBody>
            <a:bodyPr/>
            <a:lstStyle/>
            <a:p>
              <a:endParaRPr lang="es-MX"/>
            </a:p>
          </p:txBody>
        </p:sp>
        <p:sp>
          <p:nvSpPr>
            <p:cNvPr id="65661" name="Rectangle 125"/>
            <p:cNvSpPr>
              <a:spLocks noChangeAspect="1" noChangeArrowheads="1"/>
            </p:cNvSpPr>
            <p:nvPr/>
          </p:nvSpPr>
          <p:spPr bwMode="auto">
            <a:xfrm flipH="1">
              <a:off x="2418" y="2986"/>
              <a:ext cx="9" cy="19"/>
            </a:xfrm>
            <a:prstGeom prst="rect">
              <a:avLst/>
            </a:prstGeom>
            <a:solidFill>
              <a:srgbClr val="7577AF"/>
            </a:solidFill>
            <a:ln w="9525">
              <a:noFill/>
              <a:miter lim="800000"/>
              <a:headEnd/>
              <a:tailEnd/>
            </a:ln>
          </p:spPr>
          <p:txBody>
            <a:bodyPr/>
            <a:lstStyle/>
            <a:p>
              <a:endParaRPr lang="es-MX"/>
            </a:p>
          </p:txBody>
        </p:sp>
        <p:sp>
          <p:nvSpPr>
            <p:cNvPr id="65662" name="Rectangle 126"/>
            <p:cNvSpPr>
              <a:spLocks noChangeAspect="1" noChangeArrowheads="1"/>
            </p:cNvSpPr>
            <p:nvPr/>
          </p:nvSpPr>
          <p:spPr bwMode="auto">
            <a:xfrm flipH="1">
              <a:off x="2287" y="2993"/>
              <a:ext cx="155" cy="7"/>
            </a:xfrm>
            <a:prstGeom prst="rect">
              <a:avLst/>
            </a:prstGeom>
            <a:solidFill>
              <a:srgbClr val="B2AFD8"/>
            </a:solidFill>
            <a:ln w="9525">
              <a:noFill/>
              <a:miter lim="800000"/>
              <a:headEnd/>
              <a:tailEnd/>
            </a:ln>
          </p:spPr>
          <p:txBody>
            <a:bodyPr/>
            <a:lstStyle/>
            <a:p>
              <a:endParaRPr lang="es-MX"/>
            </a:p>
          </p:txBody>
        </p:sp>
        <p:sp>
          <p:nvSpPr>
            <p:cNvPr id="65663" name="Rectangle 127"/>
            <p:cNvSpPr>
              <a:spLocks noChangeAspect="1" noChangeArrowheads="1"/>
            </p:cNvSpPr>
            <p:nvPr/>
          </p:nvSpPr>
          <p:spPr bwMode="auto">
            <a:xfrm flipH="1">
              <a:off x="2302" y="2991"/>
              <a:ext cx="9" cy="10"/>
            </a:xfrm>
            <a:prstGeom prst="rect">
              <a:avLst/>
            </a:prstGeom>
            <a:solidFill>
              <a:srgbClr val="8989B7"/>
            </a:solidFill>
            <a:ln w="9525">
              <a:noFill/>
              <a:miter lim="800000"/>
              <a:headEnd/>
              <a:tailEnd/>
            </a:ln>
          </p:spPr>
          <p:txBody>
            <a:bodyPr/>
            <a:lstStyle/>
            <a:p>
              <a:endParaRPr lang="es-MX"/>
            </a:p>
          </p:txBody>
        </p:sp>
        <p:sp>
          <p:nvSpPr>
            <p:cNvPr id="65664" name="Rectangle 128"/>
            <p:cNvSpPr>
              <a:spLocks noChangeAspect="1" noChangeArrowheads="1"/>
            </p:cNvSpPr>
            <p:nvPr/>
          </p:nvSpPr>
          <p:spPr bwMode="auto">
            <a:xfrm flipH="1">
              <a:off x="2336" y="2991"/>
              <a:ext cx="8" cy="10"/>
            </a:xfrm>
            <a:prstGeom prst="rect">
              <a:avLst/>
            </a:prstGeom>
            <a:solidFill>
              <a:srgbClr val="8989B7"/>
            </a:solidFill>
            <a:ln w="9525">
              <a:noFill/>
              <a:miter lim="800000"/>
              <a:headEnd/>
              <a:tailEnd/>
            </a:ln>
          </p:spPr>
          <p:txBody>
            <a:bodyPr/>
            <a:lstStyle/>
            <a:p>
              <a:endParaRPr lang="es-MX"/>
            </a:p>
          </p:txBody>
        </p:sp>
        <p:sp>
          <p:nvSpPr>
            <p:cNvPr id="65665" name="Rectangle 129"/>
            <p:cNvSpPr>
              <a:spLocks noChangeAspect="1" noChangeArrowheads="1"/>
            </p:cNvSpPr>
            <p:nvPr/>
          </p:nvSpPr>
          <p:spPr bwMode="auto">
            <a:xfrm flipH="1">
              <a:off x="2397" y="2990"/>
              <a:ext cx="8" cy="10"/>
            </a:xfrm>
            <a:prstGeom prst="rect">
              <a:avLst/>
            </a:prstGeom>
            <a:solidFill>
              <a:srgbClr val="8989B7"/>
            </a:solidFill>
            <a:ln w="9525">
              <a:noFill/>
              <a:miter lim="800000"/>
              <a:headEnd/>
              <a:tailEnd/>
            </a:ln>
          </p:spPr>
          <p:txBody>
            <a:bodyPr/>
            <a:lstStyle/>
            <a:p>
              <a:endParaRPr lang="es-MX"/>
            </a:p>
          </p:txBody>
        </p:sp>
        <p:sp>
          <p:nvSpPr>
            <p:cNvPr id="65666" name="Rectangle 130"/>
            <p:cNvSpPr>
              <a:spLocks noChangeAspect="1" noChangeArrowheads="1"/>
            </p:cNvSpPr>
            <p:nvPr/>
          </p:nvSpPr>
          <p:spPr bwMode="auto">
            <a:xfrm flipH="1">
              <a:off x="2418" y="2990"/>
              <a:ext cx="9" cy="10"/>
            </a:xfrm>
            <a:prstGeom prst="rect">
              <a:avLst/>
            </a:prstGeom>
            <a:solidFill>
              <a:srgbClr val="8989B7"/>
            </a:solidFill>
            <a:ln w="9525">
              <a:noFill/>
              <a:miter lim="800000"/>
              <a:headEnd/>
              <a:tailEnd/>
            </a:ln>
          </p:spPr>
          <p:txBody>
            <a:bodyPr/>
            <a:lstStyle/>
            <a:p>
              <a:endParaRPr lang="es-MX"/>
            </a:p>
          </p:txBody>
        </p:sp>
        <p:sp>
          <p:nvSpPr>
            <p:cNvPr id="65667" name="Freeform 131"/>
            <p:cNvSpPr>
              <a:spLocks noChangeAspect="1"/>
            </p:cNvSpPr>
            <p:nvPr/>
          </p:nvSpPr>
          <p:spPr bwMode="auto">
            <a:xfrm flipH="1">
              <a:off x="1992" y="2939"/>
              <a:ext cx="227" cy="47"/>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5668" name="Freeform 132"/>
            <p:cNvSpPr>
              <a:spLocks noChangeAspect="1"/>
            </p:cNvSpPr>
            <p:nvPr/>
          </p:nvSpPr>
          <p:spPr bwMode="auto">
            <a:xfrm flipH="1">
              <a:off x="2462" y="2965"/>
              <a:ext cx="121" cy="126"/>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5669" name="Freeform 133"/>
            <p:cNvSpPr>
              <a:spLocks noChangeAspect="1"/>
            </p:cNvSpPr>
            <p:nvPr/>
          </p:nvSpPr>
          <p:spPr bwMode="auto">
            <a:xfrm flipH="1">
              <a:off x="2068" y="2966"/>
              <a:ext cx="115" cy="120"/>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5670" name="Freeform 134"/>
            <p:cNvSpPr>
              <a:spLocks noChangeAspect="1"/>
            </p:cNvSpPr>
            <p:nvPr/>
          </p:nvSpPr>
          <p:spPr bwMode="auto">
            <a:xfrm flipH="1">
              <a:off x="1955" y="2968"/>
              <a:ext cx="113" cy="120"/>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5671" name="Freeform 135"/>
            <p:cNvSpPr>
              <a:spLocks noChangeAspect="1"/>
            </p:cNvSpPr>
            <p:nvPr/>
          </p:nvSpPr>
          <p:spPr bwMode="auto">
            <a:xfrm flipH="1">
              <a:off x="2469" y="2971"/>
              <a:ext cx="107" cy="113"/>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5672" name="Freeform 136"/>
            <p:cNvSpPr>
              <a:spLocks noChangeAspect="1"/>
            </p:cNvSpPr>
            <p:nvPr/>
          </p:nvSpPr>
          <p:spPr bwMode="auto">
            <a:xfrm flipH="1">
              <a:off x="2076" y="2973"/>
              <a:ext cx="100" cy="106"/>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5673" name="Freeform 137"/>
            <p:cNvSpPr>
              <a:spLocks noChangeAspect="1"/>
            </p:cNvSpPr>
            <p:nvPr/>
          </p:nvSpPr>
          <p:spPr bwMode="auto">
            <a:xfrm flipH="1">
              <a:off x="1961" y="2975"/>
              <a:ext cx="101" cy="106"/>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5674" name="Freeform 138"/>
            <p:cNvSpPr>
              <a:spLocks noChangeAspect="1"/>
            </p:cNvSpPr>
            <p:nvPr/>
          </p:nvSpPr>
          <p:spPr bwMode="auto">
            <a:xfrm flipH="1">
              <a:off x="2485" y="2988"/>
              <a:ext cx="77" cy="81"/>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5675" name="Freeform 139"/>
            <p:cNvSpPr>
              <a:spLocks noChangeAspect="1"/>
            </p:cNvSpPr>
            <p:nvPr/>
          </p:nvSpPr>
          <p:spPr bwMode="auto">
            <a:xfrm flipH="1">
              <a:off x="2090" y="2988"/>
              <a:ext cx="72" cy="77"/>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5676" name="Freeform 140"/>
            <p:cNvSpPr>
              <a:spLocks noChangeAspect="1"/>
            </p:cNvSpPr>
            <p:nvPr/>
          </p:nvSpPr>
          <p:spPr bwMode="auto">
            <a:xfrm flipH="1">
              <a:off x="1976" y="2990"/>
              <a:ext cx="73" cy="77"/>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5677" name="Freeform 141"/>
            <p:cNvSpPr>
              <a:spLocks noChangeAspect="1"/>
            </p:cNvSpPr>
            <p:nvPr/>
          </p:nvSpPr>
          <p:spPr bwMode="auto">
            <a:xfrm flipH="1">
              <a:off x="2489" y="2992"/>
              <a:ext cx="67" cy="7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5678" name="Freeform 142"/>
            <p:cNvSpPr>
              <a:spLocks noChangeAspect="1"/>
            </p:cNvSpPr>
            <p:nvPr/>
          </p:nvSpPr>
          <p:spPr bwMode="auto">
            <a:xfrm flipH="1">
              <a:off x="2093" y="2991"/>
              <a:ext cx="65" cy="68"/>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5679" name="Freeform 143"/>
            <p:cNvSpPr>
              <a:spLocks noChangeAspect="1"/>
            </p:cNvSpPr>
            <p:nvPr/>
          </p:nvSpPr>
          <p:spPr bwMode="auto">
            <a:xfrm flipH="1">
              <a:off x="1980" y="2994"/>
              <a:ext cx="63" cy="68"/>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5680" name="Freeform 144"/>
            <p:cNvSpPr>
              <a:spLocks noChangeAspect="1"/>
            </p:cNvSpPr>
            <p:nvPr/>
          </p:nvSpPr>
          <p:spPr bwMode="auto">
            <a:xfrm flipH="1">
              <a:off x="2515" y="3016"/>
              <a:ext cx="21" cy="2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5681" name="Freeform 145"/>
            <p:cNvSpPr>
              <a:spLocks noChangeAspect="1"/>
            </p:cNvSpPr>
            <p:nvPr/>
          </p:nvSpPr>
          <p:spPr bwMode="auto">
            <a:xfrm flipH="1">
              <a:off x="2118" y="3014"/>
              <a:ext cx="20" cy="22"/>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5682" name="Freeform 146"/>
            <p:cNvSpPr>
              <a:spLocks noChangeAspect="1"/>
            </p:cNvSpPr>
            <p:nvPr/>
          </p:nvSpPr>
          <p:spPr bwMode="auto">
            <a:xfrm flipH="1">
              <a:off x="2005" y="3017"/>
              <a:ext cx="19" cy="2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5683" name="Freeform 147"/>
            <p:cNvSpPr>
              <a:spLocks noChangeAspect="1"/>
            </p:cNvSpPr>
            <p:nvPr/>
          </p:nvSpPr>
          <p:spPr bwMode="auto">
            <a:xfrm flipH="1">
              <a:off x="2512" y="3015"/>
              <a:ext cx="20" cy="23"/>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5684" name="Freeform 148"/>
            <p:cNvSpPr>
              <a:spLocks noChangeAspect="1"/>
            </p:cNvSpPr>
            <p:nvPr/>
          </p:nvSpPr>
          <p:spPr bwMode="auto">
            <a:xfrm flipH="1">
              <a:off x="2115" y="3013"/>
              <a:ext cx="20" cy="22"/>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5685" name="Freeform 149"/>
            <p:cNvSpPr>
              <a:spLocks noChangeAspect="1"/>
            </p:cNvSpPr>
            <p:nvPr/>
          </p:nvSpPr>
          <p:spPr bwMode="auto">
            <a:xfrm flipH="1">
              <a:off x="2002" y="3016"/>
              <a:ext cx="19" cy="22"/>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5686" name="Freeform 150"/>
            <p:cNvSpPr>
              <a:spLocks noChangeAspect="1"/>
            </p:cNvSpPr>
            <p:nvPr/>
          </p:nvSpPr>
          <p:spPr bwMode="auto">
            <a:xfrm flipH="1">
              <a:off x="2522" y="3006"/>
              <a:ext cx="24" cy="45"/>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5687" name="Freeform 151"/>
            <p:cNvSpPr>
              <a:spLocks noChangeAspect="1"/>
            </p:cNvSpPr>
            <p:nvPr/>
          </p:nvSpPr>
          <p:spPr bwMode="auto">
            <a:xfrm flipH="1">
              <a:off x="2125" y="3005"/>
              <a:ext cx="23" cy="42"/>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5688" name="Freeform 152"/>
            <p:cNvSpPr>
              <a:spLocks noChangeAspect="1"/>
            </p:cNvSpPr>
            <p:nvPr/>
          </p:nvSpPr>
          <p:spPr bwMode="auto">
            <a:xfrm flipH="1">
              <a:off x="2011" y="3008"/>
              <a:ext cx="23" cy="42"/>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5689" name="Freeform 153"/>
            <p:cNvSpPr>
              <a:spLocks noChangeAspect="1"/>
            </p:cNvSpPr>
            <p:nvPr/>
          </p:nvSpPr>
          <p:spPr bwMode="auto">
            <a:xfrm flipH="1">
              <a:off x="2493" y="2997"/>
              <a:ext cx="32" cy="61"/>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5690" name="Freeform 154"/>
            <p:cNvSpPr>
              <a:spLocks noChangeAspect="1"/>
            </p:cNvSpPr>
            <p:nvPr/>
          </p:nvSpPr>
          <p:spPr bwMode="auto">
            <a:xfrm flipH="1">
              <a:off x="2098" y="2997"/>
              <a:ext cx="30" cy="5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5691" name="Freeform 155"/>
            <p:cNvSpPr>
              <a:spLocks noChangeAspect="1"/>
            </p:cNvSpPr>
            <p:nvPr/>
          </p:nvSpPr>
          <p:spPr bwMode="auto">
            <a:xfrm flipH="1">
              <a:off x="1984" y="2999"/>
              <a:ext cx="31" cy="58"/>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5692" name="Freeform 156"/>
            <p:cNvSpPr>
              <a:spLocks noChangeAspect="1"/>
            </p:cNvSpPr>
            <p:nvPr/>
          </p:nvSpPr>
          <p:spPr bwMode="auto">
            <a:xfrm flipH="1">
              <a:off x="2524" y="3000"/>
              <a:ext cx="28" cy="5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5693" name="Freeform 157"/>
            <p:cNvSpPr>
              <a:spLocks noChangeAspect="1"/>
            </p:cNvSpPr>
            <p:nvPr/>
          </p:nvSpPr>
          <p:spPr bwMode="auto">
            <a:xfrm flipH="1">
              <a:off x="2127" y="3000"/>
              <a:ext cx="26" cy="54"/>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5694" name="Freeform 158"/>
            <p:cNvSpPr>
              <a:spLocks noChangeAspect="1"/>
            </p:cNvSpPr>
            <p:nvPr/>
          </p:nvSpPr>
          <p:spPr bwMode="auto">
            <a:xfrm flipH="1">
              <a:off x="2014" y="3003"/>
              <a:ext cx="25" cy="54"/>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5695" name="Freeform 159"/>
            <p:cNvSpPr>
              <a:spLocks noChangeAspect="1"/>
            </p:cNvSpPr>
            <p:nvPr/>
          </p:nvSpPr>
          <p:spPr bwMode="auto">
            <a:xfrm flipH="1">
              <a:off x="2531" y="2985"/>
              <a:ext cx="35" cy="77"/>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5696" name="Freeform 160"/>
            <p:cNvSpPr>
              <a:spLocks noChangeAspect="1"/>
            </p:cNvSpPr>
            <p:nvPr/>
          </p:nvSpPr>
          <p:spPr bwMode="auto">
            <a:xfrm flipH="1">
              <a:off x="2138" y="2985"/>
              <a:ext cx="33" cy="73"/>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5697" name="Freeform 161"/>
            <p:cNvSpPr>
              <a:spLocks noChangeAspect="1"/>
            </p:cNvSpPr>
            <p:nvPr/>
          </p:nvSpPr>
          <p:spPr bwMode="auto">
            <a:xfrm flipH="1">
              <a:off x="2024" y="2988"/>
              <a:ext cx="33" cy="72"/>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5698" name="Freeform 162"/>
            <p:cNvSpPr>
              <a:spLocks noChangeAspect="1"/>
            </p:cNvSpPr>
            <p:nvPr/>
          </p:nvSpPr>
          <p:spPr bwMode="auto">
            <a:xfrm flipH="1">
              <a:off x="2356" y="2709"/>
              <a:ext cx="135" cy="88"/>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5699" name="Freeform 163"/>
            <p:cNvSpPr>
              <a:spLocks noChangeAspect="1"/>
            </p:cNvSpPr>
            <p:nvPr/>
          </p:nvSpPr>
          <p:spPr bwMode="auto">
            <a:xfrm flipH="1">
              <a:off x="2476" y="2858"/>
              <a:ext cx="198" cy="50"/>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5700" name="Rectangle 164"/>
            <p:cNvSpPr>
              <a:spLocks noChangeAspect="1" noChangeArrowheads="1"/>
            </p:cNvSpPr>
            <p:nvPr/>
          </p:nvSpPr>
          <p:spPr bwMode="auto">
            <a:xfrm flipH="1">
              <a:off x="2256" y="2945"/>
              <a:ext cx="21" cy="61"/>
            </a:xfrm>
            <a:prstGeom prst="rect">
              <a:avLst/>
            </a:prstGeom>
            <a:solidFill>
              <a:srgbClr val="333D56"/>
            </a:solidFill>
            <a:ln w="9525">
              <a:noFill/>
              <a:miter lim="800000"/>
              <a:headEnd/>
              <a:tailEnd/>
            </a:ln>
          </p:spPr>
          <p:txBody>
            <a:bodyPr/>
            <a:lstStyle/>
            <a:p>
              <a:endParaRPr lang="es-MX"/>
            </a:p>
          </p:txBody>
        </p:sp>
        <p:sp>
          <p:nvSpPr>
            <p:cNvPr id="65701" name="Freeform 165"/>
            <p:cNvSpPr>
              <a:spLocks noChangeAspect="1"/>
            </p:cNvSpPr>
            <p:nvPr/>
          </p:nvSpPr>
          <p:spPr bwMode="auto">
            <a:xfrm flipH="1">
              <a:off x="2414" y="2897"/>
              <a:ext cx="20" cy="31"/>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5702" name="Rectangle 166"/>
            <p:cNvSpPr>
              <a:spLocks noChangeAspect="1" noChangeArrowheads="1"/>
            </p:cNvSpPr>
            <p:nvPr/>
          </p:nvSpPr>
          <p:spPr bwMode="auto">
            <a:xfrm flipH="1">
              <a:off x="2371" y="2879"/>
              <a:ext cx="6" cy="17"/>
            </a:xfrm>
            <a:prstGeom prst="rect">
              <a:avLst/>
            </a:prstGeom>
            <a:solidFill>
              <a:srgbClr val="333D56"/>
            </a:solidFill>
            <a:ln w="9525">
              <a:noFill/>
              <a:miter lim="800000"/>
              <a:headEnd/>
              <a:tailEnd/>
            </a:ln>
          </p:spPr>
          <p:txBody>
            <a:bodyPr/>
            <a:lstStyle/>
            <a:p>
              <a:endParaRPr lang="es-MX"/>
            </a:p>
          </p:txBody>
        </p:sp>
        <p:sp>
          <p:nvSpPr>
            <p:cNvPr id="65703" name="Freeform 167"/>
            <p:cNvSpPr>
              <a:spLocks noChangeAspect="1"/>
            </p:cNvSpPr>
            <p:nvPr/>
          </p:nvSpPr>
          <p:spPr bwMode="auto">
            <a:xfrm flipH="1">
              <a:off x="2408" y="2810"/>
              <a:ext cx="31" cy="60"/>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5704" name="Rectangle 168"/>
            <p:cNvSpPr>
              <a:spLocks noChangeAspect="1" noChangeArrowheads="1"/>
            </p:cNvSpPr>
            <p:nvPr/>
          </p:nvSpPr>
          <p:spPr bwMode="auto">
            <a:xfrm flipH="1">
              <a:off x="2450" y="2988"/>
              <a:ext cx="6" cy="69"/>
            </a:xfrm>
            <a:prstGeom prst="rect">
              <a:avLst/>
            </a:prstGeom>
            <a:solidFill>
              <a:srgbClr val="1C263F"/>
            </a:solidFill>
            <a:ln w="9525">
              <a:noFill/>
              <a:miter lim="800000"/>
              <a:headEnd/>
              <a:tailEnd/>
            </a:ln>
          </p:spPr>
          <p:txBody>
            <a:bodyPr/>
            <a:lstStyle/>
            <a:p>
              <a:endParaRPr lang="es-MX"/>
            </a:p>
          </p:txBody>
        </p:sp>
        <p:sp>
          <p:nvSpPr>
            <p:cNvPr id="65705" name="Rectangle 169"/>
            <p:cNvSpPr>
              <a:spLocks noChangeAspect="1" noChangeArrowheads="1"/>
            </p:cNvSpPr>
            <p:nvPr/>
          </p:nvSpPr>
          <p:spPr bwMode="auto">
            <a:xfrm flipH="1">
              <a:off x="2634" y="2967"/>
              <a:ext cx="22" cy="10"/>
            </a:xfrm>
            <a:prstGeom prst="rect">
              <a:avLst/>
            </a:prstGeom>
            <a:solidFill>
              <a:srgbClr val="C9BCE5"/>
            </a:solidFill>
            <a:ln w="9525">
              <a:noFill/>
              <a:miter lim="800000"/>
              <a:headEnd/>
              <a:tailEnd/>
            </a:ln>
          </p:spPr>
          <p:txBody>
            <a:bodyPr/>
            <a:lstStyle/>
            <a:p>
              <a:endParaRPr lang="es-MX"/>
            </a:p>
          </p:txBody>
        </p:sp>
        <p:sp>
          <p:nvSpPr>
            <p:cNvPr id="65706" name="Freeform 170"/>
            <p:cNvSpPr>
              <a:spLocks noChangeAspect="1"/>
            </p:cNvSpPr>
            <p:nvPr/>
          </p:nvSpPr>
          <p:spPr bwMode="auto">
            <a:xfrm flipH="1">
              <a:off x="2620" y="2971"/>
              <a:ext cx="11" cy="18"/>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5707" name="Freeform 171"/>
            <p:cNvSpPr>
              <a:spLocks noChangeAspect="1"/>
            </p:cNvSpPr>
            <p:nvPr/>
          </p:nvSpPr>
          <p:spPr bwMode="auto">
            <a:xfrm flipH="1">
              <a:off x="2623" y="2971"/>
              <a:ext cx="8" cy="18"/>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5708" name="Freeform 172"/>
            <p:cNvSpPr>
              <a:spLocks noChangeAspect="1"/>
            </p:cNvSpPr>
            <p:nvPr/>
          </p:nvSpPr>
          <p:spPr bwMode="auto">
            <a:xfrm flipH="1">
              <a:off x="2584" y="2993"/>
              <a:ext cx="75" cy="42"/>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5709" name="Freeform 173"/>
            <p:cNvSpPr>
              <a:spLocks noChangeAspect="1"/>
            </p:cNvSpPr>
            <p:nvPr/>
          </p:nvSpPr>
          <p:spPr bwMode="auto">
            <a:xfrm flipH="1">
              <a:off x="1933" y="2942"/>
              <a:ext cx="65" cy="102"/>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5710" name="Rectangle 174"/>
            <p:cNvSpPr>
              <a:spLocks noChangeAspect="1" noChangeArrowheads="1"/>
            </p:cNvSpPr>
            <p:nvPr/>
          </p:nvSpPr>
          <p:spPr bwMode="auto">
            <a:xfrm flipH="1">
              <a:off x="1779" y="2894"/>
              <a:ext cx="359" cy="26"/>
            </a:xfrm>
            <a:prstGeom prst="rect">
              <a:avLst/>
            </a:prstGeom>
            <a:solidFill>
              <a:srgbClr val="7577AF"/>
            </a:solidFill>
            <a:ln w="50800" algn="ctr">
              <a:noFill/>
              <a:miter lim="800000"/>
              <a:headEnd/>
              <a:tailEnd/>
            </a:ln>
            <a:effectLst/>
          </p:spPr>
          <p:txBody>
            <a:bodyPr wrap="none" anchor="ctr"/>
            <a:lstStyle/>
            <a:p>
              <a:endParaRPr lang="es-MX"/>
            </a:p>
          </p:txBody>
        </p:sp>
        <p:sp>
          <p:nvSpPr>
            <p:cNvPr id="65711" name="Rectangle 175"/>
            <p:cNvSpPr>
              <a:spLocks noChangeArrowheads="1"/>
            </p:cNvSpPr>
            <p:nvPr/>
          </p:nvSpPr>
          <p:spPr bwMode="auto">
            <a:xfrm flipH="1">
              <a:off x="96" y="2891"/>
              <a:ext cx="1727" cy="29"/>
            </a:xfrm>
            <a:prstGeom prst="rect">
              <a:avLst/>
            </a:prstGeom>
            <a:solidFill>
              <a:srgbClr val="7577AF"/>
            </a:solidFill>
            <a:ln w="50800" algn="ctr">
              <a:noFill/>
              <a:miter lim="800000"/>
              <a:headEnd/>
              <a:tailEnd/>
            </a:ln>
            <a:effectLst/>
          </p:spPr>
          <p:txBody>
            <a:bodyPr wrap="none" anchor="ctr"/>
            <a:lstStyle/>
            <a:p>
              <a:endParaRPr lang="es-MX"/>
            </a:p>
          </p:txBody>
        </p:sp>
        <p:sp>
          <p:nvSpPr>
            <p:cNvPr id="65712" name="Freeform 176"/>
            <p:cNvSpPr>
              <a:spLocks noChangeAspect="1"/>
            </p:cNvSpPr>
            <p:nvPr/>
          </p:nvSpPr>
          <p:spPr bwMode="auto">
            <a:xfrm flipH="1">
              <a:off x="1130" y="2954"/>
              <a:ext cx="115" cy="119"/>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5713" name="Freeform 177"/>
            <p:cNvSpPr>
              <a:spLocks noChangeAspect="1"/>
            </p:cNvSpPr>
            <p:nvPr/>
          </p:nvSpPr>
          <p:spPr bwMode="auto">
            <a:xfrm flipH="1">
              <a:off x="1029" y="2960"/>
              <a:ext cx="114" cy="120"/>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5714" name="Freeform 178"/>
            <p:cNvSpPr>
              <a:spLocks noChangeAspect="1"/>
            </p:cNvSpPr>
            <p:nvPr/>
          </p:nvSpPr>
          <p:spPr bwMode="auto">
            <a:xfrm flipH="1">
              <a:off x="1095" y="2965"/>
              <a:ext cx="115" cy="120"/>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5715" name="Freeform 179"/>
            <p:cNvSpPr>
              <a:spLocks noChangeAspect="1"/>
            </p:cNvSpPr>
            <p:nvPr/>
          </p:nvSpPr>
          <p:spPr bwMode="auto">
            <a:xfrm flipH="1">
              <a:off x="982" y="2967"/>
              <a:ext cx="113" cy="120"/>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5716" name="Freeform 180"/>
            <p:cNvSpPr>
              <a:spLocks noChangeAspect="1"/>
            </p:cNvSpPr>
            <p:nvPr/>
          </p:nvSpPr>
          <p:spPr bwMode="auto">
            <a:xfrm flipH="1">
              <a:off x="1103" y="2971"/>
              <a:ext cx="100" cy="107"/>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5717" name="Freeform 181"/>
            <p:cNvSpPr>
              <a:spLocks noChangeAspect="1"/>
            </p:cNvSpPr>
            <p:nvPr/>
          </p:nvSpPr>
          <p:spPr bwMode="auto">
            <a:xfrm flipH="1">
              <a:off x="988" y="2974"/>
              <a:ext cx="101" cy="106"/>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5718" name="Freeform 182"/>
            <p:cNvSpPr>
              <a:spLocks noChangeAspect="1"/>
            </p:cNvSpPr>
            <p:nvPr/>
          </p:nvSpPr>
          <p:spPr bwMode="auto">
            <a:xfrm flipH="1">
              <a:off x="1117" y="2986"/>
              <a:ext cx="73" cy="78"/>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5719" name="Freeform 183"/>
            <p:cNvSpPr>
              <a:spLocks noChangeAspect="1"/>
            </p:cNvSpPr>
            <p:nvPr/>
          </p:nvSpPr>
          <p:spPr bwMode="auto">
            <a:xfrm flipH="1">
              <a:off x="1003" y="2989"/>
              <a:ext cx="73" cy="77"/>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5720" name="Freeform 184"/>
            <p:cNvSpPr>
              <a:spLocks noChangeAspect="1"/>
            </p:cNvSpPr>
            <p:nvPr/>
          </p:nvSpPr>
          <p:spPr bwMode="auto">
            <a:xfrm flipH="1">
              <a:off x="1120" y="2990"/>
              <a:ext cx="65" cy="68"/>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5721" name="Freeform 185"/>
            <p:cNvSpPr>
              <a:spLocks noChangeAspect="1"/>
            </p:cNvSpPr>
            <p:nvPr/>
          </p:nvSpPr>
          <p:spPr bwMode="auto">
            <a:xfrm flipH="1">
              <a:off x="1007" y="2993"/>
              <a:ext cx="63" cy="67"/>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5722" name="Freeform 186"/>
            <p:cNvSpPr>
              <a:spLocks noChangeAspect="1"/>
            </p:cNvSpPr>
            <p:nvPr/>
          </p:nvSpPr>
          <p:spPr bwMode="auto">
            <a:xfrm flipH="1">
              <a:off x="1146" y="3013"/>
              <a:ext cx="19" cy="22"/>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5723" name="Freeform 187"/>
            <p:cNvSpPr>
              <a:spLocks noChangeAspect="1"/>
            </p:cNvSpPr>
            <p:nvPr/>
          </p:nvSpPr>
          <p:spPr bwMode="auto">
            <a:xfrm flipH="1">
              <a:off x="1032" y="3015"/>
              <a:ext cx="19" cy="22"/>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5724" name="Freeform 188"/>
            <p:cNvSpPr>
              <a:spLocks noChangeAspect="1"/>
            </p:cNvSpPr>
            <p:nvPr/>
          </p:nvSpPr>
          <p:spPr bwMode="auto">
            <a:xfrm flipH="1">
              <a:off x="1142" y="3012"/>
              <a:ext cx="20" cy="22"/>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5725" name="Freeform 189"/>
            <p:cNvSpPr>
              <a:spLocks noChangeAspect="1"/>
            </p:cNvSpPr>
            <p:nvPr/>
          </p:nvSpPr>
          <p:spPr bwMode="auto">
            <a:xfrm flipH="1">
              <a:off x="1029" y="3015"/>
              <a:ext cx="19" cy="22"/>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5726" name="Freeform 190"/>
            <p:cNvSpPr>
              <a:spLocks noChangeAspect="1"/>
            </p:cNvSpPr>
            <p:nvPr/>
          </p:nvSpPr>
          <p:spPr bwMode="auto">
            <a:xfrm flipH="1">
              <a:off x="1152" y="3004"/>
              <a:ext cx="23" cy="42"/>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5727" name="Freeform 191"/>
            <p:cNvSpPr>
              <a:spLocks noChangeAspect="1"/>
            </p:cNvSpPr>
            <p:nvPr/>
          </p:nvSpPr>
          <p:spPr bwMode="auto">
            <a:xfrm flipH="1">
              <a:off x="1038" y="3007"/>
              <a:ext cx="23" cy="42"/>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5728" name="Freeform 192"/>
            <p:cNvSpPr>
              <a:spLocks noChangeAspect="1"/>
            </p:cNvSpPr>
            <p:nvPr/>
          </p:nvSpPr>
          <p:spPr bwMode="auto">
            <a:xfrm flipH="1">
              <a:off x="1125" y="2996"/>
              <a:ext cx="30" cy="5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5729" name="Freeform 193"/>
            <p:cNvSpPr>
              <a:spLocks noChangeAspect="1"/>
            </p:cNvSpPr>
            <p:nvPr/>
          </p:nvSpPr>
          <p:spPr bwMode="auto">
            <a:xfrm flipH="1">
              <a:off x="1011" y="2998"/>
              <a:ext cx="31" cy="58"/>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5730" name="Freeform 194"/>
            <p:cNvSpPr>
              <a:spLocks noChangeAspect="1"/>
            </p:cNvSpPr>
            <p:nvPr/>
          </p:nvSpPr>
          <p:spPr bwMode="auto">
            <a:xfrm flipH="1">
              <a:off x="1154" y="2999"/>
              <a:ext cx="26" cy="54"/>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5731" name="Freeform 195"/>
            <p:cNvSpPr>
              <a:spLocks noChangeAspect="1"/>
            </p:cNvSpPr>
            <p:nvPr/>
          </p:nvSpPr>
          <p:spPr bwMode="auto">
            <a:xfrm flipH="1">
              <a:off x="1041" y="3002"/>
              <a:ext cx="25" cy="54"/>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5732" name="Freeform 196"/>
            <p:cNvSpPr>
              <a:spLocks noChangeAspect="1"/>
            </p:cNvSpPr>
            <p:nvPr/>
          </p:nvSpPr>
          <p:spPr bwMode="auto">
            <a:xfrm flipH="1">
              <a:off x="1165" y="2984"/>
              <a:ext cx="34" cy="73"/>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5733" name="Freeform 197"/>
            <p:cNvSpPr>
              <a:spLocks noChangeAspect="1"/>
            </p:cNvSpPr>
            <p:nvPr/>
          </p:nvSpPr>
          <p:spPr bwMode="auto">
            <a:xfrm flipH="1">
              <a:off x="1051" y="2986"/>
              <a:ext cx="34" cy="73"/>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5734" name="Rectangle 198"/>
            <p:cNvSpPr>
              <a:spLocks noChangeAspect="1" noChangeArrowheads="1"/>
            </p:cNvSpPr>
            <p:nvPr/>
          </p:nvSpPr>
          <p:spPr bwMode="auto">
            <a:xfrm flipH="1">
              <a:off x="1142" y="2920"/>
              <a:ext cx="26" cy="77"/>
            </a:xfrm>
            <a:prstGeom prst="rect">
              <a:avLst/>
            </a:prstGeom>
            <a:solidFill>
              <a:srgbClr val="7577AF"/>
            </a:solidFill>
            <a:ln w="50800" algn="ctr">
              <a:noFill/>
              <a:miter lim="800000"/>
              <a:headEnd/>
              <a:tailEnd/>
            </a:ln>
            <a:effectLst/>
          </p:spPr>
          <p:txBody>
            <a:bodyPr wrap="none" anchor="ctr"/>
            <a:lstStyle/>
            <a:p>
              <a:endParaRPr lang="es-MX"/>
            </a:p>
          </p:txBody>
        </p:sp>
        <p:sp>
          <p:nvSpPr>
            <p:cNvPr id="65735" name="Rectangle 199"/>
            <p:cNvSpPr>
              <a:spLocks noChangeAspect="1" noChangeArrowheads="1"/>
            </p:cNvSpPr>
            <p:nvPr/>
          </p:nvSpPr>
          <p:spPr bwMode="auto">
            <a:xfrm flipH="1">
              <a:off x="1033" y="2920"/>
              <a:ext cx="26" cy="77"/>
            </a:xfrm>
            <a:prstGeom prst="rect">
              <a:avLst/>
            </a:prstGeom>
            <a:solidFill>
              <a:srgbClr val="7577AF"/>
            </a:solidFill>
            <a:ln w="50800" algn="ctr">
              <a:noFill/>
              <a:miter lim="800000"/>
              <a:headEnd/>
              <a:tailEnd/>
            </a:ln>
            <a:effectLst/>
          </p:spPr>
          <p:txBody>
            <a:bodyPr wrap="none" anchor="ctr"/>
            <a:lstStyle/>
            <a:p>
              <a:endParaRPr lang="es-MX"/>
            </a:p>
          </p:txBody>
        </p:sp>
        <p:grpSp>
          <p:nvGrpSpPr>
            <p:cNvPr id="65736" name="Group 200"/>
            <p:cNvGrpSpPr>
              <a:grpSpLocks/>
            </p:cNvGrpSpPr>
            <p:nvPr/>
          </p:nvGrpSpPr>
          <p:grpSpPr bwMode="auto">
            <a:xfrm>
              <a:off x="96" y="2688"/>
              <a:ext cx="2067" cy="206"/>
              <a:chOff x="864" y="2688"/>
              <a:chExt cx="1299" cy="206"/>
            </a:xfrm>
          </p:grpSpPr>
          <p:sp>
            <p:nvSpPr>
              <p:cNvPr id="65737" name="AutoShape 201"/>
              <p:cNvSpPr>
                <a:spLocks noChangeAspect="1" noChangeArrowheads="1"/>
              </p:cNvSpPr>
              <p:nvPr/>
            </p:nvSpPr>
            <p:spPr bwMode="auto">
              <a:xfrm rot="-5400000">
                <a:off x="1468" y="2238"/>
                <a:ext cx="52" cy="1259"/>
              </a:xfrm>
              <a:prstGeom prst="can">
                <a:avLst>
                  <a:gd name="adj" fmla="val 24548"/>
                </a:avLst>
              </a:prstGeom>
              <a:solidFill>
                <a:srgbClr val="A50021"/>
              </a:solidFill>
              <a:ln w="12700">
                <a:solidFill>
                  <a:srgbClr val="000000"/>
                </a:solidFill>
                <a:round/>
                <a:headEnd/>
                <a:tailEnd/>
              </a:ln>
              <a:effectLst/>
            </p:spPr>
            <p:txBody>
              <a:bodyPr wrap="none" anchor="ctr"/>
              <a:lstStyle/>
              <a:p>
                <a:endParaRPr lang="es-MX"/>
              </a:p>
            </p:txBody>
          </p:sp>
          <p:sp>
            <p:nvSpPr>
              <p:cNvPr id="65738" name="AutoShape 202"/>
              <p:cNvSpPr>
                <a:spLocks noChangeAspect="1" noChangeArrowheads="1"/>
              </p:cNvSpPr>
              <p:nvPr/>
            </p:nvSpPr>
            <p:spPr bwMode="auto">
              <a:xfrm rot="-5400000">
                <a:off x="1468" y="2187"/>
                <a:ext cx="51" cy="1259"/>
              </a:xfrm>
              <a:prstGeom prst="can">
                <a:avLst>
                  <a:gd name="adj" fmla="val 25029"/>
                </a:avLst>
              </a:prstGeom>
              <a:solidFill>
                <a:srgbClr val="A50021"/>
              </a:solidFill>
              <a:ln w="12700">
                <a:solidFill>
                  <a:srgbClr val="000000"/>
                </a:solidFill>
                <a:round/>
                <a:headEnd/>
                <a:tailEnd/>
              </a:ln>
              <a:effectLst/>
            </p:spPr>
            <p:txBody>
              <a:bodyPr wrap="none" anchor="ctr"/>
              <a:lstStyle/>
              <a:p>
                <a:endParaRPr lang="es-MX"/>
              </a:p>
            </p:txBody>
          </p:sp>
          <p:sp>
            <p:nvSpPr>
              <p:cNvPr id="65739" name="AutoShape 203"/>
              <p:cNvSpPr>
                <a:spLocks noChangeAspect="1" noChangeArrowheads="1"/>
              </p:cNvSpPr>
              <p:nvPr/>
            </p:nvSpPr>
            <p:spPr bwMode="auto">
              <a:xfrm rot="-5400000">
                <a:off x="1468" y="2135"/>
                <a:ext cx="52" cy="1259"/>
              </a:xfrm>
              <a:prstGeom prst="can">
                <a:avLst>
                  <a:gd name="adj" fmla="val 24548"/>
                </a:avLst>
              </a:prstGeom>
              <a:solidFill>
                <a:srgbClr val="A50021"/>
              </a:solidFill>
              <a:ln w="12700">
                <a:solidFill>
                  <a:srgbClr val="000000"/>
                </a:solidFill>
                <a:round/>
                <a:headEnd/>
                <a:tailEnd/>
              </a:ln>
              <a:effectLst/>
            </p:spPr>
            <p:txBody>
              <a:bodyPr wrap="none" anchor="ctr"/>
              <a:lstStyle/>
              <a:p>
                <a:endParaRPr lang="es-MX"/>
              </a:p>
            </p:txBody>
          </p:sp>
          <p:sp>
            <p:nvSpPr>
              <p:cNvPr id="65740" name="AutoShape 204"/>
              <p:cNvSpPr>
                <a:spLocks noChangeAspect="1" noChangeArrowheads="1"/>
              </p:cNvSpPr>
              <p:nvPr/>
            </p:nvSpPr>
            <p:spPr bwMode="auto">
              <a:xfrm rot="-5400000">
                <a:off x="1468" y="2084"/>
                <a:ext cx="51" cy="1259"/>
              </a:xfrm>
              <a:prstGeom prst="can">
                <a:avLst>
                  <a:gd name="adj" fmla="val 25029"/>
                </a:avLst>
              </a:prstGeom>
              <a:solidFill>
                <a:srgbClr val="A50021"/>
              </a:solidFill>
              <a:ln w="12700">
                <a:solidFill>
                  <a:srgbClr val="000000"/>
                </a:solidFill>
                <a:round/>
                <a:headEnd/>
                <a:tailEnd/>
              </a:ln>
              <a:effectLst/>
            </p:spPr>
            <p:txBody>
              <a:bodyPr wrap="none" anchor="ctr"/>
              <a:lstStyle/>
              <a:p>
                <a:endParaRPr lang="es-MX"/>
              </a:p>
            </p:txBody>
          </p:sp>
          <p:sp>
            <p:nvSpPr>
              <p:cNvPr id="65741" name="AutoShape 205"/>
              <p:cNvSpPr>
                <a:spLocks noChangeAspect="1" noChangeArrowheads="1"/>
              </p:cNvSpPr>
              <p:nvPr/>
            </p:nvSpPr>
            <p:spPr bwMode="auto">
              <a:xfrm rot="-5400000">
                <a:off x="1482" y="2238"/>
                <a:ext cx="52" cy="1260"/>
              </a:xfrm>
              <a:prstGeom prst="can">
                <a:avLst>
                  <a:gd name="adj" fmla="val 24567"/>
                </a:avLst>
              </a:prstGeom>
              <a:solidFill>
                <a:srgbClr val="A50021"/>
              </a:solidFill>
              <a:ln w="12700">
                <a:solidFill>
                  <a:srgbClr val="000000"/>
                </a:solidFill>
                <a:round/>
                <a:headEnd/>
                <a:tailEnd/>
              </a:ln>
              <a:effectLst/>
            </p:spPr>
            <p:txBody>
              <a:bodyPr wrap="none" anchor="ctr"/>
              <a:lstStyle/>
              <a:p>
                <a:endParaRPr lang="es-MX"/>
              </a:p>
            </p:txBody>
          </p:sp>
          <p:sp>
            <p:nvSpPr>
              <p:cNvPr id="65742" name="AutoShape 206"/>
              <p:cNvSpPr>
                <a:spLocks noChangeAspect="1" noChangeArrowheads="1"/>
              </p:cNvSpPr>
              <p:nvPr/>
            </p:nvSpPr>
            <p:spPr bwMode="auto">
              <a:xfrm rot="-5400000">
                <a:off x="1482" y="2187"/>
                <a:ext cx="51" cy="1260"/>
              </a:xfrm>
              <a:prstGeom prst="can">
                <a:avLst>
                  <a:gd name="adj" fmla="val 25049"/>
                </a:avLst>
              </a:prstGeom>
              <a:solidFill>
                <a:srgbClr val="A50021"/>
              </a:solidFill>
              <a:ln w="12700">
                <a:solidFill>
                  <a:srgbClr val="000000"/>
                </a:solidFill>
                <a:round/>
                <a:headEnd/>
                <a:tailEnd/>
              </a:ln>
              <a:effectLst/>
            </p:spPr>
            <p:txBody>
              <a:bodyPr wrap="none" anchor="ctr"/>
              <a:lstStyle/>
              <a:p>
                <a:endParaRPr lang="es-MX"/>
              </a:p>
            </p:txBody>
          </p:sp>
          <p:sp>
            <p:nvSpPr>
              <p:cNvPr id="65743" name="AutoShape 207"/>
              <p:cNvSpPr>
                <a:spLocks noChangeAspect="1" noChangeArrowheads="1"/>
              </p:cNvSpPr>
              <p:nvPr/>
            </p:nvSpPr>
            <p:spPr bwMode="auto">
              <a:xfrm rot="-5400000">
                <a:off x="1482" y="2135"/>
                <a:ext cx="52" cy="1260"/>
              </a:xfrm>
              <a:prstGeom prst="can">
                <a:avLst>
                  <a:gd name="adj" fmla="val 24567"/>
                </a:avLst>
              </a:prstGeom>
              <a:solidFill>
                <a:srgbClr val="A50021"/>
              </a:solidFill>
              <a:ln w="12700">
                <a:solidFill>
                  <a:srgbClr val="000000"/>
                </a:solidFill>
                <a:round/>
                <a:headEnd/>
                <a:tailEnd/>
              </a:ln>
              <a:effectLst/>
            </p:spPr>
            <p:txBody>
              <a:bodyPr wrap="none" anchor="ctr"/>
              <a:lstStyle/>
              <a:p>
                <a:endParaRPr lang="es-MX"/>
              </a:p>
            </p:txBody>
          </p:sp>
          <p:sp>
            <p:nvSpPr>
              <p:cNvPr id="65744" name="AutoShape 208"/>
              <p:cNvSpPr>
                <a:spLocks noChangeAspect="1" noChangeArrowheads="1"/>
              </p:cNvSpPr>
              <p:nvPr/>
            </p:nvSpPr>
            <p:spPr bwMode="auto">
              <a:xfrm rot="-5400000">
                <a:off x="1482" y="2084"/>
                <a:ext cx="51" cy="1260"/>
              </a:xfrm>
              <a:prstGeom prst="can">
                <a:avLst>
                  <a:gd name="adj" fmla="val 25049"/>
                </a:avLst>
              </a:prstGeom>
              <a:solidFill>
                <a:srgbClr val="A50021"/>
              </a:solidFill>
              <a:ln w="12700">
                <a:solidFill>
                  <a:srgbClr val="000000"/>
                </a:solidFill>
                <a:round/>
                <a:headEnd/>
                <a:tailEnd/>
              </a:ln>
              <a:effectLst/>
            </p:spPr>
            <p:txBody>
              <a:bodyPr wrap="none" anchor="ctr"/>
              <a:lstStyle/>
              <a:p>
                <a:endParaRPr lang="es-MX"/>
              </a:p>
            </p:txBody>
          </p:sp>
          <p:sp>
            <p:nvSpPr>
              <p:cNvPr id="65745" name="AutoShape 209"/>
              <p:cNvSpPr>
                <a:spLocks noChangeAspect="1" noChangeArrowheads="1"/>
              </p:cNvSpPr>
              <p:nvPr/>
            </p:nvSpPr>
            <p:spPr bwMode="auto">
              <a:xfrm rot="-5400000">
                <a:off x="1494" y="2238"/>
                <a:ext cx="52" cy="1259"/>
              </a:xfrm>
              <a:prstGeom prst="can">
                <a:avLst>
                  <a:gd name="adj" fmla="val 24548"/>
                </a:avLst>
              </a:prstGeom>
              <a:solidFill>
                <a:srgbClr val="A50021"/>
              </a:solidFill>
              <a:ln w="12700">
                <a:solidFill>
                  <a:srgbClr val="000000"/>
                </a:solidFill>
                <a:round/>
                <a:headEnd/>
                <a:tailEnd/>
              </a:ln>
              <a:effectLst/>
            </p:spPr>
            <p:txBody>
              <a:bodyPr wrap="none" anchor="ctr"/>
              <a:lstStyle/>
              <a:p>
                <a:endParaRPr lang="es-MX"/>
              </a:p>
            </p:txBody>
          </p:sp>
          <p:sp>
            <p:nvSpPr>
              <p:cNvPr id="65746" name="AutoShape 210"/>
              <p:cNvSpPr>
                <a:spLocks noChangeAspect="1" noChangeArrowheads="1"/>
              </p:cNvSpPr>
              <p:nvPr/>
            </p:nvSpPr>
            <p:spPr bwMode="auto">
              <a:xfrm rot="-5400000">
                <a:off x="1494" y="2187"/>
                <a:ext cx="51" cy="1259"/>
              </a:xfrm>
              <a:prstGeom prst="can">
                <a:avLst>
                  <a:gd name="adj" fmla="val 25029"/>
                </a:avLst>
              </a:prstGeom>
              <a:solidFill>
                <a:srgbClr val="A50021"/>
              </a:solidFill>
              <a:ln w="12700">
                <a:solidFill>
                  <a:srgbClr val="000000"/>
                </a:solidFill>
                <a:round/>
                <a:headEnd/>
                <a:tailEnd/>
              </a:ln>
              <a:effectLst/>
            </p:spPr>
            <p:txBody>
              <a:bodyPr wrap="none" anchor="ctr"/>
              <a:lstStyle/>
              <a:p>
                <a:endParaRPr lang="es-MX"/>
              </a:p>
            </p:txBody>
          </p:sp>
          <p:sp>
            <p:nvSpPr>
              <p:cNvPr id="65747" name="AutoShape 211"/>
              <p:cNvSpPr>
                <a:spLocks noChangeAspect="1" noChangeArrowheads="1"/>
              </p:cNvSpPr>
              <p:nvPr/>
            </p:nvSpPr>
            <p:spPr bwMode="auto">
              <a:xfrm rot="-5400000">
                <a:off x="1494" y="2135"/>
                <a:ext cx="52" cy="1259"/>
              </a:xfrm>
              <a:prstGeom prst="can">
                <a:avLst>
                  <a:gd name="adj" fmla="val 24548"/>
                </a:avLst>
              </a:prstGeom>
              <a:solidFill>
                <a:srgbClr val="A50021"/>
              </a:solidFill>
              <a:ln w="12700">
                <a:solidFill>
                  <a:srgbClr val="000000"/>
                </a:solidFill>
                <a:round/>
                <a:headEnd/>
                <a:tailEnd/>
              </a:ln>
              <a:effectLst/>
            </p:spPr>
            <p:txBody>
              <a:bodyPr wrap="none" anchor="ctr"/>
              <a:lstStyle/>
              <a:p>
                <a:endParaRPr lang="es-MX"/>
              </a:p>
            </p:txBody>
          </p:sp>
          <p:sp>
            <p:nvSpPr>
              <p:cNvPr id="65748" name="AutoShape 212"/>
              <p:cNvSpPr>
                <a:spLocks noChangeAspect="1" noChangeArrowheads="1"/>
              </p:cNvSpPr>
              <p:nvPr/>
            </p:nvSpPr>
            <p:spPr bwMode="auto">
              <a:xfrm rot="-5400000">
                <a:off x="1494" y="2084"/>
                <a:ext cx="51" cy="1259"/>
              </a:xfrm>
              <a:prstGeom prst="can">
                <a:avLst>
                  <a:gd name="adj" fmla="val 25029"/>
                </a:avLst>
              </a:prstGeom>
              <a:solidFill>
                <a:srgbClr val="A50021"/>
              </a:solidFill>
              <a:ln w="12700">
                <a:solidFill>
                  <a:srgbClr val="000000"/>
                </a:solidFill>
                <a:round/>
                <a:headEnd/>
                <a:tailEnd/>
              </a:ln>
              <a:effectLst/>
            </p:spPr>
            <p:txBody>
              <a:bodyPr wrap="none" anchor="ctr"/>
              <a:lstStyle/>
              <a:p>
                <a:endParaRPr lang="es-MX"/>
              </a:p>
            </p:txBody>
          </p:sp>
          <p:sp>
            <p:nvSpPr>
              <p:cNvPr id="65749" name="AutoShape 213"/>
              <p:cNvSpPr>
                <a:spLocks noChangeAspect="1" noChangeArrowheads="1"/>
              </p:cNvSpPr>
              <p:nvPr/>
            </p:nvSpPr>
            <p:spPr bwMode="auto">
              <a:xfrm rot="-5400000">
                <a:off x="1508" y="2238"/>
                <a:ext cx="52" cy="1259"/>
              </a:xfrm>
              <a:prstGeom prst="can">
                <a:avLst>
                  <a:gd name="adj" fmla="val 24548"/>
                </a:avLst>
              </a:prstGeom>
              <a:solidFill>
                <a:srgbClr val="A50021"/>
              </a:solidFill>
              <a:ln w="12700">
                <a:solidFill>
                  <a:srgbClr val="000000"/>
                </a:solidFill>
                <a:round/>
                <a:headEnd/>
                <a:tailEnd/>
              </a:ln>
              <a:effectLst/>
            </p:spPr>
            <p:txBody>
              <a:bodyPr wrap="none" anchor="ctr"/>
              <a:lstStyle/>
              <a:p>
                <a:endParaRPr lang="es-MX"/>
              </a:p>
            </p:txBody>
          </p:sp>
          <p:sp>
            <p:nvSpPr>
              <p:cNvPr id="65750" name="AutoShape 214"/>
              <p:cNvSpPr>
                <a:spLocks noChangeAspect="1" noChangeArrowheads="1"/>
              </p:cNvSpPr>
              <p:nvPr/>
            </p:nvSpPr>
            <p:spPr bwMode="auto">
              <a:xfrm rot="-5400000">
                <a:off x="1508" y="2187"/>
                <a:ext cx="51" cy="1259"/>
              </a:xfrm>
              <a:prstGeom prst="can">
                <a:avLst>
                  <a:gd name="adj" fmla="val 25029"/>
                </a:avLst>
              </a:prstGeom>
              <a:solidFill>
                <a:srgbClr val="A50021"/>
              </a:solidFill>
              <a:ln w="12700">
                <a:solidFill>
                  <a:srgbClr val="000000"/>
                </a:solidFill>
                <a:round/>
                <a:headEnd/>
                <a:tailEnd/>
              </a:ln>
              <a:effectLst/>
            </p:spPr>
            <p:txBody>
              <a:bodyPr wrap="none" anchor="ctr"/>
              <a:lstStyle/>
              <a:p>
                <a:endParaRPr lang="es-MX"/>
              </a:p>
            </p:txBody>
          </p:sp>
          <p:sp>
            <p:nvSpPr>
              <p:cNvPr id="65751" name="AutoShape 215"/>
              <p:cNvSpPr>
                <a:spLocks noChangeAspect="1" noChangeArrowheads="1"/>
              </p:cNvSpPr>
              <p:nvPr/>
            </p:nvSpPr>
            <p:spPr bwMode="auto">
              <a:xfrm rot="-5400000">
                <a:off x="1508" y="2135"/>
                <a:ext cx="52" cy="1259"/>
              </a:xfrm>
              <a:prstGeom prst="can">
                <a:avLst>
                  <a:gd name="adj" fmla="val 24548"/>
                </a:avLst>
              </a:prstGeom>
              <a:solidFill>
                <a:srgbClr val="A50021"/>
              </a:solidFill>
              <a:ln w="12700">
                <a:solidFill>
                  <a:srgbClr val="000000"/>
                </a:solidFill>
                <a:round/>
                <a:headEnd/>
                <a:tailEnd/>
              </a:ln>
              <a:effectLst/>
            </p:spPr>
            <p:txBody>
              <a:bodyPr wrap="none" anchor="ctr"/>
              <a:lstStyle/>
              <a:p>
                <a:endParaRPr lang="es-MX"/>
              </a:p>
            </p:txBody>
          </p:sp>
          <p:sp>
            <p:nvSpPr>
              <p:cNvPr id="65752" name="AutoShape 216"/>
              <p:cNvSpPr>
                <a:spLocks noChangeAspect="1" noChangeArrowheads="1"/>
              </p:cNvSpPr>
              <p:nvPr/>
            </p:nvSpPr>
            <p:spPr bwMode="auto">
              <a:xfrm rot="-5400000">
                <a:off x="1508" y="2084"/>
                <a:ext cx="51" cy="1259"/>
              </a:xfrm>
              <a:prstGeom prst="can">
                <a:avLst>
                  <a:gd name="adj" fmla="val 25029"/>
                </a:avLst>
              </a:prstGeom>
              <a:solidFill>
                <a:srgbClr val="A50021"/>
              </a:solidFill>
              <a:ln w="12700">
                <a:solidFill>
                  <a:srgbClr val="000000"/>
                </a:solidFill>
                <a:round/>
                <a:headEnd/>
                <a:tailEnd/>
              </a:ln>
              <a:effectLst/>
            </p:spPr>
            <p:txBody>
              <a:bodyPr wrap="none" anchor="ctr"/>
              <a:lstStyle/>
              <a:p>
                <a:endParaRPr lang="es-MX"/>
              </a:p>
            </p:txBody>
          </p:sp>
        </p:grpSp>
        <p:sp>
          <p:nvSpPr>
            <p:cNvPr id="65753" name="Freeform 217"/>
            <p:cNvSpPr>
              <a:spLocks noChangeAspect="1"/>
            </p:cNvSpPr>
            <p:nvPr/>
          </p:nvSpPr>
          <p:spPr bwMode="auto">
            <a:xfrm flipH="1">
              <a:off x="317" y="2954"/>
              <a:ext cx="115" cy="119"/>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5754" name="Freeform 218"/>
            <p:cNvSpPr>
              <a:spLocks noChangeAspect="1"/>
            </p:cNvSpPr>
            <p:nvPr/>
          </p:nvSpPr>
          <p:spPr bwMode="auto">
            <a:xfrm flipH="1">
              <a:off x="216" y="2960"/>
              <a:ext cx="114" cy="120"/>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5755" name="Freeform 219"/>
            <p:cNvSpPr>
              <a:spLocks noChangeAspect="1"/>
            </p:cNvSpPr>
            <p:nvPr/>
          </p:nvSpPr>
          <p:spPr bwMode="auto">
            <a:xfrm flipH="1">
              <a:off x="282" y="2965"/>
              <a:ext cx="115" cy="120"/>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5756" name="Freeform 220"/>
            <p:cNvSpPr>
              <a:spLocks noChangeAspect="1"/>
            </p:cNvSpPr>
            <p:nvPr/>
          </p:nvSpPr>
          <p:spPr bwMode="auto">
            <a:xfrm flipH="1">
              <a:off x="169" y="2967"/>
              <a:ext cx="113" cy="120"/>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5757" name="Freeform 221"/>
            <p:cNvSpPr>
              <a:spLocks noChangeAspect="1"/>
            </p:cNvSpPr>
            <p:nvPr/>
          </p:nvSpPr>
          <p:spPr bwMode="auto">
            <a:xfrm flipH="1">
              <a:off x="290" y="2971"/>
              <a:ext cx="100" cy="107"/>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5758" name="Freeform 222"/>
            <p:cNvSpPr>
              <a:spLocks noChangeAspect="1"/>
            </p:cNvSpPr>
            <p:nvPr/>
          </p:nvSpPr>
          <p:spPr bwMode="auto">
            <a:xfrm flipH="1">
              <a:off x="175" y="2974"/>
              <a:ext cx="101" cy="106"/>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5759" name="Freeform 223"/>
            <p:cNvSpPr>
              <a:spLocks noChangeAspect="1"/>
            </p:cNvSpPr>
            <p:nvPr/>
          </p:nvSpPr>
          <p:spPr bwMode="auto">
            <a:xfrm flipH="1">
              <a:off x="304" y="2986"/>
              <a:ext cx="73" cy="78"/>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5760" name="Freeform 224"/>
            <p:cNvSpPr>
              <a:spLocks noChangeAspect="1"/>
            </p:cNvSpPr>
            <p:nvPr/>
          </p:nvSpPr>
          <p:spPr bwMode="auto">
            <a:xfrm flipH="1">
              <a:off x="190" y="2989"/>
              <a:ext cx="73" cy="77"/>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5761" name="Freeform 225"/>
            <p:cNvSpPr>
              <a:spLocks noChangeAspect="1"/>
            </p:cNvSpPr>
            <p:nvPr/>
          </p:nvSpPr>
          <p:spPr bwMode="auto">
            <a:xfrm flipH="1">
              <a:off x="307" y="2990"/>
              <a:ext cx="65" cy="68"/>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5762" name="Freeform 226"/>
            <p:cNvSpPr>
              <a:spLocks noChangeAspect="1"/>
            </p:cNvSpPr>
            <p:nvPr/>
          </p:nvSpPr>
          <p:spPr bwMode="auto">
            <a:xfrm flipH="1">
              <a:off x="194" y="2993"/>
              <a:ext cx="63" cy="67"/>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5763" name="Freeform 227"/>
            <p:cNvSpPr>
              <a:spLocks noChangeAspect="1"/>
            </p:cNvSpPr>
            <p:nvPr/>
          </p:nvSpPr>
          <p:spPr bwMode="auto">
            <a:xfrm flipH="1">
              <a:off x="333" y="3013"/>
              <a:ext cx="19" cy="22"/>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5764" name="Freeform 228"/>
            <p:cNvSpPr>
              <a:spLocks noChangeAspect="1"/>
            </p:cNvSpPr>
            <p:nvPr/>
          </p:nvSpPr>
          <p:spPr bwMode="auto">
            <a:xfrm flipH="1">
              <a:off x="219" y="3015"/>
              <a:ext cx="19" cy="22"/>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5765" name="Freeform 229"/>
            <p:cNvSpPr>
              <a:spLocks noChangeAspect="1"/>
            </p:cNvSpPr>
            <p:nvPr/>
          </p:nvSpPr>
          <p:spPr bwMode="auto">
            <a:xfrm flipH="1">
              <a:off x="329" y="3012"/>
              <a:ext cx="20" cy="22"/>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5766" name="Freeform 230"/>
            <p:cNvSpPr>
              <a:spLocks noChangeAspect="1"/>
            </p:cNvSpPr>
            <p:nvPr/>
          </p:nvSpPr>
          <p:spPr bwMode="auto">
            <a:xfrm flipH="1">
              <a:off x="216" y="3015"/>
              <a:ext cx="19" cy="22"/>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5767" name="Freeform 231"/>
            <p:cNvSpPr>
              <a:spLocks noChangeAspect="1"/>
            </p:cNvSpPr>
            <p:nvPr/>
          </p:nvSpPr>
          <p:spPr bwMode="auto">
            <a:xfrm flipH="1">
              <a:off x="339" y="3004"/>
              <a:ext cx="23" cy="42"/>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5768" name="Freeform 232"/>
            <p:cNvSpPr>
              <a:spLocks noChangeAspect="1"/>
            </p:cNvSpPr>
            <p:nvPr/>
          </p:nvSpPr>
          <p:spPr bwMode="auto">
            <a:xfrm flipH="1">
              <a:off x="225" y="3007"/>
              <a:ext cx="23" cy="42"/>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5769" name="Freeform 233"/>
            <p:cNvSpPr>
              <a:spLocks noChangeAspect="1"/>
            </p:cNvSpPr>
            <p:nvPr/>
          </p:nvSpPr>
          <p:spPr bwMode="auto">
            <a:xfrm flipH="1">
              <a:off x="312" y="2996"/>
              <a:ext cx="30" cy="5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5770" name="Freeform 234"/>
            <p:cNvSpPr>
              <a:spLocks noChangeAspect="1"/>
            </p:cNvSpPr>
            <p:nvPr/>
          </p:nvSpPr>
          <p:spPr bwMode="auto">
            <a:xfrm flipH="1">
              <a:off x="198" y="2998"/>
              <a:ext cx="31" cy="58"/>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5771" name="Freeform 235"/>
            <p:cNvSpPr>
              <a:spLocks noChangeAspect="1"/>
            </p:cNvSpPr>
            <p:nvPr/>
          </p:nvSpPr>
          <p:spPr bwMode="auto">
            <a:xfrm flipH="1">
              <a:off x="341" y="2999"/>
              <a:ext cx="26" cy="54"/>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5772" name="Freeform 236"/>
            <p:cNvSpPr>
              <a:spLocks noChangeAspect="1"/>
            </p:cNvSpPr>
            <p:nvPr/>
          </p:nvSpPr>
          <p:spPr bwMode="auto">
            <a:xfrm flipH="1">
              <a:off x="228" y="3002"/>
              <a:ext cx="25" cy="54"/>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5773" name="Freeform 237"/>
            <p:cNvSpPr>
              <a:spLocks noChangeAspect="1"/>
            </p:cNvSpPr>
            <p:nvPr/>
          </p:nvSpPr>
          <p:spPr bwMode="auto">
            <a:xfrm flipH="1">
              <a:off x="352" y="2984"/>
              <a:ext cx="34" cy="73"/>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5774" name="Freeform 238"/>
            <p:cNvSpPr>
              <a:spLocks noChangeAspect="1"/>
            </p:cNvSpPr>
            <p:nvPr/>
          </p:nvSpPr>
          <p:spPr bwMode="auto">
            <a:xfrm flipH="1">
              <a:off x="238" y="2986"/>
              <a:ext cx="34" cy="73"/>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5775" name="Rectangle 239"/>
            <p:cNvSpPr>
              <a:spLocks noChangeAspect="1" noChangeArrowheads="1"/>
            </p:cNvSpPr>
            <p:nvPr/>
          </p:nvSpPr>
          <p:spPr bwMode="auto">
            <a:xfrm flipH="1">
              <a:off x="329" y="2920"/>
              <a:ext cx="26" cy="77"/>
            </a:xfrm>
            <a:prstGeom prst="rect">
              <a:avLst/>
            </a:prstGeom>
            <a:solidFill>
              <a:srgbClr val="7577AF"/>
            </a:solidFill>
            <a:ln w="50800" algn="ctr">
              <a:noFill/>
              <a:miter lim="800000"/>
              <a:headEnd/>
              <a:tailEnd/>
            </a:ln>
            <a:effectLst/>
          </p:spPr>
          <p:txBody>
            <a:bodyPr wrap="none" anchor="ctr"/>
            <a:lstStyle/>
            <a:p>
              <a:endParaRPr lang="es-MX"/>
            </a:p>
          </p:txBody>
        </p:sp>
        <p:sp>
          <p:nvSpPr>
            <p:cNvPr id="65776" name="Rectangle 240"/>
            <p:cNvSpPr>
              <a:spLocks noChangeAspect="1" noChangeArrowheads="1"/>
            </p:cNvSpPr>
            <p:nvPr/>
          </p:nvSpPr>
          <p:spPr bwMode="auto">
            <a:xfrm flipH="1">
              <a:off x="220" y="2920"/>
              <a:ext cx="26" cy="77"/>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65777" name="Group 241"/>
          <p:cNvGrpSpPr>
            <a:grpSpLocks/>
          </p:cNvGrpSpPr>
          <p:nvPr/>
        </p:nvGrpSpPr>
        <p:grpSpPr bwMode="auto">
          <a:xfrm>
            <a:off x="3276600" y="4267200"/>
            <a:ext cx="1066800" cy="639763"/>
            <a:chOff x="3264" y="3648"/>
            <a:chExt cx="672" cy="403"/>
          </a:xfrm>
        </p:grpSpPr>
        <p:sp>
          <p:nvSpPr>
            <p:cNvPr id="65778" name="Freeform 242"/>
            <p:cNvSpPr>
              <a:spLocks noChangeAspect="1"/>
            </p:cNvSpPr>
            <p:nvPr/>
          </p:nvSpPr>
          <p:spPr bwMode="auto">
            <a:xfrm flipH="1">
              <a:off x="3366" y="3867"/>
              <a:ext cx="336" cy="143"/>
            </a:xfrm>
            <a:custGeom>
              <a:avLst/>
              <a:gdLst/>
              <a:ahLst/>
              <a:cxnLst>
                <a:cxn ang="0">
                  <a:pos x="33" y="0"/>
                </a:cxn>
                <a:cxn ang="0">
                  <a:pos x="0" y="0"/>
                </a:cxn>
                <a:cxn ang="0">
                  <a:pos x="0" y="250"/>
                </a:cxn>
                <a:cxn ang="0">
                  <a:pos x="298" y="250"/>
                </a:cxn>
                <a:cxn ang="0">
                  <a:pos x="484" y="250"/>
                </a:cxn>
                <a:cxn ang="0">
                  <a:pos x="484" y="16"/>
                </a:cxn>
                <a:cxn ang="0">
                  <a:pos x="33" y="0"/>
                </a:cxn>
              </a:cxnLst>
              <a:rect l="0" t="0" r="r" b="b"/>
              <a:pathLst>
                <a:path w="484" h="250">
                  <a:moveTo>
                    <a:pt x="33" y="0"/>
                  </a:moveTo>
                  <a:lnTo>
                    <a:pt x="0" y="0"/>
                  </a:lnTo>
                  <a:lnTo>
                    <a:pt x="0" y="250"/>
                  </a:lnTo>
                  <a:lnTo>
                    <a:pt x="298" y="250"/>
                  </a:lnTo>
                  <a:lnTo>
                    <a:pt x="484" y="250"/>
                  </a:lnTo>
                  <a:lnTo>
                    <a:pt x="484" y="16"/>
                  </a:lnTo>
                  <a:lnTo>
                    <a:pt x="33" y="0"/>
                  </a:lnTo>
                  <a:close/>
                </a:path>
              </a:pathLst>
            </a:custGeom>
            <a:solidFill>
              <a:srgbClr val="FFFFFF"/>
            </a:solidFill>
            <a:ln w="9525">
              <a:noFill/>
              <a:round/>
              <a:headEnd/>
              <a:tailEnd/>
            </a:ln>
          </p:spPr>
          <p:txBody>
            <a:bodyPr/>
            <a:lstStyle/>
            <a:p>
              <a:endParaRPr lang="es-MX"/>
            </a:p>
          </p:txBody>
        </p:sp>
        <p:sp>
          <p:nvSpPr>
            <p:cNvPr id="65779" name="Rectangle 243"/>
            <p:cNvSpPr>
              <a:spLocks noChangeAspect="1" noChangeArrowheads="1"/>
            </p:cNvSpPr>
            <p:nvPr/>
          </p:nvSpPr>
          <p:spPr bwMode="auto">
            <a:xfrm flipH="1">
              <a:off x="3826" y="3991"/>
              <a:ext cx="103" cy="27"/>
            </a:xfrm>
            <a:prstGeom prst="rect">
              <a:avLst/>
            </a:prstGeom>
            <a:solidFill>
              <a:srgbClr val="4CC1B7"/>
            </a:solidFill>
            <a:ln w="9525">
              <a:noFill/>
              <a:miter lim="800000"/>
              <a:headEnd/>
              <a:tailEnd/>
            </a:ln>
          </p:spPr>
          <p:txBody>
            <a:bodyPr/>
            <a:lstStyle/>
            <a:p>
              <a:endParaRPr lang="es-MX"/>
            </a:p>
          </p:txBody>
        </p:sp>
        <p:sp>
          <p:nvSpPr>
            <p:cNvPr id="65780" name="Rectangle 244"/>
            <p:cNvSpPr>
              <a:spLocks noChangeAspect="1" noChangeArrowheads="1"/>
            </p:cNvSpPr>
            <p:nvPr/>
          </p:nvSpPr>
          <p:spPr bwMode="auto">
            <a:xfrm flipH="1">
              <a:off x="3315" y="3988"/>
              <a:ext cx="94" cy="29"/>
            </a:xfrm>
            <a:prstGeom prst="rect">
              <a:avLst/>
            </a:prstGeom>
            <a:solidFill>
              <a:srgbClr val="4CC1B7"/>
            </a:solidFill>
            <a:ln w="9525">
              <a:noFill/>
              <a:miter lim="800000"/>
              <a:headEnd/>
              <a:tailEnd/>
            </a:ln>
          </p:spPr>
          <p:txBody>
            <a:bodyPr/>
            <a:lstStyle/>
            <a:p>
              <a:endParaRPr lang="es-MX"/>
            </a:p>
          </p:txBody>
        </p:sp>
        <p:sp>
          <p:nvSpPr>
            <p:cNvPr id="65781" name="Freeform 245"/>
            <p:cNvSpPr>
              <a:spLocks noChangeAspect="1"/>
            </p:cNvSpPr>
            <p:nvPr/>
          </p:nvSpPr>
          <p:spPr bwMode="auto">
            <a:xfrm flipH="1">
              <a:off x="3829" y="3924"/>
              <a:ext cx="39" cy="40"/>
            </a:xfrm>
            <a:custGeom>
              <a:avLst/>
              <a:gdLst/>
              <a:ahLst/>
              <a:cxnLst>
                <a:cxn ang="0">
                  <a:pos x="0" y="35"/>
                </a:cxn>
                <a:cxn ang="0">
                  <a:pos x="2" y="48"/>
                </a:cxn>
                <a:cxn ang="0">
                  <a:pos x="8" y="60"/>
                </a:cxn>
                <a:cxn ang="0">
                  <a:pos x="17" y="68"/>
                </a:cxn>
                <a:cxn ang="0">
                  <a:pos x="27" y="70"/>
                </a:cxn>
                <a:cxn ang="0">
                  <a:pos x="39" y="68"/>
                </a:cxn>
                <a:cxn ang="0">
                  <a:pos x="47" y="60"/>
                </a:cxn>
                <a:cxn ang="0">
                  <a:pos x="53" y="48"/>
                </a:cxn>
                <a:cxn ang="0">
                  <a:pos x="55" y="35"/>
                </a:cxn>
                <a:cxn ang="0">
                  <a:pos x="53" y="21"/>
                </a:cxn>
                <a:cxn ang="0">
                  <a:pos x="47" y="10"/>
                </a:cxn>
                <a:cxn ang="0">
                  <a:pos x="39" y="2"/>
                </a:cxn>
                <a:cxn ang="0">
                  <a:pos x="27" y="0"/>
                </a:cxn>
                <a:cxn ang="0">
                  <a:pos x="17" y="2"/>
                </a:cxn>
                <a:cxn ang="0">
                  <a:pos x="8" y="10"/>
                </a:cxn>
                <a:cxn ang="0">
                  <a:pos x="2" y="21"/>
                </a:cxn>
                <a:cxn ang="0">
                  <a:pos x="0" y="35"/>
                </a:cxn>
              </a:cxnLst>
              <a:rect l="0" t="0" r="r" b="b"/>
              <a:pathLst>
                <a:path w="55" h="70">
                  <a:moveTo>
                    <a:pt x="0" y="35"/>
                  </a:moveTo>
                  <a:lnTo>
                    <a:pt x="2" y="48"/>
                  </a:lnTo>
                  <a:lnTo>
                    <a:pt x="8" y="60"/>
                  </a:lnTo>
                  <a:lnTo>
                    <a:pt x="17" y="68"/>
                  </a:lnTo>
                  <a:lnTo>
                    <a:pt x="27" y="70"/>
                  </a:lnTo>
                  <a:lnTo>
                    <a:pt x="39" y="68"/>
                  </a:lnTo>
                  <a:lnTo>
                    <a:pt x="47" y="60"/>
                  </a:lnTo>
                  <a:lnTo>
                    <a:pt x="53" y="48"/>
                  </a:lnTo>
                  <a:lnTo>
                    <a:pt x="55" y="35"/>
                  </a:lnTo>
                  <a:lnTo>
                    <a:pt x="53" y="21"/>
                  </a:lnTo>
                  <a:lnTo>
                    <a:pt x="47" y="10"/>
                  </a:lnTo>
                  <a:lnTo>
                    <a:pt x="39" y="2"/>
                  </a:lnTo>
                  <a:lnTo>
                    <a:pt x="27" y="0"/>
                  </a:lnTo>
                  <a:lnTo>
                    <a:pt x="17" y="2"/>
                  </a:lnTo>
                  <a:lnTo>
                    <a:pt x="8" y="10"/>
                  </a:lnTo>
                  <a:lnTo>
                    <a:pt x="2" y="21"/>
                  </a:lnTo>
                  <a:lnTo>
                    <a:pt x="0" y="35"/>
                  </a:lnTo>
                  <a:close/>
                </a:path>
              </a:pathLst>
            </a:custGeom>
            <a:solidFill>
              <a:srgbClr val="000000"/>
            </a:solidFill>
            <a:ln w="9525">
              <a:noFill/>
              <a:round/>
              <a:headEnd/>
              <a:tailEnd/>
            </a:ln>
          </p:spPr>
          <p:txBody>
            <a:bodyPr/>
            <a:lstStyle/>
            <a:p>
              <a:endParaRPr lang="es-MX"/>
            </a:p>
          </p:txBody>
        </p:sp>
        <p:sp>
          <p:nvSpPr>
            <p:cNvPr id="65782" name="Freeform 246"/>
            <p:cNvSpPr>
              <a:spLocks noChangeAspect="1"/>
            </p:cNvSpPr>
            <p:nvPr/>
          </p:nvSpPr>
          <p:spPr bwMode="auto">
            <a:xfrm flipH="1">
              <a:off x="3842" y="3933"/>
              <a:ext cx="15" cy="22"/>
            </a:xfrm>
            <a:custGeom>
              <a:avLst/>
              <a:gdLst/>
              <a:ahLst/>
              <a:cxnLst>
                <a:cxn ang="0">
                  <a:pos x="0" y="20"/>
                </a:cxn>
                <a:cxn ang="0">
                  <a:pos x="1" y="12"/>
                </a:cxn>
                <a:cxn ang="0">
                  <a:pos x="4" y="6"/>
                </a:cxn>
                <a:cxn ang="0">
                  <a:pos x="8" y="1"/>
                </a:cxn>
                <a:cxn ang="0">
                  <a:pos x="11" y="0"/>
                </a:cxn>
                <a:cxn ang="0">
                  <a:pos x="16" y="1"/>
                </a:cxn>
                <a:cxn ang="0">
                  <a:pos x="19" y="6"/>
                </a:cxn>
                <a:cxn ang="0">
                  <a:pos x="22" y="12"/>
                </a:cxn>
                <a:cxn ang="0">
                  <a:pos x="23" y="20"/>
                </a:cxn>
                <a:cxn ang="0">
                  <a:pos x="22" y="28"/>
                </a:cxn>
                <a:cxn ang="0">
                  <a:pos x="19" y="33"/>
                </a:cxn>
                <a:cxn ang="0">
                  <a:pos x="16" y="38"/>
                </a:cxn>
                <a:cxn ang="0">
                  <a:pos x="11" y="39"/>
                </a:cxn>
                <a:cxn ang="0">
                  <a:pos x="8" y="38"/>
                </a:cxn>
                <a:cxn ang="0">
                  <a:pos x="4" y="33"/>
                </a:cxn>
                <a:cxn ang="0">
                  <a:pos x="1" y="28"/>
                </a:cxn>
                <a:cxn ang="0">
                  <a:pos x="0" y="20"/>
                </a:cxn>
              </a:cxnLst>
              <a:rect l="0" t="0" r="r" b="b"/>
              <a:pathLst>
                <a:path w="23" h="39">
                  <a:moveTo>
                    <a:pt x="0" y="20"/>
                  </a:moveTo>
                  <a:lnTo>
                    <a:pt x="1" y="12"/>
                  </a:lnTo>
                  <a:lnTo>
                    <a:pt x="4" y="6"/>
                  </a:lnTo>
                  <a:lnTo>
                    <a:pt x="8" y="1"/>
                  </a:lnTo>
                  <a:lnTo>
                    <a:pt x="11" y="0"/>
                  </a:lnTo>
                  <a:lnTo>
                    <a:pt x="16" y="1"/>
                  </a:lnTo>
                  <a:lnTo>
                    <a:pt x="19" y="6"/>
                  </a:lnTo>
                  <a:lnTo>
                    <a:pt x="22" y="12"/>
                  </a:lnTo>
                  <a:lnTo>
                    <a:pt x="23" y="20"/>
                  </a:lnTo>
                  <a:lnTo>
                    <a:pt x="22" y="28"/>
                  </a:lnTo>
                  <a:lnTo>
                    <a:pt x="19" y="33"/>
                  </a:lnTo>
                  <a:lnTo>
                    <a:pt x="16" y="38"/>
                  </a:lnTo>
                  <a:lnTo>
                    <a:pt x="11" y="39"/>
                  </a:lnTo>
                  <a:lnTo>
                    <a:pt x="8" y="38"/>
                  </a:lnTo>
                  <a:lnTo>
                    <a:pt x="4" y="33"/>
                  </a:lnTo>
                  <a:lnTo>
                    <a:pt x="1" y="28"/>
                  </a:lnTo>
                  <a:lnTo>
                    <a:pt x="0" y="20"/>
                  </a:lnTo>
                  <a:close/>
                </a:path>
              </a:pathLst>
            </a:custGeom>
            <a:solidFill>
              <a:srgbClr val="FFFFFF"/>
            </a:solidFill>
            <a:ln w="9525">
              <a:noFill/>
              <a:round/>
              <a:headEnd/>
              <a:tailEnd/>
            </a:ln>
          </p:spPr>
          <p:txBody>
            <a:bodyPr/>
            <a:lstStyle/>
            <a:p>
              <a:endParaRPr lang="es-MX"/>
            </a:p>
          </p:txBody>
        </p:sp>
        <p:sp>
          <p:nvSpPr>
            <p:cNvPr id="65783" name="Freeform 247"/>
            <p:cNvSpPr>
              <a:spLocks noChangeAspect="1"/>
            </p:cNvSpPr>
            <p:nvPr/>
          </p:nvSpPr>
          <p:spPr bwMode="auto">
            <a:xfrm flipH="1">
              <a:off x="3826" y="3986"/>
              <a:ext cx="110" cy="36"/>
            </a:xfrm>
            <a:custGeom>
              <a:avLst/>
              <a:gdLst/>
              <a:ahLst/>
              <a:cxnLst>
                <a:cxn ang="0">
                  <a:pos x="8" y="0"/>
                </a:cxn>
                <a:cxn ang="0">
                  <a:pos x="0" y="0"/>
                </a:cxn>
                <a:cxn ang="0">
                  <a:pos x="0" y="65"/>
                </a:cxn>
                <a:cxn ang="0">
                  <a:pos x="158" y="65"/>
                </a:cxn>
                <a:cxn ang="0">
                  <a:pos x="158" y="49"/>
                </a:cxn>
                <a:cxn ang="0">
                  <a:pos x="152" y="49"/>
                </a:cxn>
                <a:cxn ang="0">
                  <a:pos x="138" y="49"/>
                </a:cxn>
                <a:cxn ang="0">
                  <a:pos x="117" y="49"/>
                </a:cxn>
                <a:cxn ang="0">
                  <a:pos x="92" y="49"/>
                </a:cxn>
                <a:cxn ang="0">
                  <a:pos x="68" y="49"/>
                </a:cxn>
                <a:cxn ang="0">
                  <a:pos x="45" y="49"/>
                </a:cxn>
                <a:cxn ang="0">
                  <a:pos x="26" y="49"/>
                </a:cxn>
                <a:cxn ang="0">
                  <a:pos x="16" y="49"/>
                </a:cxn>
                <a:cxn ang="0">
                  <a:pos x="16" y="42"/>
                </a:cxn>
                <a:cxn ang="0">
                  <a:pos x="16" y="33"/>
                </a:cxn>
                <a:cxn ang="0">
                  <a:pos x="16" y="24"/>
                </a:cxn>
                <a:cxn ang="0">
                  <a:pos x="16" y="16"/>
                </a:cxn>
                <a:cxn ang="0">
                  <a:pos x="26" y="16"/>
                </a:cxn>
                <a:cxn ang="0">
                  <a:pos x="45" y="16"/>
                </a:cxn>
                <a:cxn ang="0">
                  <a:pos x="68" y="16"/>
                </a:cxn>
                <a:cxn ang="0">
                  <a:pos x="92" y="16"/>
                </a:cxn>
                <a:cxn ang="0">
                  <a:pos x="117" y="16"/>
                </a:cxn>
                <a:cxn ang="0">
                  <a:pos x="138" y="16"/>
                </a:cxn>
                <a:cxn ang="0">
                  <a:pos x="152" y="16"/>
                </a:cxn>
                <a:cxn ang="0">
                  <a:pos x="158" y="16"/>
                </a:cxn>
                <a:cxn ang="0">
                  <a:pos x="158" y="0"/>
                </a:cxn>
                <a:cxn ang="0">
                  <a:pos x="8" y="0"/>
                </a:cxn>
              </a:cxnLst>
              <a:rect l="0" t="0" r="r" b="b"/>
              <a:pathLst>
                <a:path w="158" h="65">
                  <a:moveTo>
                    <a:pt x="8" y="0"/>
                  </a:moveTo>
                  <a:lnTo>
                    <a:pt x="0" y="0"/>
                  </a:lnTo>
                  <a:lnTo>
                    <a:pt x="0" y="65"/>
                  </a:lnTo>
                  <a:lnTo>
                    <a:pt x="158" y="65"/>
                  </a:lnTo>
                  <a:lnTo>
                    <a:pt x="158" y="49"/>
                  </a:lnTo>
                  <a:lnTo>
                    <a:pt x="152" y="49"/>
                  </a:lnTo>
                  <a:lnTo>
                    <a:pt x="138" y="49"/>
                  </a:lnTo>
                  <a:lnTo>
                    <a:pt x="117" y="49"/>
                  </a:lnTo>
                  <a:lnTo>
                    <a:pt x="92" y="49"/>
                  </a:lnTo>
                  <a:lnTo>
                    <a:pt x="68" y="49"/>
                  </a:lnTo>
                  <a:lnTo>
                    <a:pt x="45" y="49"/>
                  </a:lnTo>
                  <a:lnTo>
                    <a:pt x="26" y="49"/>
                  </a:lnTo>
                  <a:lnTo>
                    <a:pt x="16" y="49"/>
                  </a:lnTo>
                  <a:lnTo>
                    <a:pt x="16" y="42"/>
                  </a:lnTo>
                  <a:lnTo>
                    <a:pt x="16" y="33"/>
                  </a:lnTo>
                  <a:lnTo>
                    <a:pt x="16" y="24"/>
                  </a:lnTo>
                  <a:lnTo>
                    <a:pt x="16" y="16"/>
                  </a:lnTo>
                  <a:lnTo>
                    <a:pt x="26" y="16"/>
                  </a:lnTo>
                  <a:lnTo>
                    <a:pt x="45" y="16"/>
                  </a:lnTo>
                  <a:lnTo>
                    <a:pt x="68" y="16"/>
                  </a:lnTo>
                  <a:lnTo>
                    <a:pt x="92" y="16"/>
                  </a:lnTo>
                  <a:lnTo>
                    <a:pt x="117" y="16"/>
                  </a:lnTo>
                  <a:lnTo>
                    <a:pt x="138" y="16"/>
                  </a:lnTo>
                  <a:lnTo>
                    <a:pt x="152" y="16"/>
                  </a:lnTo>
                  <a:lnTo>
                    <a:pt x="158" y="16"/>
                  </a:lnTo>
                  <a:lnTo>
                    <a:pt x="158" y="0"/>
                  </a:lnTo>
                  <a:lnTo>
                    <a:pt x="8" y="0"/>
                  </a:lnTo>
                  <a:close/>
                </a:path>
              </a:pathLst>
            </a:custGeom>
            <a:solidFill>
              <a:srgbClr val="000000"/>
            </a:solidFill>
            <a:ln w="9525">
              <a:noFill/>
              <a:round/>
              <a:headEnd/>
              <a:tailEnd/>
            </a:ln>
          </p:spPr>
          <p:txBody>
            <a:bodyPr/>
            <a:lstStyle/>
            <a:p>
              <a:endParaRPr lang="es-MX"/>
            </a:p>
          </p:txBody>
        </p:sp>
        <p:sp>
          <p:nvSpPr>
            <p:cNvPr id="65784" name="Freeform 248"/>
            <p:cNvSpPr>
              <a:spLocks noChangeAspect="1"/>
            </p:cNvSpPr>
            <p:nvPr/>
          </p:nvSpPr>
          <p:spPr bwMode="auto">
            <a:xfrm flipH="1">
              <a:off x="3309" y="3984"/>
              <a:ext cx="100" cy="37"/>
            </a:xfrm>
            <a:custGeom>
              <a:avLst/>
              <a:gdLst/>
              <a:ahLst/>
              <a:cxnLst>
                <a:cxn ang="0">
                  <a:pos x="136" y="0"/>
                </a:cxn>
                <a:cxn ang="0">
                  <a:pos x="0" y="0"/>
                </a:cxn>
                <a:cxn ang="0">
                  <a:pos x="0" y="16"/>
                </a:cxn>
                <a:cxn ang="0">
                  <a:pos x="5" y="16"/>
                </a:cxn>
                <a:cxn ang="0">
                  <a:pos x="19" y="16"/>
                </a:cxn>
                <a:cxn ang="0">
                  <a:pos x="37" y="16"/>
                </a:cxn>
                <a:cxn ang="0">
                  <a:pos x="59" y="16"/>
                </a:cxn>
                <a:cxn ang="0">
                  <a:pos x="81" y="16"/>
                </a:cxn>
                <a:cxn ang="0">
                  <a:pos x="102" y="16"/>
                </a:cxn>
                <a:cxn ang="0">
                  <a:pos x="118" y="16"/>
                </a:cxn>
                <a:cxn ang="0">
                  <a:pos x="128" y="16"/>
                </a:cxn>
                <a:cxn ang="0">
                  <a:pos x="128" y="24"/>
                </a:cxn>
                <a:cxn ang="0">
                  <a:pos x="128" y="32"/>
                </a:cxn>
                <a:cxn ang="0">
                  <a:pos x="128" y="41"/>
                </a:cxn>
                <a:cxn ang="0">
                  <a:pos x="128" y="48"/>
                </a:cxn>
                <a:cxn ang="0">
                  <a:pos x="118" y="48"/>
                </a:cxn>
                <a:cxn ang="0">
                  <a:pos x="102" y="48"/>
                </a:cxn>
                <a:cxn ang="0">
                  <a:pos x="81" y="48"/>
                </a:cxn>
                <a:cxn ang="0">
                  <a:pos x="59" y="48"/>
                </a:cxn>
                <a:cxn ang="0">
                  <a:pos x="37" y="48"/>
                </a:cxn>
                <a:cxn ang="0">
                  <a:pos x="19" y="48"/>
                </a:cxn>
                <a:cxn ang="0">
                  <a:pos x="5" y="48"/>
                </a:cxn>
                <a:cxn ang="0">
                  <a:pos x="0" y="48"/>
                </a:cxn>
                <a:cxn ang="0">
                  <a:pos x="0" y="64"/>
                </a:cxn>
                <a:cxn ang="0">
                  <a:pos x="144" y="64"/>
                </a:cxn>
                <a:cxn ang="0">
                  <a:pos x="144" y="0"/>
                </a:cxn>
                <a:cxn ang="0">
                  <a:pos x="136" y="0"/>
                </a:cxn>
              </a:cxnLst>
              <a:rect l="0" t="0" r="r" b="b"/>
              <a:pathLst>
                <a:path w="144" h="64">
                  <a:moveTo>
                    <a:pt x="136" y="0"/>
                  </a:moveTo>
                  <a:lnTo>
                    <a:pt x="0" y="0"/>
                  </a:lnTo>
                  <a:lnTo>
                    <a:pt x="0" y="16"/>
                  </a:lnTo>
                  <a:lnTo>
                    <a:pt x="5" y="16"/>
                  </a:lnTo>
                  <a:lnTo>
                    <a:pt x="19" y="16"/>
                  </a:lnTo>
                  <a:lnTo>
                    <a:pt x="37" y="16"/>
                  </a:lnTo>
                  <a:lnTo>
                    <a:pt x="59" y="16"/>
                  </a:lnTo>
                  <a:lnTo>
                    <a:pt x="81" y="16"/>
                  </a:lnTo>
                  <a:lnTo>
                    <a:pt x="102" y="16"/>
                  </a:lnTo>
                  <a:lnTo>
                    <a:pt x="118" y="16"/>
                  </a:lnTo>
                  <a:lnTo>
                    <a:pt x="128" y="16"/>
                  </a:lnTo>
                  <a:lnTo>
                    <a:pt x="128" y="24"/>
                  </a:lnTo>
                  <a:lnTo>
                    <a:pt x="128" y="32"/>
                  </a:lnTo>
                  <a:lnTo>
                    <a:pt x="128" y="41"/>
                  </a:lnTo>
                  <a:lnTo>
                    <a:pt x="128" y="48"/>
                  </a:lnTo>
                  <a:lnTo>
                    <a:pt x="118" y="48"/>
                  </a:lnTo>
                  <a:lnTo>
                    <a:pt x="102" y="48"/>
                  </a:lnTo>
                  <a:lnTo>
                    <a:pt x="81" y="48"/>
                  </a:lnTo>
                  <a:lnTo>
                    <a:pt x="59" y="48"/>
                  </a:lnTo>
                  <a:lnTo>
                    <a:pt x="37" y="48"/>
                  </a:lnTo>
                  <a:lnTo>
                    <a:pt x="19" y="48"/>
                  </a:lnTo>
                  <a:lnTo>
                    <a:pt x="5" y="48"/>
                  </a:lnTo>
                  <a:lnTo>
                    <a:pt x="0" y="48"/>
                  </a:lnTo>
                  <a:lnTo>
                    <a:pt x="0" y="64"/>
                  </a:lnTo>
                  <a:lnTo>
                    <a:pt x="144" y="64"/>
                  </a:lnTo>
                  <a:lnTo>
                    <a:pt x="144" y="0"/>
                  </a:lnTo>
                  <a:lnTo>
                    <a:pt x="136" y="0"/>
                  </a:lnTo>
                  <a:close/>
                </a:path>
              </a:pathLst>
            </a:custGeom>
            <a:solidFill>
              <a:srgbClr val="000000"/>
            </a:solidFill>
            <a:ln w="9525">
              <a:noFill/>
              <a:round/>
              <a:headEnd/>
              <a:tailEnd/>
            </a:ln>
          </p:spPr>
          <p:txBody>
            <a:bodyPr/>
            <a:lstStyle/>
            <a:p>
              <a:endParaRPr lang="es-MX"/>
            </a:p>
          </p:txBody>
        </p:sp>
        <p:sp>
          <p:nvSpPr>
            <p:cNvPr id="65785" name="Freeform 249"/>
            <p:cNvSpPr>
              <a:spLocks noChangeAspect="1"/>
            </p:cNvSpPr>
            <p:nvPr/>
          </p:nvSpPr>
          <p:spPr bwMode="auto">
            <a:xfrm flipH="1">
              <a:off x="3744" y="3971"/>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786" name="Freeform 250"/>
            <p:cNvSpPr>
              <a:spLocks noChangeAspect="1"/>
            </p:cNvSpPr>
            <p:nvPr/>
          </p:nvSpPr>
          <p:spPr bwMode="auto">
            <a:xfrm flipH="1">
              <a:off x="3775" y="3995"/>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787" name="Freeform 251"/>
            <p:cNvSpPr>
              <a:spLocks noChangeAspect="1"/>
            </p:cNvSpPr>
            <p:nvPr/>
          </p:nvSpPr>
          <p:spPr bwMode="auto">
            <a:xfrm flipH="1">
              <a:off x="3744" y="3971"/>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788" name="Freeform 252"/>
            <p:cNvSpPr>
              <a:spLocks noChangeAspect="1"/>
            </p:cNvSpPr>
            <p:nvPr/>
          </p:nvSpPr>
          <p:spPr bwMode="auto">
            <a:xfrm flipH="1">
              <a:off x="3775" y="3995"/>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789" name="Freeform 253"/>
            <p:cNvSpPr>
              <a:spLocks noChangeAspect="1"/>
            </p:cNvSpPr>
            <p:nvPr/>
          </p:nvSpPr>
          <p:spPr bwMode="auto">
            <a:xfrm flipH="1">
              <a:off x="3718" y="3921"/>
              <a:ext cx="32" cy="12"/>
            </a:xfrm>
            <a:custGeom>
              <a:avLst/>
              <a:gdLst/>
              <a:ahLst/>
              <a:cxnLst>
                <a:cxn ang="0">
                  <a:pos x="37" y="5"/>
                </a:cxn>
                <a:cxn ang="0">
                  <a:pos x="37" y="6"/>
                </a:cxn>
                <a:cxn ang="0">
                  <a:pos x="37" y="8"/>
                </a:cxn>
                <a:cxn ang="0">
                  <a:pos x="37" y="12"/>
                </a:cxn>
                <a:cxn ang="0">
                  <a:pos x="37" y="15"/>
                </a:cxn>
                <a:cxn ang="0">
                  <a:pos x="31" y="15"/>
                </a:cxn>
                <a:cxn ang="0">
                  <a:pos x="23" y="15"/>
                </a:cxn>
                <a:cxn ang="0">
                  <a:pos x="14" y="15"/>
                </a:cxn>
                <a:cxn ang="0">
                  <a:pos x="8" y="15"/>
                </a:cxn>
                <a:cxn ang="0">
                  <a:pos x="8" y="12"/>
                </a:cxn>
                <a:cxn ang="0">
                  <a:pos x="8" y="8"/>
                </a:cxn>
                <a:cxn ang="0">
                  <a:pos x="8" y="6"/>
                </a:cxn>
                <a:cxn ang="0">
                  <a:pos x="8" y="5"/>
                </a:cxn>
                <a:cxn ang="0">
                  <a:pos x="8" y="4"/>
                </a:cxn>
                <a:cxn ang="0">
                  <a:pos x="7" y="1"/>
                </a:cxn>
                <a:cxn ang="0">
                  <a:pos x="6" y="0"/>
                </a:cxn>
                <a:cxn ang="0">
                  <a:pos x="5" y="0"/>
                </a:cxn>
                <a:cxn ang="0">
                  <a:pos x="4" y="0"/>
                </a:cxn>
                <a:cxn ang="0">
                  <a:pos x="1" y="1"/>
                </a:cxn>
                <a:cxn ang="0">
                  <a:pos x="0" y="4"/>
                </a:cxn>
                <a:cxn ang="0">
                  <a:pos x="0" y="5"/>
                </a:cxn>
                <a:cxn ang="0">
                  <a:pos x="0" y="22"/>
                </a:cxn>
                <a:cxn ang="0">
                  <a:pos x="45" y="22"/>
                </a:cxn>
                <a:cxn ang="0">
                  <a:pos x="45" y="5"/>
                </a:cxn>
                <a:cxn ang="0">
                  <a:pos x="45" y="4"/>
                </a:cxn>
                <a:cxn ang="0">
                  <a:pos x="44" y="1"/>
                </a:cxn>
                <a:cxn ang="0">
                  <a:pos x="42" y="0"/>
                </a:cxn>
                <a:cxn ang="0">
                  <a:pos x="41" y="0"/>
                </a:cxn>
                <a:cxn ang="0">
                  <a:pos x="39" y="0"/>
                </a:cxn>
                <a:cxn ang="0">
                  <a:pos x="38" y="1"/>
                </a:cxn>
                <a:cxn ang="0">
                  <a:pos x="37" y="4"/>
                </a:cxn>
                <a:cxn ang="0">
                  <a:pos x="37" y="5"/>
                </a:cxn>
              </a:cxnLst>
              <a:rect l="0" t="0" r="r" b="b"/>
              <a:pathLst>
                <a:path w="45" h="22">
                  <a:moveTo>
                    <a:pt x="37" y="5"/>
                  </a:moveTo>
                  <a:lnTo>
                    <a:pt x="37" y="6"/>
                  </a:lnTo>
                  <a:lnTo>
                    <a:pt x="37" y="8"/>
                  </a:lnTo>
                  <a:lnTo>
                    <a:pt x="37" y="12"/>
                  </a:lnTo>
                  <a:lnTo>
                    <a:pt x="37" y="15"/>
                  </a:lnTo>
                  <a:lnTo>
                    <a:pt x="31" y="15"/>
                  </a:lnTo>
                  <a:lnTo>
                    <a:pt x="23" y="15"/>
                  </a:lnTo>
                  <a:lnTo>
                    <a:pt x="14" y="15"/>
                  </a:lnTo>
                  <a:lnTo>
                    <a:pt x="8" y="15"/>
                  </a:lnTo>
                  <a:lnTo>
                    <a:pt x="8" y="12"/>
                  </a:lnTo>
                  <a:lnTo>
                    <a:pt x="8" y="8"/>
                  </a:lnTo>
                  <a:lnTo>
                    <a:pt x="8" y="6"/>
                  </a:lnTo>
                  <a:lnTo>
                    <a:pt x="8" y="5"/>
                  </a:lnTo>
                  <a:lnTo>
                    <a:pt x="8" y="4"/>
                  </a:lnTo>
                  <a:lnTo>
                    <a:pt x="7" y="1"/>
                  </a:lnTo>
                  <a:lnTo>
                    <a:pt x="6" y="0"/>
                  </a:lnTo>
                  <a:lnTo>
                    <a:pt x="5" y="0"/>
                  </a:lnTo>
                  <a:lnTo>
                    <a:pt x="4" y="0"/>
                  </a:lnTo>
                  <a:lnTo>
                    <a:pt x="1" y="1"/>
                  </a:lnTo>
                  <a:lnTo>
                    <a:pt x="0" y="4"/>
                  </a:lnTo>
                  <a:lnTo>
                    <a:pt x="0" y="5"/>
                  </a:lnTo>
                  <a:lnTo>
                    <a:pt x="0" y="22"/>
                  </a:lnTo>
                  <a:lnTo>
                    <a:pt x="45" y="22"/>
                  </a:lnTo>
                  <a:lnTo>
                    <a:pt x="45" y="5"/>
                  </a:lnTo>
                  <a:lnTo>
                    <a:pt x="45" y="4"/>
                  </a:lnTo>
                  <a:lnTo>
                    <a:pt x="44" y="1"/>
                  </a:lnTo>
                  <a:lnTo>
                    <a:pt x="42" y="0"/>
                  </a:lnTo>
                  <a:lnTo>
                    <a:pt x="41" y="0"/>
                  </a:lnTo>
                  <a:lnTo>
                    <a:pt x="39" y="0"/>
                  </a:lnTo>
                  <a:lnTo>
                    <a:pt x="38" y="1"/>
                  </a:lnTo>
                  <a:lnTo>
                    <a:pt x="37" y="4"/>
                  </a:lnTo>
                  <a:lnTo>
                    <a:pt x="37" y="5"/>
                  </a:lnTo>
                  <a:close/>
                </a:path>
              </a:pathLst>
            </a:custGeom>
            <a:solidFill>
              <a:srgbClr val="000000"/>
            </a:solidFill>
            <a:ln w="9525">
              <a:noFill/>
              <a:round/>
              <a:headEnd/>
              <a:tailEnd/>
            </a:ln>
          </p:spPr>
          <p:txBody>
            <a:bodyPr/>
            <a:lstStyle/>
            <a:p>
              <a:endParaRPr lang="es-MX"/>
            </a:p>
          </p:txBody>
        </p:sp>
        <p:sp>
          <p:nvSpPr>
            <p:cNvPr id="65790" name="Freeform 254"/>
            <p:cNvSpPr>
              <a:spLocks noChangeAspect="1"/>
            </p:cNvSpPr>
            <p:nvPr/>
          </p:nvSpPr>
          <p:spPr bwMode="auto">
            <a:xfrm flipH="1">
              <a:off x="3675" y="3734"/>
              <a:ext cx="34" cy="278"/>
            </a:xfrm>
            <a:custGeom>
              <a:avLst/>
              <a:gdLst/>
              <a:ahLst/>
              <a:cxnLst>
                <a:cxn ang="0">
                  <a:pos x="464" y="0"/>
                </a:cxn>
                <a:cxn ang="0">
                  <a:pos x="35" y="0"/>
                </a:cxn>
                <a:cxn ang="0">
                  <a:pos x="28" y="1"/>
                </a:cxn>
                <a:cxn ang="0">
                  <a:pos x="21" y="2"/>
                </a:cxn>
                <a:cxn ang="0">
                  <a:pos x="15" y="6"/>
                </a:cxn>
                <a:cxn ang="0">
                  <a:pos x="11" y="10"/>
                </a:cxn>
                <a:cxn ang="0">
                  <a:pos x="6" y="15"/>
                </a:cxn>
                <a:cxn ang="0">
                  <a:pos x="3" y="21"/>
                </a:cxn>
                <a:cxn ang="0">
                  <a:pos x="1" y="28"/>
                </a:cxn>
                <a:cxn ang="0">
                  <a:pos x="0" y="35"/>
                </a:cxn>
                <a:cxn ang="0">
                  <a:pos x="0" y="488"/>
                </a:cxn>
                <a:cxn ang="0">
                  <a:pos x="16" y="488"/>
                </a:cxn>
                <a:cxn ang="0">
                  <a:pos x="16" y="264"/>
                </a:cxn>
                <a:cxn ang="0">
                  <a:pos x="481" y="264"/>
                </a:cxn>
                <a:cxn ang="0">
                  <a:pos x="481" y="450"/>
                </a:cxn>
                <a:cxn ang="0">
                  <a:pos x="497" y="450"/>
                </a:cxn>
                <a:cxn ang="0">
                  <a:pos x="497" y="35"/>
                </a:cxn>
                <a:cxn ang="0">
                  <a:pos x="495" y="21"/>
                </a:cxn>
                <a:cxn ang="0">
                  <a:pos x="488" y="10"/>
                </a:cxn>
                <a:cxn ang="0">
                  <a:pos x="476" y="2"/>
                </a:cxn>
                <a:cxn ang="0">
                  <a:pos x="464" y="0"/>
                </a:cxn>
              </a:cxnLst>
              <a:rect l="0" t="0" r="r" b="b"/>
              <a:pathLst>
                <a:path w="497" h="488">
                  <a:moveTo>
                    <a:pt x="464" y="0"/>
                  </a:moveTo>
                  <a:lnTo>
                    <a:pt x="35" y="0"/>
                  </a:lnTo>
                  <a:lnTo>
                    <a:pt x="28" y="1"/>
                  </a:lnTo>
                  <a:lnTo>
                    <a:pt x="21" y="2"/>
                  </a:lnTo>
                  <a:lnTo>
                    <a:pt x="15" y="6"/>
                  </a:lnTo>
                  <a:lnTo>
                    <a:pt x="11" y="10"/>
                  </a:lnTo>
                  <a:lnTo>
                    <a:pt x="6" y="15"/>
                  </a:lnTo>
                  <a:lnTo>
                    <a:pt x="3" y="21"/>
                  </a:lnTo>
                  <a:lnTo>
                    <a:pt x="1" y="28"/>
                  </a:lnTo>
                  <a:lnTo>
                    <a:pt x="0" y="35"/>
                  </a:lnTo>
                  <a:lnTo>
                    <a:pt x="0" y="488"/>
                  </a:lnTo>
                  <a:lnTo>
                    <a:pt x="16" y="488"/>
                  </a:lnTo>
                  <a:lnTo>
                    <a:pt x="16" y="264"/>
                  </a:lnTo>
                  <a:lnTo>
                    <a:pt x="481" y="264"/>
                  </a:lnTo>
                  <a:lnTo>
                    <a:pt x="481" y="450"/>
                  </a:lnTo>
                  <a:lnTo>
                    <a:pt x="497" y="450"/>
                  </a:lnTo>
                  <a:lnTo>
                    <a:pt x="497" y="35"/>
                  </a:lnTo>
                  <a:lnTo>
                    <a:pt x="495" y="21"/>
                  </a:lnTo>
                  <a:lnTo>
                    <a:pt x="488" y="10"/>
                  </a:lnTo>
                  <a:lnTo>
                    <a:pt x="476" y="2"/>
                  </a:lnTo>
                  <a:lnTo>
                    <a:pt x="464" y="0"/>
                  </a:lnTo>
                  <a:close/>
                </a:path>
              </a:pathLst>
            </a:custGeom>
            <a:solidFill>
              <a:srgbClr val="000000"/>
            </a:solidFill>
            <a:ln w="9525">
              <a:noFill/>
              <a:round/>
              <a:headEnd/>
              <a:tailEnd/>
            </a:ln>
          </p:spPr>
          <p:txBody>
            <a:bodyPr/>
            <a:lstStyle/>
            <a:p>
              <a:endParaRPr lang="es-MX"/>
            </a:p>
          </p:txBody>
        </p:sp>
        <p:sp>
          <p:nvSpPr>
            <p:cNvPr id="65791" name="Rectangle 255"/>
            <p:cNvSpPr>
              <a:spLocks noChangeAspect="1" noChangeArrowheads="1"/>
            </p:cNvSpPr>
            <p:nvPr/>
          </p:nvSpPr>
          <p:spPr bwMode="auto">
            <a:xfrm flipH="1">
              <a:off x="3490" y="4006"/>
              <a:ext cx="265" cy="9"/>
            </a:xfrm>
            <a:prstGeom prst="rect">
              <a:avLst/>
            </a:prstGeom>
            <a:solidFill>
              <a:srgbClr val="000000"/>
            </a:solidFill>
            <a:ln w="9525">
              <a:noFill/>
              <a:miter lim="800000"/>
              <a:headEnd/>
              <a:tailEnd/>
            </a:ln>
          </p:spPr>
          <p:txBody>
            <a:bodyPr/>
            <a:lstStyle/>
            <a:p>
              <a:endParaRPr lang="es-MX"/>
            </a:p>
          </p:txBody>
        </p:sp>
        <p:sp>
          <p:nvSpPr>
            <p:cNvPr id="65792" name="Freeform 256"/>
            <p:cNvSpPr>
              <a:spLocks noChangeAspect="1"/>
            </p:cNvSpPr>
            <p:nvPr/>
          </p:nvSpPr>
          <p:spPr bwMode="auto">
            <a:xfrm flipH="1">
              <a:off x="3398" y="3971"/>
              <a:ext cx="95" cy="80"/>
            </a:xfrm>
            <a:custGeom>
              <a:avLst/>
              <a:gdLst/>
              <a:ahLst/>
              <a:cxnLst>
                <a:cxn ang="0">
                  <a:pos x="140" y="70"/>
                </a:cxn>
                <a:cxn ang="0">
                  <a:pos x="138" y="84"/>
                </a:cxn>
                <a:cxn ang="0">
                  <a:pos x="134" y="97"/>
                </a:cxn>
                <a:cxn ang="0">
                  <a:pos x="128" y="108"/>
                </a:cxn>
                <a:cxn ang="0">
                  <a:pos x="119" y="118"/>
                </a:cxn>
                <a:cxn ang="0">
                  <a:pos x="108" y="128"/>
                </a:cxn>
                <a:cxn ang="0">
                  <a:pos x="97" y="133"/>
                </a:cxn>
                <a:cxn ang="0">
                  <a:pos x="84" y="138"/>
                </a:cxn>
                <a:cxn ang="0">
                  <a:pos x="70" y="139"/>
                </a:cxn>
                <a:cxn ang="0">
                  <a:pos x="57" y="138"/>
                </a:cxn>
                <a:cxn ang="0">
                  <a:pos x="43" y="133"/>
                </a:cxn>
                <a:cxn ang="0">
                  <a:pos x="31" y="128"/>
                </a:cxn>
                <a:cxn ang="0">
                  <a:pos x="21" y="118"/>
                </a:cxn>
                <a:cxn ang="0">
                  <a:pos x="12" y="108"/>
                </a:cxn>
                <a:cxn ang="0">
                  <a:pos x="6" y="97"/>
                </a:cxn>
                <a:cxn ang="0">
                  <a:pos x="1" y="84"/>
                </a:cxn>
                <a:cxn ang="0">
                  <a:pos x="0" y="70"/>
                </a:cxn>
                <a:cxn ang="0">
                  <a:pos x="1" y="56"/>
                </a:cxn>
                <a:cxn ang="0">
                  <a:pos x="6" y="42"/>
                </a:cxn>
                <a:cxn ang="0">
                  <a:pos x="12" y="31"/>
                </a:cxn>
                <a:cxn ang="0">
                  <a:pos x="21" y="21"/>
                </a:cxn>
                <a:cxn ang="0">
                  <a:pos x="31" y="11"/>
                </a:cxn>
                <a:cxn ang="0">
                  <a:pos x="43" y="6"/>
                </a:cxn>
                <a:cxn ang="0">
                  <a:pos x="57" y="1"/>
                </a:cxn>
                <a:cxn ang="0">
                  <a:pos x="70" y="0"/>
                </a:cxn>
                <a:cxn ang="0">
                  <a:pos x="84" y="1"/>
                </a:cxn>
                <a:cxn ang="0">
                  <a:pos x="97" y="6"/>
                </a:cxn>
                <a:cxn ang="0">
                  <a:pos x="108" y="11"/>
                </a:cxn>
                <a:cxn ang="0">
                  <a:pos x="119" y="21"/>
                </a:cxn>
                <a:cxn ang="0">
                  <a:pos x="128" y="31"/>
                </a:cxn>
                <a:cxn ang="0">
                  <a:pos x="134" y="42"/>
                </a:cxn>
                <a:cxn ang="0">
                  <a:pos x="138" y="56"/>
                </a:cxn>
                <a:cxn ang="0">
                  <a:pos x="140" y="70"/>
                </a:cxn>
              </a:cxnLst>
              <a:rect l="0" t="0" r="r" b="b"/>
              <a:pathLst>
                <a:path w="140" h="139">
                  <a:moveTo>
                    <a:pt x="140" y="70"/>
                  </a:moveTo>
                  <a:lnTo>
                    <a:pt x="138" y="84"/>
                  </a:lnTo>
                  <a:lnTo>
                    <a:pt x="134" y="97"/>
                  </a:lnTo>
                  <a:lnTo>
                    <a:pt x="128" y="108"/>
                  </a:lnTo>
                  <a:lnTo>
                    <a:pt x="119" y="118"/>
                  </a:lnTo>
                  <a:lnTo>
                    <a:pt x="108" y="128"/>
                  </a:lnTo>
                  <a:lnTo>
                    <a:pt x="97" y="133"/>
                  </a:lnTo>
                  <a:lnTo>
                    <a:pt x="84" y="138"/>
                  </a:lnTo>
                  <a:lnTo>
                    <a:pt x="70" y="139"/>
                  </a:lnTo>
                  <a:lnTo>
                    <a:pt x="57" y="138"/>
                  </a:lnTo>
                  <a:lnTo>
                    <a:pt x="43" y="133"/>
                  </a:lnTo>
                  <a:lnTo>
                    <a:pt x="31" y="128"/>
                  </a:lnTo>
                  <a:lnTo>
                    <a:pt x="21" y="118"/>
                  </a:lnTo>
                  <a:lnTo>
                    <a:pt x="12" y="108"/>
                  </a:lnTo>
                  <a:lnTo>
                    <a:pt x="6" y="97"/>
                  </a:lnTo>
                  <a:lnTo>
                    <a:pt x="1" y="84"/>
                  </a:lnTo>
                  <a:lnTo>
                    <a:pt x="0" y="70"/>
                  </a:lnTo>
                  <a:lnTo>
                    <a:pt x="1" y="56"/>
                  </a:lnTo>
                  <a:lnTo>
                    <a:pt x="6" y="42"/>
                  </a:lnTo>
                  <a:lnTo>
                    <a:pt x="12" y="31"/>
                  </a:lnTo>
                  <a:lnTo>
                    <a:pt x="21" y="21"/>
                  </a:lnTo>
                  <a:lnTo>
                    <a:pt x="31" y="11"/>
                  </a:lnTo>
                  <a:lnTo>
                    <a:pt x="43" y="6"/>
                  </a:lnTo>
                  <a:lnTo>
                    <a:pt x="57" y="1"/>
                  </a:lnTo>
                  <a:lnTo>
                    <a:pt x="70" y="0"/>
                  </a:lnTo>
                  <a:lnTo>
                    <a:pt x="84" y="1"/>
                  </a:lnTo>
                  <a:lnTo>
                    <a:pt x="97" y="6"/>
                  </a:lnTo>
                  <a:lnTo>
                    <a:pt x="108" y="11"/>
                  </a:lnTo>
                  <a:lnTo>
                    <a:pt x="119" y="21"/>
                  </a:lnTo>
                  <a:lnTo>
                    <a:pt x="128" y="31"/>
                  </a:lnTo>
                  <a:lnTo>
                    <a:pt x="134" y="42"/>
                  </a:lnTo>
                  <a:lnTo>
                    <a:pt x="138" y="56"/>
                  </a:lnTo>
                  <a:lnTo>
                    <a:pt x="140" y="70"/>
                  </a:lnTo>
                  <a:close/>
                </a:path>
              </a:pathLst>
            </a:custGeom>
            <a:solidFill>
              <a:srgbClr val="000000"/>
            </a:solidFill>
            <a:ln w="9525">
              <a:noFill/>
              <a:round/>
              <a:headEnd/>
              <a:tailEnd/>
            </a:ln>
          </p:spPr>
          <p:txBody>
            <a:bodyPr/>
            <a:lstStyle/>
            <a:p>
              <a:endParaRPr lang="es-MX"/>
            </a:p>
          </p:txBody>
        </p:sp>
        <p:sp>
          <p:nvSpPr>
            <p:cNvPr id="65793" name="Freeform 257"/>
            <p:cNvSpPr>
              <a:spLocks noChangeAspect="1"/>
            </p:cNvSpPr>
            <p:nvPr/>
          </p:nvSpPr>
          <p:spPr bwMode="auto">
            <a:xfrm flipH="1">
              <a:off x="3426" y="3995"/>
              <a:ext cx="40" cy="32"/>
            </a:xfrm>
            <a:custGeom>
              <a:avLst/>
              <a:gdLst/>
              <a:ahLst/>
              <a:cxnLst>
                <a:cxn ang="0">
                  <a:pos x="56" y="29"/>
                </a:cxn>
                <a:cxn ang="0">
                  <a:pos x="54" y="39"/>
                </a:cxn>
                <a:cxn ang="0">
                  <a:pos x="48" y="49"/>
                </a:cxn>
                <a:cxn ang="0">
                  <a:pos x="39" y="54"/>
                </a:cxn>
                <a:cxn ang="0">
                  <a:pos x="28" y="57"/>
                </a:cxn>
                <a:cxn ang="0">
                  <a:pos x="17" y="54"/>
                </a:cxn>
                <a:cxn ang="0">
                  <a:pos x="8" y="49"/>
                </a:cxn>
                <a:cxn ang="0">
                  <a:pos x="2" y="39"/>
                </a:cxn>
                <a:cxn ang="0">
                  <a:pos x="0" y="29"/>
                </a:cxn>
                <a:cxn ang="0">
                  <a:pos x="2" y="18"/>
                </a:cxn>
                <a:cxn ang="0">
                  <a:pos x="8" y="8"/>
                </a:cxn>
                <a:cxn ang="0">
                  <a:pos x="17" y="3"/>
                </a:cxn>
                <a:cxn ang="0">
                  <a:pos x="28" y="0"/>
                </a:cxn>
                <a:cxn ang="0">
                  <a:pos x="39" y="3"/>
                </a:cxn>
                <a:cxn ang="0">
                  <a:pos x="48" y="8"/>
                </a:cxn>
                <a:cxn ang="0">
                  <a:pos x="54" y="18"/>
                </a:cxn>
                <a:cxn ang="0">
                  <a:pos x="56" y="29"/>
                </a:cxn>
              </a:cxnLst>
              <a:rect l="0" t="0" r="r" b="b"/>
              <a:pathLst>
                <a:path w="56" h="57">
                  <a:moveTo>
                    <a:pt x="56" y="29"/>
                  </a:moveTo>
                  <a:lnTo>
                    <a:pt x="54" y="39"/>
                  </a:lnTo>
                  <a:lnTo>
                    <a:pt x="48" y="49"/>
                  </a:lnTo>
                  <a:lnTo>
                    <a:pt x="39" y="54"/>
                  </a:lnTo>
                  <a:lnTo>
                    <a:pt x="28" y="57"/>
                  </a:lnTo>
                  <a:lnTo>
                    <a:pt x="17" y="54"/>
                  </a:lnTo>
                  <a:lnTo>
                    <a:pt x="8" y="49"/>
                  </a:lnTo>
                  <a:lnTo>
                    <a:pt x="2" y="39"/>
                  </a:lnTo>
                  <a:lnTo>
                    <a:pt x="0" y="29"/>
                  </a:lnTo>
                  <a:lnTo>
                    <a:pt x="2" y="18"/>
                  </a:lnTo>
                  <a:lnTo>
                    <a:pt x="8" y="8"/>
                  </a:lnTo>
                  <a:lnTo>
                    <a:pt x="17" y="3"/>
                  </a:lnTo>
                  <a:lnTo>
                    <a:pt x="28" y="0"/>
                  </a:lnTo>
                  <a:lnTo>
                    <a:pt x="39" y="3"/>
                  </a:lnTo>
                  <a:lnTo>
                    <a:pt x="48" y="8"/>
                  </a:lnTo>
                  <a:lnTo>
                    <a:pt x="54" y="18"/>
                  </a:lnTo>
                  <a:lnTo>
                    <a:pt x="56" y="29"/>
                  </a:lnTo>
                  <a:close/>
                </a:path>
              </a:pathLst>
            </a:custGeom>
            <a:solidFill>
              <a:srgbClr val="FFFFFF"/>
            </a:solidFill>
            <a:ln w="9525">
              <a:noFill/>
              <a:round/>
              <a:headEnd/>
              <a:tailEnd/>
            </a:ln>
          </p:spPr>
          <p:txBody>
            <a:bodyPr/>
            <a:lstStyle/>
            <a:p>
              <a:endParaRPr lang="es-MX"/>
            </a:p>
          </p:txBody>
        </p:sp>
        <p:sp>
          <p:nvSpPr>
            <p:cNvPr id="65794" name="Freeform 258"/>
            <p:cNvSpPr>
              <a:spLocks noChangeAspect="1"/>
            </p:cNvSpPr>
            <p:nvPr/>
          </p:nvSpPr>
          <p:spPr bwMode="auto">
            <a:xfrm flipH="1">
              <a:off x="3703" y="3882"/>
              <a:ext cx="207" cy="108"/>
            </a:xfrm>
            <a:custGeom>
              <a:avLst/>
              <a:gdLst/>
              <a:ahLst/>
              <a:cxnLst>
                <a:cxn ang="0">
                  <a:pos x="177" y="0"/>
                </a:cxn>
                <a:cxn ang="0">
                  <a:pos x="142" y="4"/>
                </a:cxn>
                <a:cxn ang="0">
                  <a:pos x="108" y="13"/>
                </a:cxn>
                <a:cxn ang="0">
                  <a:pos x="78" y="28"/>
                </a:cxn>
                <a:cxn ang="0">
                  <a:pos x="52" y="47"/>
                </a:cxn>
                <a:cxn ang="0">
                  <a:pos x="30" y="72"/>
                </a:cxn>
                <a:cxn ang="0">
                  <a:pos x="14" y="99"/>
                </a:cxn>
                <a:cxn ang="0">
                  <a:pos x="3" y="130"/>
                </a:cxn>
                <a:cxn ang="0">
                  <a:pos x="0" y="163"/>
                </a:cxn>
                <a:cxn ang="0">
                  <a:pos x="0" y="189"/>
                </a:cxn>
                <a:cxn ang="0">
                  <a:pos x="16" y="189"/>
                </a:cxn>
                <a:cxn ang="0">
                  <a:pos x="16" y="163"/>
                </a:cxn>
                <a:cxn ang="0">
                  <a:pos x="19" y="133"/>
                </a:cxn>
                <a:cxn ang="0">
                  <a:pos x="29" y="106"/>
                </a:cxn>
                <a:cxn ang="0">
                  <a:pos x="44" y="81"/>
                </a:cxn>
                <a:cxn ang="0">
                  <a:pos x="63" y="59"/>
                </a:cxn>
                <a:cxn ang="0">
                  <a:pos x="87" y="42"/>
                </a:cxn>
                <a:cxn ang="0">
                  <a:pos x="115" y="28"/>
                </a:cxn>
                <a:cxn ang="0">
                  <a:pos x="145" y="20"/>
                </a:cxn>
                <a:cxn ang="0">
                  <a:pos x="177" y="16"/>
                </a:cxn>
                <a:cxn ang="0">
                  <a:pos x="298" y="16"/>
                </a:cxn>
                <a:cxn ang="0">
                  <a:pos x="298" y="0"/>
                </a:cxn>
                <a:cxn ang="0">
                  <a:pos x="177" y="0"/>
                </a:cxn>
              </a:cxnLst>
              <a:rect l="0" t="0" r="r" b="b"/>
              <a:pathLst>
                <a:path w="298" h="189">
                  <a:moveTo>
                    <a:pt x="177" y="0"/>
                  </a:moveTo>
                  <a:lnTo>
                    <a:pt x="142" y="4"/>
                  </a:lnTo>
                  <a:lnTo>
                    <a:pt x="108" y="13"/>
                  </a:lnTo>
                  <a:lnTo>
                    <a:pt x="78" y="28"/>
                  </a:lnTo>
                  <a:lnTo>
                    <a:pt x="52" y="47"/>
                  </a:lnTo>
                  <a:lnTo>
                    <a:pt x="30" y="72"/>
                  </a:lnTo>
                  <a:lnTo>
                    <a:pt x="14" y="99"/>
                  </a:lnTo>
                  <a:lnTo>
                    <a:pt x="3" y="130"/>
                  </a:lnTo>
                  <a:lnTo>
                    <a:pt x="0" y="163"/>
                  </a:lnTo>
                  <a:lnTo>
                    <a:pt x="0" y="189"/>
                  </a:lnTo>
                  <a:lnTo>
                    <a:pt x="16" y="189"/>
                  </a:lnTo>
                  <a:lnTo>
                    <a:pt x="16" y="163"/>
                  </a:lnTo>
                  <a:lnTo>
                    <a:pt x="19" y="133"/>
                  </a:lnTo>
                  <a:lnTo>
                    <a:pt x="29" y="106"/>
                  </a:lnTo>
                  <a:lnTo>
                    <a:pt x="44" y="81"/>
                  </a:lnTo>
                  <a:lnTo>
                    <a:pt x="63" y="59"/>
                  </a:lnTo>
                  <a:lnTo>
                    <a:pt x="87" y="42"/>
                  </a:lnTo>
                  <a:lnTo>
                    <a:pt x="115" y="28"/>
                  </a:lnTo>
                  <a:lnTo>
                    <a:pt x="145" y="20"/>
                  </a:lnTo>
                  <a:lnTo>
                    <a:pt x="177" y="16"/>
                  </a:lnTo>
                  <a:lnTo>
                    <a:pt x="298" y="16"/>
                  </a:lnTo>
                  <a:lnTo>
                    <a:pt x="298" y="0"/>
                  </a:lnTo>
                  <a:lnTo>
                    <a:pt x="177" y="0"/>
                  </a:lnTo>
                  <a:close/>
                </a:path>
              </a:pathLst>
            </a:custGeom>
            <a:solidFill>
              <a:srgbClr val="000000"/>
            </a:solidFill>
            <a:ln w="9525">
              <a:noFill/>
              <a:round/>
              <a:headEnd/>
              <a:tailEnd/>
            </a:ln>
          </p:spPr>
          <p:txBody>
            <a:bodyPr/>
            <a:lstStyle/>
            <a:p>
              <a:endParaRPr lang="es-MX"/>
            </a:p>
          </p:txBody>
        </p:sp>
        <p:sp>
          <p:nvSpPr>
            <p:cNvPr id="65795" name="Freeform 259"/>
            <p:cNvSpPr>
              <a:spLocks noChangeAspect="1"/>
            </p:cNvSpPr>
            <p:nvPr/>
          </p:nvSpPr>
          <p:spPr bwMode="auto">
            <a:xfrm flipH="1">
              <a:off x="3732" y="3886"/>
              <a:ext cx="60" cy="123"/>
            </a:xfrm>
            <a:custGeom>
              <a:avLst/>
              <a:gdLst/>
              <a:ahLst/>
              <a:cxnLst>
                <a:cxn ang="0">
                  <a:pos x="0" y="5"/>
                </a:cxn>
                <a:cxn ang="0">
                  <a:pos x="0" y="135"/>
                </a:cxn>
                <a:cxn ang="0">
                  <a:pos x="4" y="135"/>
                </a:cxn>
                <a:cxn ang="0">
                  <a:pos x="19" y="136"/>
                </a:cxn>
                <a:cxn ang="0">
                  <a:pos x="31" y="142"/>
                </a:cxn>
                <a:cxn ang="0">
                  <a:pos x="44" y="149"/>
                </a:cxn>
                <a:cxn ang="0">
                  <a:pos x="56" y="158"/>
                </a:cxn>
                <a:cxn ang="0">
                  <a:pos x="65" y="171"/>
                </a:cxn>
                <a:cxn ang="0">
                  <a:pos x="72" y="183"/>
                </a:cxn>
                <a:cxn ang="0">
                  <a:pos x="76" y="198"/>
                </a:cxn>
                <a:cxn ang="0">
                  <a:pos x="78" y="213"/>
                </a:cxn>
                <a:cxn ang="0">
                  <a:pos x="78" y="214"/>
                </a:cxn>
                <a:cxn ang="0">
                  <a:pos x="79" y="215"/>
                </a:cxn>
                <a:cxn ang="0">
                  <a:pos x="80" y="217"/>
                </a:cxn>
                <a:cxn ang="0">
                  <a:pos x="81" y="217"/>
                </a:cxn>
                <a:cxn ang="0">
                  <a:pos x="82" y="217"/>
                </a:cxn>
                <a:cxn ang="0">
                  <a:pos x="85" y="215"/>
                </a:cxn>
                <a:cxn ang="0">
                  <a:pos x="86" y="214"/>
                </a:cxn>
                <a:cxn ang="0">
                  <a:pos x="86" y="213"/>
                </a:cxn>
                <a:cxn ang="0">
                  <a:pos x="85" y="197"/>
                </a:cxn>
                <a:cxn ang="0">
                  <a:pos x="80" y="181"/>
                </a:cxn>
                <a:cxn ang="0">
                  <a:pos x="72" y="167"/>
                </a:cxn>
                <a:cxn ang="0">
                  <a:pos x="63" y="154"/>
                </a:cxn>
                <a:cxn ang="0">
                  <a:pos x="51" y="144"/>
                </a:cxn>
                <a:cxn ang="0">
                  <a:pos x="37" y="136"/>
                </a:cxn>
                <a:cxn ang="0">
                  <a:pos x="23" y="130"/>
                </a:cxn>
                <a:cxn ang="0">
                  <a:pos x="7" y="128"/>
                </a:cxn>
                <a:cxn ang="0">
                  <a:pos x="7" y="106"/>
                </a:cxn>
                <a:cxn ang="0">
                  <a:pos x="7" y="65"/>
                </a:cxn>
                <a:cxn ang="0">
                  <a:pos x="7" y="23"/>
                </a:cxn>
                <a:cxn ang="0">
                  <a:pos x="7" y="5"/>
                </a:cxn>
                <a:cxn ang="0">
                  <a:pos x="7" y="4"/>
                </a:cxn>
                <a:cxn ang="0">
                  <a:pos x="6" y="1"/>
                </a:cxn>
                <a:cxn ang="0">
                  <a:pos x="5" y="0"/>
                </a:cxn>
                <a:cxn ang="0">
                  <a:pos x="4" y="0"/>
                </a:cxn>
                <a:cxn ang="0">
                  <a:pos x="3" y="0"/>
                </a:cxn>
                <a:cxn ang="0">
                  <a:pos x="2" y="1"/>
                </a:cxn>
                <a:cxn ang="0">
                  <a:pos x="0" y="4"/>
                </a:cxn>
                <a:cxn ang="0">
                  <a:pos x="0" y="5"/>
                </a:cxn>
              </a:cxnLst>
              <a:rect l="0" t="0" r="r" b="b"/>
              <a:pathLst>
                <a:path w="86" h="217">
                  <a:moveTo>
                    <a:pt x="0" y="5"/>
                  </a:moveTo>
                  <a:lnTo>
                    <a:pt x="0" y="135"/>
                  </a:lnTo>
                  <a:lnTo>
                    <a:pt x="4" y="135"/>
                  </a:lnTo>
                  <a:lnTo>
                    <a:pt x="19" y="136"/>
                  </a:lnTo>
                  <a:lnTo>
                    <a:pt x="31" y="142"/>
                  </a:lnTo>
                  <a:lnTo>
                    <a:pt x="44" y="149"/>
                  </a:lnTo>
                  <a:lnTo>
                    <a:pt x="56" y="158"/>
                  </a:lnTo>
                  <a:lnTo>
                    <a:pt x="65" y="171"/>
                  </a:lnTo>
                  <a:lnTo>
                    <a:pt x="72" y="183"/>
                  </a:lnTo>
                  <a:lnTo>
                    <a:pt x="76" y="198"/>
                  </a:lnTo>
                  <a:lnTo>
                    <a:pt x="78" y="213"/>
                  </a:lnTo>
                  <a:lnTo>
                    <a:pt x="78" y="214"/>
                  </a:lnTo>
                  <a:lnTo>
                    <a:pt x="79" y="215"/>
                  </a:lnTo>
                  <a:lnTo>
                    <a:pt x="80" y="217"/>
                  </a:lnTo>
                  <a:lnTo>
                    <a:pt x="81" y="217"/>
                  </a:lnTo>
                  <a:lnTo>
                    <a:pt x="82" y="217"/>
                  </a:lnTo>
                  <a:lnTo>
                    <a:pt x="85" y="215"/>
                  </a:lnTo>
                  <a:lnTo>
                    <a:pt x="86" y="214"/>
                  </a:lnTo>
                  <a:lnTo>
                    <a:pt x="86" y="213"/>
                  </a:lnTo>
                  <a:lnTo>
                    <a:pt x="85" y="197"/>
                  </a:lnTo>
                  <a:lnTo>
                    <a:pt x="80" y="181"/>
                  </a:lnTo>
                  <a:lnTo>
                    <a:pt x="72" y="167"/>
                  </a:lnTo>
                  <a:lnTo>
                    <a:pt x="63" y="154"/>
                  </a:lnTo>
                  <a:lnTo>
                    <a:pt x="51" y="144"/>
                  </a:lnTo>
                  <a:lnTo>
                    <a:pt x="37" y="136"/>
                  </a:lnTo>
                  <a:lnTo>
                    <a:pt x="23" y="130"/>
                  </a:lnTo>
                  <a:lnTo>
                    <a:pt x="7" y="128"/>
                  </a:lnTo>
                  <a:lnTo>
                    <a:pt x="7" y="106"/>
                  </a:lnTo>
                  <a:lnTo>
                    <a:pt x="7" y="65"/>
                  </a:lnTo>
                  <a:lnTo>
                    <a:pt x="7" y="23"/>
                  </a:lnTo>
                  <a:lnTo>
                    <a:pt x="7" y="5"/>
                  </a:lnTo>
                  <a:lnTo>
                    <a:pt x="7" y="4"/>
                  </a:lnTo>
                  <a:lnTo>
                    <a:pt x="6" y="1"/>
                  </a:lnTo>
                  <a:lnTo>
                    <a:pt x="5" y="0"/>
                  </a:lnTo>
                  <a:lnTo>
                    <a:pt x="4" y="0"/>
                  </a:lnTo>
                  <a:lnTo>
                    <a:pt x="3" y="0"/>
                  </a:lnTo>
                  <a:lnTo>
                    <a:pt x="2" y="1"/>
                  </a:lnTo>
                  <a:lnTo>
                    <a:pt x="0" y="4"/>
                  </a:lnTo>
                  <a:lnTo>
                    <a:pt x="0" y="5"/>
                  </a:lnTo>
                  <a:close/>
                </a:path>
              </a:pathLst>
            </a:custGeom>
            <a:solidFill>
              <a:srgbClr val="000000"/>
            </a:solidFill>
            <a:ln w="9525">
              <a:noFill/>
              <a:round/>
              <a:headEnd/>
              <a:tailEnd/>
            </a:ln>
          </p:spPr>
          <p:txBody>
            <a:bodyPr/>
            <a:lstStyle/>
            <a:p>
              <a:endParaRPr lang="es-MX"/>
            </a:p>
          </p:txBody>
        </p:sp>
        <p:sp>
          <p:nvSpPr>
            <p:cNvPr id="65796" name="Freeform 260"/>
            <p:cNvSpPr>
              <a:spLocks noChangeAspect="1"/>
            </p:cNvSpPr>
            <p:nvPr/>
          </p:nvSpPr>
          <p:spPr bwMode="auto">
            <a:xfrm flipH="1">
              <a:off x="3749" y="3859"/>
              <a:ext cx="35" cy="25"/>
            </a:xfrm>
            <a:custGeom>
              <a:avLst/>
              <a:gdLst/>
              <a:ahLst/>
              <a:cxnLst>
                <a:cxn ang="0">
                  <a:pos x="6" y="2"/>
                </a:cxn>
                <a:cxn ang="0">
                  <a:pos x="1" y="9"/>
                </a:cxn>
                <a:cxn ang="0">
                  <a:pos x="0" y="19"/>
                </a:cxn>
                <a:cxn ang="0">
                  <a:pos x="2" y="30"/>
                </a:cxn>
                <a:cxn ang="0">
                  <a:pos x="9" y="42"/>
                </a:cxn>
                <a:cxn ang="0">
                  <a:pos x="10" y="43"/>
                </a:cxn>
                <a:cxn ang="0">
                  <a:pos x="11" y="44"/>
                </a:cxn>
                <a:cxn ang="0">
                  <a:pos x="14" y="44"/>
                </a:cxn>
                <a:cxn ang="0">
                  <a:pos x="15" y="43"/>
                </a:cxn>
                <a:cxn ang="0">
                  <a:pos x="16" y="42"/>
                </a:cxn>
                <a:cxn ang="0">
                  <a:pos x="16" y="40"/>
                </a:cxn>
                <a:cxn ang="0">
                  <a:pos x="16" y="38"/>
                </a:cxn>
                <a:cxn ang="0">
                  <a:pos x="15" y="37"/>
                </a:cxn>
                <a:cxn ang="0">
                  <a:pos x="10" y="28"/>
                </a:cxn>
                <a:cxn ang="0">
                  <a:pos x="8" y="20"/>
                </a:cxn>
                <a:cxn ang="0">
                  <a:pos x="8" y="13"/>
                </a:cxn>
                <a:cxn ang="0">
                  <a:pos x="10" y="9"/>
                </a:cxn>
                <a:cxn ang="0">
                  <a:pos x="15" y="8"/>
                </a:cxn>
                <a:cxn ang="0">
                  <a:pos x="21" y="10"/>
                </a:cxn>
                <a:cxn ang="0">
                  <a:pos x="28" y="16"/>
                </a:cxn>
                <a:cxn ang="0">
                  <a:pos x="34" y="24"/>
                </a:cxn>
                <a:cxn ang="0">
                  <a:pos x="38" y="29"/>
                </a:cxn>
                <a:cxn ang="0">
                  <a:pos x="40" y="33"/>
                </a:cxn>
                <a:cxn ang="0">
                  <a:pos x="41" y="38"/>
                </a:cxn>
                <a:cxn ang="0">
                  <a:pos x="43" y="43"/>
                </a:cxn>
                <a:cxn ang="0">
                  <a:pos x="43" y="43"/>
                </a:cxn>
                <a:cxn ang="0">
                  <a:pos x="43" y="44"/>
                </a:cxn>
                <a:cxn ang="0">
                  <a:pos x="43" y="45"/>
                </a:cxn>
                <a:cxn ang="0">
                  <a:pos x="43" y="45"/>
                </a:cxn>
                <a:cxn ang="0">
                  <a:pos x="43" y="44"/>
                </a:cxn>
                <a:cxn ang="0">
                  <a:pos x="44" y="42"/>
                </a:cxn>
                <a:cxn ang="0">
                  <a:pos x="45" y="40"/>
                </a:cxn>
                <a:cxn ang="0">
                  <a:pos x="46" y="40"/>
                </a:cxn>
                <a:cxn ang="0">
                  <a:pos x="47" y="40"/>
                </a:cxn>
                <a:cxn ang="0">
                  <a:pos x="49" y="42"/>
                </a:cxn>
                <a:cxn ang="0">
                  <a:pos x="51" y="43"/>
                </a:cxn>
                <a:cxn ang="0">
                  <a:pos x="51" y="44"/>
                </a:cxn>
                <a:cxn ang="0">
                  <a:pos x="51" y="42"/>
                </a:cxn>
                <a:cxn ang="0">
                  <a:pos x="49" y="36"/>
                </a:cxn>
                <a:cxn ang="0">
                  <a:pos x="47" y="30"/>
                </a:cxn>
                <a:cxn ang="0">
                  <a:pos x="45" y="25"/>
                </a:cxn>
                <a:cxn ang="0">
                  <a:pos x="41" y="20"/>
                </a:cxn>
                <a:cxn ang="0">
                  <a:pos x="37" y="14"/>
                </a:cxn>
                <a:cxn ang="0">
                  <a:pos x="32" y="9"/>
                </a:cxn>
                <a:cxn ang="0">
                  <a:pos x="28" y="6"/>
                </a:cxn>
                <a:cxn ang="0">
                  <a:pos x="23" y="2"/>
                </a:cxn>
                <a:cxn ang="0">
                  <a:pos x="18" y="0"/>
                </a:cxn>
                <a:cxn ang="0">
                  <a:pos x="14" y="0"/>
                </a:cxn>
                <a:cxn ang="0">
                  <a:pos x="9" y="0"/>
                </a:cxn>
                <a:cxn ang="0">
                  <a:pos x="6" y="2"/>
                </a:cxn>
              </a:cxnLst>
              <a:rect l="0" t="0" r="r" b="b"/>
              <a:pathLst>
                <a:path w="51" h="45">
                  <a:moveTo>
                    <a:pt x="6" y="2"/>
                  </a:moveTo>
                  <a:lnTo>
                    <a:pt x="1" y="9"/>
                  </a:lnTo>
                  <a:lnTo>
                    <a:pt x="0" y="19"/>
                  </a:lnTo>
                  <a:lnTo>
                    <a:pt x="2" y="30"/>
                  </a:lnTo>
                  <a:lnTo>
                    <a:pt x="9" y="42"/>
                  </a:lnTo>
                  <a:lnTo>
                    <a:pt x="10" y="43"/>
                  </a:lnTo>
                  <a:lnTo>
                    <a:pt x="11" y="44"/>
                  </a:lnTo>
                  <a:lnTo>
                    <a:pt x="14" y="44"/>
                  </a:lnTo>
                  <a:lnTo>
                    <a:pt x="15" y="43"/>
                  </a:lnTo>
                  <a:lnTo>
                    <a:pt x="16" y="42"/>
                  </a:lnTo>
                  <a:lnTo>
                    <a:pt x="16" y="40"/>
                  </a:lnTo>
                  <a:lnTo>
                    <a:pt x="16" y="38"/>
                  </a:lnTo>
                  <a:lnTo>
                    <a:pt x="15" y="37"/>
                  </a:lnTo>
                  <a:lnTo>
                    <a:pt x="10" y="28"/>
                  </a:lnTo>
                  <a:lnTo>
                    <a:pt x="8" y="20"/>
                  </a:lnTo>
                  <a:lnTo>
                    <a:pt x="8" y="13"/>
                  </a:lnTo>
                  <a:lnTo>
                    <a:pt x="10" y="9"/>
                  </a:lnTo>
                  <a:lnTo>
                    <a:pt x="15" y="8"/>
                  </a:lnTo>
                  <a:lnTo>
                    <a:pt x="21" y="10"/>
                  </a:lnTo>
                  <a:lnTo>
                    <a:pt x="28" y="16"/>
                  </a:lnTo>
                  <a:lnTo>
                    <a:pt x="34" y="24"/>
                  </a:lnTo>
                  <a:lnTo>
                    <a:pt x="38" y="29"/>
                  </a:lnTo>
                  <a:lnTo>
                    <a:pt x="40" y="33"/>
                  </a:lnTo>
                  <a:lnTo>
                    <a:pt x="41" y="38"/>
                  </a:lnTo>
                  <a:lnTo>
                    <a:pt x="43" y="43"/>
                  </a:lnTo>
                  <a:lnTo>
                    <a:pt x="43" y="43"/>
                  </a:lnTo>
                  <a:lnTo>
                    <a:pt x="43" y="44"/>
                  </a:lnTo>
                  <a:lnTo>
                    <a:pt x="43" y="45"/>
                  </a:lnTo>
                  <a:lnTo>
                    <a:pt x="43" y="45"/>
                  </a:lnTo>
                  <a:lnTo>
                    <a:pt x="43" y="44"/>
                  </a:lnTo>
                  <a:lnTo>
                    <a:pt x="44" y="42"/>
                  </a:lnTo>
                  <a:lnTo>
                    <a:pt x="45" y="40"/>
                  </a:lnTo>
                  <a:lnTo>
                    <a:pt x="46" y="40"/>
                  </a:lnTo>
                  <a:lnTo>
                    <a:pt x="47" y="40"/>
                  </a:lnTo>
                  <a:lnTo>
                    <a:pt x="49" y="42"/>
                  </a:lnTo>
                  <a:lnTo>
                    <a:pt x="51" y="43"/>
                  </a:lnTo>
                  <a:lnTo>
                    <a:pt x="51" y="44"/>
                  </a:lnTo>
                  <a:lnTo>
                    <a:pt x="51" y="42"/>
                  </a:lnTo>
                  <a:lnTo>
                    <a:pt x="49" y="36"/>
                  </a:lnTo>
                  <a:lnTo>
                    <a:pt x="47" y="30"/>
                  </a:lnTo>
                  <a:lnTo>
                    <a:pt x="45" y="25"/>
                  </a:lnTo>
                  <a:lnTo>
                    <a:pt x="41" y="20"/>
                  </a:lnTo>
                  <a:lnTo>
                    <a:pt x="37" y="14"/>
                  </a:lnTo>
                  <a:lnTo>
                    <a:pt x="32" y="9"/>
                  </a:lnTo>
                  <a:lnTo>
                    <a:pt x="28" y="6"/>
                  </a:lnTo>
                  <a:lnTo>
                    <a:pt x="23" y="2"/>
                  </a:lnTo>
                  <a:lnTo>
                    <a:pt x="18" y="0"/>
                  </a:lnTo>
                  <a:lnTo>
                    <a:pt x="14" y="0"/>
                  </a:lnTo>
                  <a:lnTo>
                    <a:pt x="9" y="0"/>
                  </a:lnTo>
                  <a:lnTo>
                    <a:pt x="6" y="2"/>
                  </a:lnTo>
                  <a:close/>
                </a:path>
              </a:pathLst>
            </a:custGeom>
            <a:solidFill>
              <a:srgbClr val="000000"/>
            </a:solidFill>
            <a:ln w="9525">
              <a:noFill/>
              <a:round/>
              <a:headEnd/>
              <a:tailEnd/>
            </a:ln>
          </p:spPr>
          <p:txBody>
            <a:bodyPr/>
            <a:lstStyle/>
            <a:p>
              <a:endParaRPr lang="es-MX"/>
            </a:p>
          </p:txBody>
        </p:sp>
        <p:sp>
          <p:nvSpPr>
            <p:cNvPr id="65797" name="Freeform 261"/>
            <p:cNvSpPr>
              <a:spLocks noChangeAspect="1"/>
            </p:cNvSpPr>
            <p:nvPr/>
          </p:nvSpPr>
          <p:spPr bwMode="auto">
            <a:xfrm flipH="1">
              <a:off x="3876" y="3939"/>
              <a:ext cx="32" cy="51"/>
            </a:xfrm>
            <a:custGeom>
              <a:avLst/>
              <a:gdLst/>
              <a:ahLst/>
              <a:cxnLst>
                <a:cxn ang="0">
                  <a:pos x="13" y="2"/>
                </a:cxn>
                <a:cxn ang="0">
                  <a:pos x="13" y="3"/>
                </a:cxn>
                <a:cxn ang="0">
                  <a:pos x="14" y="4"/>
                </a:cxn>
                <a:cxn ang="0">
                  <a:pos x="14" y="6"/>
                </a:cxn>
                <a:cxn ang="0">
                  <a:pos x="15" y="6"/>
                </a:cxn>
                <a:cxn ang="0">
                  <a:pos x="24" y="12"/>
                </a:cxn>
                <a:cxn ang="0">
                  <a:pos x="32" y="20"/>
                </a:cxn>
                <a:cxn ang="0">
                  <a:pos x="37" y="31"/>
                </a:cxn>
                <a:cxn ang="0">
                  <a:pos x="38" y="42"/>
                </a:cxn>
                <a:cxn ang="0">
                  <a:pos x="36" y="56"/>
                </a:cxn>
                <a:cxn ang="0">
                  <a:pos x="29" y="67"/>
                </a:cxn>
                <a:cxn ang="0">
                  <a:pos x="17" y="76"/>
                </a:cxn>
                <a:cxn ang="0">
                  <a:pos x="5" y="79"/>
                </a:cxn>
                <a:cxn ang="0">
                  <a:pos x="4" y="79"/>
                </a:cxn>
                <a:cxn ang="0">
                  <a:pos x="1" y="80"/>
                </a:cxn>
                <a:cxn ang="0">
                  <a:pos x="0" y="81"/>
                </a:cxn>
                <a:cxn ang="0">
                  <a:pos x="0" y="82"/>
                </a:cxn>
                <a:cxn ang="0">
                  <a:pos x="0" y="84"/>
                </a:cxn>
                <a:cxn ang="0">
                  <a:pos x="1" y="86"/>
                </a:cxn>
                <a:cxn ang="0">
                  <a:pos x="4" y="87"/>
                </a:cxn>
                <a:cxn ang="0">
                  <a:pos x="5" y="87"/>
                </a:cxn>
                <a:cxn ang="0">
                  <a:pos x="13" y="86"/>
                </a:cxn>
                <a:cxn ang="0">
                  <a:pos x="21" y="84"/>
                </a:cxn>
                <a:cxn ang="0">
                  <a:pos x="28" y="79"/>
                </a:cxn>
                <a:cxn ang="0">
                  <a:pos x="35" y="73"/>
                </a:cxn>
                <a:cxn ang="0">
                  <a:pos x="39" y="67"/>
                </a:cxn>
                <a:cxn ang="0">
                  <a:pos x="43" y="59"/>
                </a:cxn>
                <a:cxn ang="0">
                  <a:pos x="45" y="51"/>
                </a:cxn>
                <a:cxn ang="0">
                  <a:pos x="46" y="42"/>
                </a:cxn>
                <a:cxn ang="0">
                  <a:pos x="44" y="28"/>
                </a:cxn>
                <a:cxn ang="0">
                  <a:pos x="38" y="16"/>
                </a:cxn>
                <a:cxn ang="0">
                  <a:pos x="30" y="5"/>
                </a:cxn>
                <a:cxn ang="0">
                  <a:pos x="19" y="0"/>
                </a:cxn>
                <a:cxn ang="0">
                  <a:pos x="17" y="0"/>
                </a:cxn>
                <a:cxn ang="0">
                  <a:pos x="15" y="0"/>
                </a:cxn>
                <a:cxn ang="0">
                  <a:pos x="14" y="1"/>
                </a:cxn>
                <a:cxn ang="0">
                  <a:pos x="13" y="2"/>
                </a:cxn>
              </a:cxnLst>
              <a:rect l="0" t="0" r="r" b="b"/>
              <a:pathLst>
                <a:path w="46" h="87">
                  <a:moveTo>
                    <a:pt x="13" y="2"/>
                  </a:moveTo>
                  <a:lnTo>
                    <a:pt x="13" y="3"/>
                  </a:lnTo>
                  <a:lnTo>
                    <a:pt x="14" y="4"/>
                  </a:lnTo>
                  <a:lnTo>
                    <a:pt x="14" y="6"/>
                  </a:lnTo>
                  <a:lnTo>
                    <a:pt x="15" y="6"/>
                  </a:lnTo>
                  <a:lnTo>
                    <a:pt x="24" y="12"/>
                  </a:lnTo>
                  <a:lnTo>
                    <a:pt x="32" y="20"/>
                  </a:lnTo>
                  <a:lnTo>
                    <a:pt x="37" y="31"/>
                  </a:lnTo>
                  <a:lnTo>
                    <a:pt x="38" y="42"/>
                  </a:lnTo>
                  <a:lnTo>
                    <a:pt x="36" y="56"/>
                  </a:lnTo>
                  <a:lnTo>
                    <a:pt x="29" y="67"/>
                  </a:lnTo>
                  <a:lnTo>
                    <a:pt x="17" y="76"/>
                  </a:lnTo>
                  <a:lnTo>
                    <a:pt x="5" y="79"/>
                  </a:lnTo>
                  <a:lnTo>
                    <a:pt x="4" y="79"/>
                  </a:lnTo>
                  <a:lnTo>
                    <a:pt x="1" y="80"/>
                  </a:lnTo>
                  <a:lnTo>
                    <a:pt x="0" y="81"/>
                  </a:lnTo>
                  <a:lnTo>
                    <a:pt x="0" y="82"/>
                  </a:lnTo>
                  <a:lnTo>
                    <a:pt x="0" y="84"/>
                  </a:lnTo>
                  <a:lnTo>
                    <a:pt x="1" y="86"/>
                  </a:lnTo>
                  <a:lnTo>
                    <a:pt x="4" y="87"/>
                  </a:lnTo>
                  <a:lnTo>
                    <a:pt x="5" y="87"/>
                  </a:lnTo>
                  <a:lnTo>
                    <a:pt x="13" y="86"/>
                  </a:lnTo>
                  <a:lnTo>
                    <a:pt x="21" y="84"/>
                  </a:lnTo>
                  <a:lnTo>
                    <a:pt x="28" y="79"/>
                  </a:lnTo>
                  <a:lnTo>
                    <a:pt x="35" y="73"/>
                  </a:lnTo>
                  <a:lnTo>
                    <a:pt x="39" y="67"/>
                  </a:lnTo>
                  <a:lnTo>
                    <a:pt x="43" y="59"/>
                  </a:lnTo>
                  <a:lnTo>
                    <a:pt x="45" y="51"/>
                  </a:lnTo>
                  <a:lnTo>
                    <a:pt x="46" y="42"/>
                  </a:lnTo>
                  <a:lnTo>
                    <a:pt x="44" y="28"/>
                  </a:lnTo>
                  <a:lnTo>
                    <a:pt x="38" y="16"/>
                  </a:lnTo>
                  <a:lnTo>
                    <a:pt x="30" y="5"/>
                  </a:lnTo>
                  <a:lnTo>
                    <a:pt x="19" y="0"/>
                  </a:lnTo>
                  <a:lnTo>
                    <a:pt x="17" y="0"/>
                  </a:lnTo>
                  <a:lnTo>
                    <a:pt x="15" y="0"/>
                  </a:lnTo>
                  <a:lnTo>
                    <a:pt x="14" y="1"/>
                  </a:lnTo>
                  <a:lnTo>
                    <a:pt x="13" y="2"/>
                  </a:lnTo>
                  <a:close/>
                </a:path>
              </a:pathLst>
            </a:custGeom>
            <a:solidFill>
              <a:srgbClr val="000000"/>
            </a:solidFill>
            <a:ln w="9525">
              <a:noFill/>
              <a:round/>
              <a:headEnd/>
              <a:tailEnd/>
            </a:ln>
          </p:spPr>
          <p:txBody>
            <a:bodyPr/>
            <a:lstStyle/>
            <a:p>
              <a:endParaRPr lang="es-MX"/>
            </a:p>
          </p:txBody>
        </p:sp>
        <p:sp>
          <p:nvSpPr>
            <p:cNvPr id="65798" name="Freeform 262"/>
            <p:cNvSpPr>
              <a:spLocks noChangeAspect="1"/>
            </p:cNvSpPr>
            <p:nvPr/>
          </p:nvSpPr>
          <p:spPr bwMode="auto">
            <a:xfrm flipH="1">
              <a:off x="3688" y="3797"/>
              <a:ext cx="134" cy="95"/>
            </a:xfrm>
            <a:custGeom>
              <a:avLst/>
              <a:gdLst/>
              <a:ahLst/>
              <a:cxnLst>
                <a:cxn ang="0">
                  <a:pos x="195" y="0"/>
                </a:cxn>
                <a:cxn ang="0">
                  <a:pos x="108" y="0"/>
                </a:cxn>
                <a:cxn ang="0">
                  <a:pos x="100" y="1"/>
                </a:cxn>
                <a:cxn ang="0">
                  <a:pos x="91" y="2"/>
                </a:cxn>
                <a:cxn ang="0">
                  <a:pos x="85" y="5"/>
                </a:cxn>
                <a:cxn ang="0">
                  <a:pos x="76" y="10"/>
                </a:cxn>
                <a:cxn ang="0">
                  <a:pos x="71" y="15"/>
                </a:cxn>
                <a:cxn ang="0">
                  <a:pos x="64" y="20"/>
                </a:cxn>
                <a:cxn ang="0">
                  <a:pos x="59" y="27"/>
                </a:cxn>
                <a:cxn ang="0">
                  <a:pos x="56" y="34"/>
                </a:cxn>
                <a:cxn ang="0">
                  <a:pos x="0" y="160"/>
                </a:cxn>
                <a:cxn ang="0">
                  <a:pos x="15" y="167"/>
                </a:cxn>
                <a:cxn ang="0">
                  <a:pos x="70" y="42"/>
                </a:cxn>
                <a:cxn ang="0">
                  <a:pos x="195" y="42"/>
                </a:cxn>
                <a:cxn ang="0">
                  <a:pos x="195" y="0"/>
                </a:cxn>
              </a:cxnLst>
              <a:rect l="0" t="0" r="r" b="b"/>
              <a:pathLst>
                <a:path w="195" h="167">
                  <a:moveTo>
                    <a:pt x="195" y="0"/>
                  </a:moveTo>
                  <a:lnTo>
                    <a:pt x="108" y="0"/>
                  </a:lnTo>
                  <a:lnTo>
                    <a:pt x="100" y="1"/>
                  </a:lnTo>
                  <a:lnTo>
                    <a:pt x="91" y="2"/>
                  </a:lnTo>
                  <a:lnTo>
                    <a:pt x="85" y="5"/>
                  </a:lnTo>
                  <a:lnTo>
                    <a:pt x="76" y="10"/>
                  </a:lnTo>
                  <a:lnTo>
                    <a:pt x="71" y="15"/>
                  </a:lnTo>
                  <a:lnTo>
                    <a:pt x="64" y="20"/>
                  </a:lnTo>
                  <a:lnTo>
                    <a:pt x="59" y="27"/>
                  </a:lnTo>
                  <a:lnTo>
                    <a:pt x="56" y="34"/>
                  </a:lnTo>
                  <a:lnTo>
                    <a:pt x="0" y="160"/>
                  </a:lnTo>
                  <a:lnTo>
                    <a:pt x="15" y="167"/>
                  </a:lnTo>
                  <a:lnTo>
                    <a:pt x="70" y="42"/>
                  </a:lnTo>
                  <a:lnTo>
                    <a:pt x="195" y="42"/>
                  </a:lnTo>
                  <a:lnTo>
                    <a:pt x="195" y="0"/>
                  </a:lnTo>
                  <a:close/>
                </a:path>
              </a:pathLst>
            </a:custGeom>
            <a:solidFill>
              <a:srgbClr val="000000"/>
            </a:solidFill>
            <a:ln w="9525">
              <a:noFill/>
              <a:round/>
              <a:headEnd/>
              <a:tailEnd/>
            </a:ln>
          </p:spPr>
          <p:txBody>
            <a:bodyPr/>
            <a:lstStyle/>
            <a:p>
              <a:endParaRPr lang="es-MX"/>
            </a:p>
          </p:txBody>
        </p:sp>
        <p:sp>
          <p:nvSpPr>
            <p:cNvPr id="65799" name="Freeform 263"/>
            <p:cNvSpPr>
              <a:spLocks noChangeAspect="1"/>
            </p:cNvSpPr>
            <p:nvPr/>
          </p:nvSpPr>
          <p:spPr bwMode="auto">
            <a:xfrm flipH="1">
              <a:off x="3392" y="3761"/>
              <a:ext cx="285" cy="122"/>
            </a:xfrm>
            <a:custGeom>
              <a:avLst/>
              <a:gdLst/>
              <a:ahLst/>
              <a:cxnLst>
                <a:cxn ang="0">
                  <a:pos x="8" y="40"/>
                </a:cxn>
                <a:cxn ang="0">
                  <a:pos x="11" y="27"/>
                </a:cxn>
                <a:cxn ang="0">
                  <a:pos x="18" y="18"/>
                </a:cxn>
                <a:cxn ang="0">
                  <a:pos x="27" y="11"/>
                </a:cxn>
                <a:cxn ang="0">
                  <a:pos x="38" y="8"/>
                </a:cxn>
                <a:cxn ang="0">
                  <a:pos x="370" y="8"/>
                </a:cxn>
                <a:cxn ang="0">
                  <a:pos x="383" y="11"/>
                </a:cxn>
                <a:cxn ang="0">
                  <a:pos x="392" y="18"/>
                </a:cxn>
                <a:cxn ang="0">
                  <a:pos x="399" y="27"/>
                </a:cxn>
                <a:cxn ang="0">
                  <a:pos x="401" y="40"/>
                </a:cxn>
                <a:cxn ang="0">
                  <a:pos x="401" y="55"/>
                </a:cxn>
                <a:cxn ang="0">
                  <a:pos x="401" y="96"/>
                </a:cxn>
                <a:cxn ang="0">
                  <a:pos x="401" y="152"/>
                </a:cxn>
                <a:cxn ang="0">
                  <a:pos x="401" y="216"/>
                </a:cxn>
                <a:cxn ang="0">
                  <a:pos x="409" y="216"/>
                </a:cxn>
                <a:cxn ang="0">
                  <a:pos x="409" y="40"/>
                </a:cxn>
                <a:cxn ang="0">
                  <a:pos x="408" y="31"/>
                </a:cxn>
                <a:cxn ang="0">
                  <a:pos x="406" y="25"/>
                </a:cxn>
                <a:cxn ang="0">
                  <a:pos x="403" y="18"/>
                </a:cxn>
                <a:cxn ang="0">
                  <a:pos x="398" y="12"/>
                </a:cxn>
                <a:cxn ang="0">
                  <a:pos x="392" y="7"/>
                </a:cxn>
                <a:cxn ang="0">
                  <a:pos x="385" y="4"/>
                </a:cxn>
                <a:cxn ang="0">
                  <a:pos x="378" y="2"/>
                </a:cxn>
                <a:cxn ang="0">
                  <a:pos x="370" y="0"/>
                </a:cxn>
                <a:cxn ang="0">
                  <a:pos x="38" y="0"/>
                </a:cxn>
                <a:cxn ang="0">
                  <a:pos x="30" y="2"/>
                </a:cxn>
                <a:cxn ang="0">
                  <a:pos x="23" y="4"/>
                </a:cxn>
                <a:cxn ang="0">
                  <a:pos x="18" y="7"/>
                </a:cxn>
                <a:cxn ang="0">
                  <a:pos x="12" y="12"/>
                </a:cxn>
                <a:cxn ang="0">
                  <a:pos x="7" y="18"/>
                </a:cxn>
                <a:cxn ang="0">
                  <a:pos x="4" y="25"/>
                </a:cxn>
                <a:cxn ang="0">
                  <a:pos x="1" y="31"/>
                </a:cxn>
                <a:cxn ang="0">
                  <a:pos x="0" y="40"/>
                </a:cxn>
                <a:cxn ang="0">
                  <a:pos x="0" y="216"/>
                </a:cxn>
                <a:cxn ang="0">
                  <a:pos x="8" y="216"/>
                </a:cxn>
                <a:cxn ang="0">
                  <a:pos x="8" y="40"/>
                </a:cxn>
              </a:cxnLst>
              <a:rect l="0" t="0" r="r" b="b"/>
              <a:pathLst>
                <a:path w="409" h="216">
                  <a:moveTo>
                    <a:pt x="8" y="40"/>
                  </a:moveTo>
                  <a:lnTo>
                    <a:pt x="11" y="27"/>
                  </a:lnTo>
                  <a:lnTo>
                    <a:pt x="18" y="18"/>
                  </a:lnTo>
                  <a:lnTo>
                    <a:pt x="27" y="11"/>
                  </a:lnTo>
                  <a:lnTo>
                    <a:pt x="38" y="8"/>
                  </a:lnTo>
                  <a:lnTo>
                    <a:pt x="370" y="8"/>
                  </a:lnTo>
                  <a:lnTo>
                    <a:pt x="383" y="11"/>
                  </a:lnTo>
                  <a:lnTo>
                    <a:pt x="392" y="18"/>
                  </a:lnTo>
                  <a:lnTo>
                    <a:pt x="399" y="27"/>
                  </a:lnTo>
                  <a:lnTo>
                    <a:pt x="401" y="40"/>
                  </a:lnTo>
                  <a:lnTo>
                    <a:pt x="401" y="55"/>
                  </a:lnTo>
                  <a:lnTo>
                    <a:pt x="401" y="96"/>
                  </a:lnTo>
                  <a:lnTo>
                    <a:pt x="401" y="152"/>
                  </a:lnTo>
                  <a:lnTo>
                    <a:pt x="401" y="216"/>
                  </a:lnTo>
                  <a:lnTo>
                    <a:pt x="409" y="216"/>
                  </a:lnTo>
                  <a:lnTo>
                    <a:pt x="409" y="40"/>
                  </a:lnTo>
                  <a:lnTo>
                    <a:pt x="408" y="31"/>
                  </a:lnTo>
                  <a:lnTo>
                    <a:pt x="406" y="25"/>
                  </a:lnTo>
                  <a:lnTo>
                    <a:pt x="403" y="18"/>
                  </a:lnTo>
                  <a:lnTo>
                    <a:pt x="398" y="12"/>
                  </a:lnTo>
                  <a:lnTo>
                    <a:pt x="392" y="7"/>
                  </a:lnTo>
                  <a:lnTo>
                    <a:pt x="385" y="4"/>
                  </a:lnTo>
                  <a:lnTo>
                    <a:pt x="378" y="2"/>
                  </a:lnTo>
                  <a:lnTo>
                    <a:pt x="370" y="0"/>
                  </a:lnTo>
                  <a:lnTo>
                    <a:pt x="38" y="0"/>
                  </a:lnTo>
                  <a:lnTo>
                    <a:pt x="30" y="2"/>
                  </a:lnTo>
                  <a:lnTo>
                    <a:pt x="23" y="4"/>
                  </a:lnTo>
                  <a:lnTo>
                    <a:pt x="18" y="7"/>
                  </a:lnTo>
                  <a:lnTo>
                    <a:pt x="12" y="12"/>
                  </a:lnTo>
                  <a:lnTo>
                    <a:pt x="7" y="18"/>
                  </a:lnTo>
                  <a:lnTo>
                    <a:pt x="4" y="25"/>
                  </a:lnTo>
                  <a:lnTo>
                    <a:pt x="1" y="31"/>
                  </a:lnTo>
                  <a:lnTo>
                    <a:pt x="0" y="40"/>
                  </a:lnTo>
                  <a:lnTo>
                    <a:pt x="0" y="216"/>
                  </a:lnTo>
                  <a:lnTo>
                    <a:pt x="8" y="216"/>
                  </a:lnTo>
                  <a:lnTo>
                    <a:pt x="8" y="40"/>
                  </a:lnTo>
                  <a:close/>
                </a:path>
              </a:pathLst>
            </a:custGeom>
            <a:solidFill>
              <a:srgbClr val="008000"/>
            </a:solidFill>
            <a:ln w="9525">
              <a:noFill/>
              <a:round/>
              <a:headEnd/>
              <a:tailEnd/>
            </a:ln>
          </p:spPr>
          <p:txBody>
            <a:bodyPr/>
            <a:lstStyle/>
            <a:p>
              <a:endParaRPr lang="es-MX"/>
            </a:p>
          </p:txBody>
        </p:sp>
        <p:sp>
          <p:nvSpPr>
            <p:cNvPr id="65800" name="Freeform 264"/>
            <p:cNvSpPr>
              <a:spLocks noChangeAspect="1"/>
            </p:cNvSpPr>
            <p:nvPr/>
          </p:nvSpPr>
          <p:spPr bwMode="auto">
            <a:xfrm flipH="1">
              <a:off x="3392" y="3883"/>
              <a:ext cx="285" cy="105"/>
            </a:xfrm>
            <a:custGeom>
              <a:avLst/>
              <a:gdLst/>
              <a:ahLst/>
              <a:cxnLst>
                <a:cxn ang="0">
                  <a:pos x="239" y="184"/>
                </a:cxn>
                <a:cxn ang="0">
                  <a:pos x="248" y="170"/>
                </a:cxn>
                <a:cxn ang="0">
                  <a:pos x="268" y="149"/>
                </a:cxn>
                <a:cxn ang="0">
                  <a:pos x="292" y="134"/>
                </a:cxn>
                <a:cxn ang="0">
                  <a:pos x="320" y="126"/>
                </a:cxn>
                <a:cxn ang="0">
                  <a:pos x="344" y="125"/>
                </a:cxn>
                <a:cxn ang="0">
                  <a:pos x="362" y="129"/>
                </a:cxn>
                <a:cxn ang="0">
                  <a:pos x="379" y="134"/>
                </a:cxn>
                <a:cxn ang="0">
                  <a:pos x="396" y="144"/>
                </a:cxn>
                <a:cxn ang="0">
                  <a:pos x="409" y="155"/>
                </a:cxn>
                <a:cxn ang="0">
                  <a:pos x="409" y="0"/>
                </a:cxn>
                <a:cxn ang="0">
                  <a:pos x="401" y="50"/>
                </a:cxn>
                <a:cxn ang="0">
                  <a:pos x="401" y="125"/>
                </a:cxn>
                <a:cxn ang="0">
                  <a:pos x="393" y="134"/>
                </a:cxn>
                <a:cxn ang="0">
                  <a:pos x="378" y="126"/>
                </a:cxn>
                <a:cxn ang="0">
                  <a:pos x="361" y="121"/>
                </a:cxn>
                <a:cxn ang="0">
                  <a:pos x="344" y="117"/>
                </a:cxn>
                <a:cxn ang="0">
                  <a:pos x="320" y="118"/>
                </a:cxn>
                <a:cxn ang="0">
                  <a:pos x="290" y="126"/>
                </a:cxn>
                <a:cxn ang="0">
                  <a:pos x="264" y="141"/>
                </a:cxn>
                <a:cxn ang="0">
                  <a:pos x="242" y="163"/>
                </a:cxn>
                <a:cxn ang="0">
                  <a:pos x="232" y="176"/>
                </a:cxn>
                <a:cxn ang="0">
                  <a:pos x="215" y="176"/>
                </a:cxn>
                <a:cxn ang="0">
                  <a:pos x="187" y="176"/>
                </a:cxn>
                <a:cxn ang="0">
                  <a:pos x="154" y="176"/>
                </a:cxn>
                <a:cxn ang="0">
                  <a:pos x="117" y="176"/>
                </a:cxn>
                <a:cxn ang="0">
                  <a:pos x="83" y="176"/>
                </a:cxn>
                <a:cxn ang="0">
                  <a:pos x="56" y="176"/>
                </a:cxn>
                <a:cxn ang="0">
                  <a:pos x="41" y="176"/>
                </a:cxn>
                <a:cxn ang="0">
                  <a:pos x="27" y="174"/>
                </a:cxn>
                <a:cxn ang="0">
                  <a:pos x="11" y="157"/>
                </a:cxn>
                <a:cxn ang="0">
                  <a:pos x="8" y="0"/>
                </a:cxn>
                <a:cxn ang="0">
                  <a:pos x="0" y="146"/>
                </a:cxn>
                <a:cxn ang="0">
                  <a:pos x="4" y="161"/>
                </a:cxn>
                <a:cxn ang="0">
                  <a:pos x="12" y="172"/>
                </a:cxn>
                <a:cxn ang="0">
                  <a:pos x="23" y="180"/>
                </a:cxn>
                <a:cxn ang="0">
                  <a:pos x="38" y="184"/>
                </a:cxn>
              </a:cxnLst>
              <a:rect l="0" t="0" r="r" b="b"/>
              <a:pathLst>
                <a:path w="409" h="184">
                  <a:moveTo>
                    <a:pt x="38" y="184"/>
                  </a:moveTo>
                  <a:lnTo>
                    <a:pt x="239" y="184"/>
                  </a:lnTo>
                  <a:lnTo>
                    <a:pt x="240" y="183"/>
                  </a:lnTo>
                  <a:lnTo>
                    <a:pt x="248" y="170"/>
                  </a:lnTo>
                  <a:lnTo>
                    <a:pt x="257" y="159"/>
                  </a:lnTo>
                  <a:lnTo>
                    <a:pt x="268" y="149"/>
                  </a:lnTo>
                  <a:lnTo>
                    <a:pt x="279" y="140"/>
                  </a:lnTo>
                  <a:lnTo>
                    <a:pt x="292" y="134"/>
                  </a:lnTo>
                  <a:lnTo>
                    <a:pt x="306" y="129"/>
                  </a:lnTo>
                  <a:lnTo>
                    <a:pt x="320" y="126"/>
                  </a:lnTo>
                  <a:lnTo>
                    <a:pt x="335" y="125"/>
                  </a:lnTo>
                  <a:lnTo>
                    <a:pt x="344" y="125"/>
                  </a:lnTo>
                  <a:lnTo>
                    <a:pt x="353" y="126"/>
                  </a:lnTo>
                  <a:lnTo>
                    <a:pt x="362" y="129"/>
                  </a:lnTo>
                  <a:lnTo>
                    <a:pt x="371" y="131"/>
                  </a:lnTo>
                  <a:lnTo>
                    <a:pt x="379" y="134"/>
                  </a:lnTo>
                  <a:lnTo>
                    <a:pt x="388" y="139"/>
                  </a:lnTo>
                  <a:lnTo>
                    <a:pt x="396" y="144"/>
                  </a:lnTo>
                  <a:lnTo>
                    <a:pt x="403" y="149"/>
                  </a:lnTo>
                  <a:lnTo>
                    <a:pt x="409" y="155"/>
                  </a:lnTo>
                  <a:lnTo>
                    <a:pt x="409" y="146"/>
                  </a:lnTo>
                  <a:lnTo>
                    <a:pt x="409" y="0"/>
                  </a:lnTo>
                  <a:lnTo>
                    <a:pt x="401" y="0"/>
                  </a:lnTo>
                  <a:lnTo>
                    <a:pt x="401" y="50"/>
                  </a:lnTo>
                  <a:lnTo>
                    <a:pt x="401" y="94"/>
                  </a:lnTo>
                  <a:lnTo>
                    <a:pt x="401" y="125"/>
                  </a:lnTo>
                  <a:lnTo>
                    <a:pt x="401" y="139"/>
                  </a:lnTo>
                  <a:lnTo>
                    <a:pt x="393" y="134"/>
                  </a:lnTo>
                  <a:lnTo>
                    <a:pt x="386" y="130"/>
                  </a:lnTo>
                  <a:lnTo>
                    <a:pt x="378" y="126"/>
                  </a:lnTo>
                  <a:lnTo>
                    <a:pt x="370" y="123"/>
                  </a:lnTo>
                  <a:lnTo>
                    <a:pt x="361" y="121"/>
                  </a:lnTo>
                  <a:lnTo>
                    <a:pt x="353" y="118"/>
                  </a:lnTo>
                  <a:lnTo>
                    <a:pt x="344" y="117"/>
                  </a:lnTo>
                  <a:lnTo>
                    <a:pt x="335" y="117"/>
                  </a:lnTo>
                  <a:lnTo>
                    <a:pt x="320" y="118"/>
                  </a:lnTo>
                  <a:lnTo>
                    <a:pt x="305" y="122"/>
                  </a:lnTo>
                  <a:lnTo>
                    <a:pt x="290" y="126"/>
                  </a:lnTo>
                  <a:lnTo>
                    <a:pt x="277" y="133"/>
                  </a:lnTo>
                  <a:lnTo>
                    <a:pt x="264" y="141"/>
                  </a:lnTo>
                  <a:lnTo>
                    <a:pt x="253" y="152"/>
                  </a:lnTo>
                  <a:lnTo>
                    <a:pt x="242" y="163"/>
                  </a:lnTo>
                  <a:lnTo>
                    <a:pt x="234" y="176"/>
                  </a:lnTo>
                  <a:lnTo>
                    <a:pt x="232" y="176"/>
                  </a:lnTo>
                  <a:lnTo>
                    <a:pt x="225" y="176"/>
                  </a:lnTo>
                  <a:lnTo>
                    <a:pt x="215" y="176"/>
                  </a:lnTo>
                  <a:lnTo>
                    <a:pt x="202" y="176"/>
                  </a:lnTo>
                  <a:lnTo>
                    <a:pt x="187" y="176"/>
                  </a:lnTo>
                  <a:lnTo>
                    <a:pt x="171" y="176"/>
                  </a:lnTo>
                  <a:lnTo>
                    <a:pt x="154" y="176"/>
                  </a:lnTo>
                  <a:lnTo>
                    <a:pt x="135" y="176"/>
                  </a:lnTo>
                  <a:lnTo>
                    <a:pt x="117" y="176"/>
                  </a:lnTo>
                  <a:lnTo>
                    <a:pt x="99" y="176"/>
                  </a:lnTo>
                  <a:lnTo>
                    <a:pt x="83" y="176"/>
                  </a:lnTo>
                  <a:lnTo>
                    <a:pt x="68" y="176"/>
                  </a:lnTo>
                  <a:lnTo>
                    <a:pt x="56" y="176"/>
                  </a:lnTo>
                  <a:lnTo>
                    <a:pt x="46" y="176"/>
                  </a:lnTo>
                  <a:lnTo>
                    <a:pt x="41" y="176"/>
                  </a:lnTo>
                  <a:lnTo>
                    <a:pt x="38" y="176"/>
                  </a:lnTo>
                  <a:lnTo>
                    <a:pt x="27" y="174"/>
                  </a:lnTo>
                  <a:lnTo>
                    <a:pt x="18" y="168"/>
                  </a:lnTo>
                  <a:lnTo>
                    <a:pt x="11" y="157"/>
                  </a:lnTo>
                  <a:lnTo>
                    <a:pt x="8" y="146"/>
                  </a:lnTo>
                  <a:lnTo>
                    <a:pt x="8" y="0"/>
                  </a:lnTo>
                  <a:lnTo>
                    <a:pt x="0" y="0"/>
                  </a:lnTo>
                  <a:lnTo>
                    <a:pt x="0" y="146"/>
                  </a:lnTo>
                  <a:lnTo>
                    <a:pt x="1" y="154"/>
                  </a:lnTo>
                  <a:lnTo>
                    <a:pt x="4" y="161"/>
                  </a:lnTo>
                  <a:lnTo>
                    <a:pt x="7" y="167"/>
                  </a:lnTo>
                  <a:lnTo>
                    <a:pt x="12" y="172"/>
                  </a:lnTo>
                  <a:lnTo>
                    <a:pt x="18" y="177"/>
                  </a:lnTo>
                  <a:lnTo>
                    <a:pt x="23" y="180"/>
                  </a:lnTo>
                  <a:lnTo>
                    <a:pt x="30" y="183"/>
                  </a:lnTo>
                  <a:lnTo>
                    <a:pt x="38" y="184"/>
                  </a:lnTo>
                  <a:close/>
                </a:path>
              </a:pathLst>
            </a:custGeom>
            <a:solidFill>
              <a:srgbClr val="000000"/>
            </a:solidFill>
            <a:ln w="9525">
              <a:noFill/>
              <a:round/>
              <a:headEnd/>
              <a:tailEnd/>
            </a:ln>
          </p:spPr>
          <p:txBody>
            <a:bodyPr/>
            <a:lstStyle/>
            <a:p>
              <a:endParaRPr lang="es-MX"/>
            </a:p>
          </p:txBody>
        </p:sp>
        <p:sp>
          <p:nvSpPr>
            <p:cNvPr id="65801" name="Rectangle 265"/>
            <p:cNvSpPr>
              <a:spLocks noChangeAspect="1" noChangeArrowheads="1"/>
            </p:cNvSpPr>
            <p:nvPr/>
          </p:nvSpPr>
          <p:spPr bwMode="auto">
            <a:xfrm flipH="1">
              <a:off x="3309" y="3877"/>
              <a:ext cx="383" cy="29"/>
            </a:xfrm>
            <a:prstGeom prst="rect">
              <a:avLst/>
            </a:prstGeom>
            <a:solidFill>
              <a:srgbClr val="000000"/>
            </a:solidFill>
            <a:ln w="50800" algn="ctr">
              <a:solidFill>
                <a:srgbClr val="000000"/>
              </a:solidFill>
              <a:miter lim="800000"/>
              <a:headEnd/>
              <a:tailEnd/>
            </a:ln>
            <a:effectLst/>
          </p:spPr>
          <p:txBody>
            <a:bodyPr wrap="none" anchor="ctr"/>
            <a:lstStyle/>
            <a:p>
              <a:endParaRPr lang="es-MX"/>
            </a:p>
          </p:txBody>
        </p:sp>
        <p:grpSp>
          <p:nvGrpSpPr>
            <p:cNvPr id="65802" name="Group 266"/>
            <p:cNvGrpSpPr>
              <a:grpSpLocks noChangeAspect="1"/>
            </p:cNvGrpSpPr>
            <p:nvPr/>
          </p:nvGrpSpPr>
          <p:grpSpPr bwMode="auto">
            <a:xfrm>
              <a:off x="3264" y="3648"/>
              <a:ext cx="428" cy="229"/>
              <a:chOff x="370" y="1968"/>
              <a:chExt cx="2420" cy="384"/>
            </a:xfrm>
          </p:grpSpPr>
          <p:sp>
            <p:nvSpPr>
              <p:cNvPr id="65803" name="AutoShape 267"/>
              <p:cNvSpPr>
                <a:spLocks noChangeAspect="1" noChangeArrowheads="1"/>
              </p:cNvSpPr>
              <p:nvPr/>
            </p:nvSpPr>
            <p:spPr bwMode="auto">
              <a:xfrm rot="-5400000">
                <a:off x="1429"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04" name="AutoShape 268"/>
              <p:cNvSpPr>
                <a:spLocks noChangeAspect="1" noChangeArrowheads="1"/>
              </p:cNvSpPr>
              <p:nvPr/>
            </p:nvSpPr>
            <p:spPr bwMode="auto">
              <a:xfrm rot="-5400000">
                <a:off x="1498"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05" name="AutoShape 269"/>
              <p:cNvSpPr>
                <a:spLocks noChangeAspect="1" noChangeArrowheads="1"/>
              </p:cNvSpPr>
              <p:nvPr/>
            </p:nvSpPr>
            <p:spPr bwMode="auto">
              <a:xfrm rot="-5400000">
                <a:off x="1567"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06" name="AutoShape 270"/>
              <p:cNvSpPr>
                <a:spLocks noChangeAspect="1" noChangeArrowheads="1"/>
              </p:cNvSpPr>
              <p:nvPr/>
            </p:nvSpPr>
            <p:spPr bwMode="auto">
              <a:xfrm rot="-5400000">
                <a:off x="1429"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07" name="AutoShape 271"/>
              <p:cNvSpPr>
                <a:spLocks noChangeAspect="1" noChangeArrowheads="1"/>
              </p:cNvSpPr>
              <p:nvPr/>
            </p:nvSpPr>
            <p:spPr bwMode="auto">
              <a:xfrm rot="-5400000">
                <a:off x="1498"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08" name="AutoShape 272"/>
              <p:cNvSpPr>
                <a:spLocks noChangeAspect="1" noChangeArrowheads="1"/>
              </p:cNvSpPr>
              <p:nvPr/>
            </p:nvSpPr>
            <p:spPr bwMode="auto">
              <a:xfrm rot="-5400000">
                <a:off x="1429"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09" name="AutoShape 273"/>
              <p:cNvSpPr>
                <a:spLocks noChangeAspect="1" noChangeArrowheads="1"/>
              </p:cNvSpPr>
              <p:nvPr/>
            </p:nvSpPr>
            <p:spPr bwMode="auto">
              <a:xfrm rot="-5400000">
                <a:off x="1567"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10" name="AutoShape 274"/>
              <p:cNvSpPr>
                <a:spLocks noChangeAspect="1" noChangeArrowheads="1"/>
              </p:cNvSpPr>
              <p:nvPr/>
            </p:nvSpPr>
            <p:spPr bwMode="auto">
              <a:xfrm rot="-5400000">
                <a:off x="1498"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11" name="AutoShape 275"/>
              <p:cNvSpPr>
                <a:spLocks noChangeAspect="1" noChangeArrowheads="1"/>
              </p:cNvSpPr>
              <p:nvPr/>
            </p:nvSpPr>
            <p:spPr bwMode="auto">
              <a:xfrm rot="-5400000">
                <a:off x="1567"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12" name="AutoShape 276"/>
              <p:cNvSpPr>
                <a:spLocks noChangeAspect="1" noChangeArrowheads="1"/>
              </p:cNvSpPr>
              <p:nvPr/>
            </p:nvSpPr>
            <p:spPr bwMode="auto">
              <a:xfrm rot="-5400000">
                <a:off x="1429" y="909"/>
                <a:ext cx="96" cy="2214"/>
              </a:xfrm>
              <a:prstGeom prst="can">
                <a:avLst>
                  <a:gd name="adj" fmla="val 93104"/>
                </a:avLst>
              </a:prstGeom>
              <a:solidFill>
                <a:schemeClr val="hlink"/>
              </a:solidFill>
              <a:ln w="12700">
                <a:solidFill>
                  <a:srgbClr val="000000"/>
                </a:solidFill>
                <a:round/>
                <a:headEnd/>
                <a:tailEnd/>
              </a:ln>
              <a:effectLst/>
            </p:spPr>
            <p:txBody>
              <a:bodyPr wrap="none" anchor="ctr"/>
              <a:lstStyle/>
              <a:p>
                <a:endParaRPr lang="es-MX"/>
              </a:p>
            </p:txBody>
          </p:sp>
          <p:sp>
            <p:nvSpPr>
              <p:cNvPr id="65813" name="AutoShape 277"/>
              <p:cNvSpPr>
                <a:spLocks noChangeAspect="1" noChangeArrowheads="1"/>
              </p:cNvSpPr>
              <p:nvPr/>
            </p:nvSpPr>
            <p:spPr bwMode="auto">
              <a:xfrm rot="-5400000">
                <a:off x="1498"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14" name="AutoShape 278"/>
              <p:cNvSpPr>
                <a:spLocks noChangeAspect="1" noChangeArrowheads="1"/>
              </p:cNvSpPr>
              <p:nvPr/>
            </p:nvSpPr>
            <p:spPr bwMode="auto">
              <a:xfrm rot="-5400000">
                <a:off x="1567"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15" name="AutoShape 279"/>
              <p:cNvSpPr>
                <a:spLocks noChangeAspect="1" noChangeArrowheads="1"/>
              </p:cNvSpPr>
              <p:nvPr/>
            </p:nvSpPr>
            <p:spPr bwMode="auto">
              <a:xfrm rot="-5400000">
                <a:off x="1635" y="1197"/>
                <a:ext cx="96" cy="2214"/>
              </a:xfrm>
              <a:prstGeom prst="can">
                <a:avLst>
                  <a:gd name="adj" fmla="val 93104"/>
                </a:avLst>
              </a:prstGeom>
              <a:solidFill>
                <a:schemeClr val="hlink"/>
              </a:solidFill>
              <a:ln w="12700">
                <a:solidFill>
                  <a:srgbClr val="000000"/>
                </a:solidFill>
                <a:round/>
                <a:headEnd/>
                <a:tailEnd/>
              </a:ln>
              <a:effectLst/>
            </p:spPr>
            <p:txBody>
              <a:bodyPr wrap="none" anchor="ctr"/>
              <a:lstStyle/>
              <a:p>
                <a:endParaRPr lang="es-MX"/>
              </a:p>
            </p:txBody>
          </p:sp>
          <p:sp>
            <p:nvSpPr>
              <p:cNvPr id="65816" name="AutoShape 280"/>
              <p:cNvSpPr>
                <a:spLocks noChangeAspect="1" noChangeArrowheads="1"/>
              </p:cNvSpPr>
              <p:nvPr/>
            </p:nvSpPr>
            <p:spPr bwMode="auto">
              <a:xfrm rot="-5400000">
                <a:off x="1635" y="1101"/>
                <a:ext cx="96" cy="2214"/>
              </a:xfrm>
              <a:prstGeom prst="can">
                <a:avLst>
                  <a:gd name="adj" fmla="val 93104"/>
                </a:avLst>
              </a:prstGeom>
              <a:solidFill>
                <a:schemeClr val="hlink"/>
              </a:solidFill>
              <a:ln w="12700">
                <a:solidFill>
                  <a:srgbClr val="000000"/>
                </a:solidFill>
                <a:round/>
                <a:headEnd/>
                <a:tailEnd/>
              </a:ln>
              <a:effectLst/>
            </p:spPr>
            <p:txBody>
              <a:bodyPr wrap="none" anchor="ctr"/>
              <a:lstStyle/>
              <a:p>
                <a:endParaRPr lang="es-MX"/>
              </a:p>
            </p:txBody>
          </p:sp>
          <p:sp>
            <p:nvSpPr>
              <p:cNvPr id="65817" name="AutoShape 281"/>
              <p:cNvSpPr>
                <a:spLocks noChangeAspect="1" noChangeArrowheads="1"/>
              </p:cNvSpPr>
              <p:nvPr/>
            </p:nvSpPr>
            <p:spPr bwMode="auto">
              <a:xfrm rot="-5400000">
                <a:off x="1635" y="1005"/>
                <a:ext cx="96" cy="2214"/>
              </a:xfrm>
              <a:prstGeom prst="can">
                <a:avLst>
                  <a:gd name="adj" fmla="val 93104"/>
                </a:avLst>
              </a:prstGeom>
              <a:solidFill>
                <a:schemeClr val="hlink"/>
              </a:solidFill>
              <a:ln w="12700">
                <a:solidFill>
                  <a:srgbClr val="000000"/>
                </a:solidFill>
                <a:round/>
                <a:headEnd/>
                <a:tailEnd/>
              </a:ln>
              <a:effectLst/>
            </p:spPr>
            <p:txBody>
              <a:bodyPr wrap="none" anchor="ctr"/>
              <a:lstStyle/>
              <a:p>
                <a:endParaRPr lang="es-MX"/>
              </a:p>
            </p:txBody>
          </p:sp>
          <p:sp>
            <p:nvSpPr>
              <p:cNvPr id="65818" name="AutoShape 282"/>
              <p:cNvSpPr>
                <a:spLocks noChangeAspect="1" noChangeArrowheads="1"/>
              </p:cNvSpPr>
              <p:nvPr/>
            </p:nvSpPr>
            <p:spPr bwMode="auto">
              <a:xfrm rot="-5400000">
                <a:off x="1635" y="909"/>
                <a:ext cx="96" cy="2214"/>
              </a:xfrm>
              <a:prstGeom prst="can">
                <a:avLst>
                  <a:gd name="adj" fmla="val 93104"/>
                </a:avLst>
              </a:prstGeom>
              <a:solidFill>
                <a:schemeClr val="hlink"/>
              </a:solidFill>
              <a:ln w="12700">
                <a:solidFill>
                  <a:srgbClr val="000000"/>
                </a:solidFill>
                <a:round/>
                <a:headEnd/>
                <a:tailEnd/>
              </a:ln>
              <a:effectLst/>
            </p:spPr>
            <p:txBody>
              <a:bodyPr wrap="none" anchor="ctr"/>
              <a:lstStyle/>
              <a:p>
                <a:endParaRPr lang="es-MX"/>
              </a:p>
            </p:txBody>
          </p:sp>
        </p:grpSp>
        <p:sp>
          <p:nvSpPr>
            <p:cNvPr id="65819" name="Line 283"/>
            <p:cNvSpPr>
              <a:spLocks noChangeAspect="1" noChangeShapeType="1"/>
            </p:cNvSpPr>
            <p:nvPr/>
          </p:nvSpPr>
          <p:spPr bwMode="auto">
            <a:xfrm>
              <a:off x="3309" y="3877"/>
              <a:ext cx="0" cy="144"/>
            </a:xfrm>
            <a:prstGeom prst="line">
              <a:avLst/>
            </a:prstGeom>
            <a:noFill/>
            <a:ln w="50800">
              <a:solidFill>
                <a:srgbClr val="000000"/>
              </a:solidFill>
              <a:round/>
              <a:headEnd/>
              <a:tailEnd/>
            </a:ln>
            <a:effectLst/>
          </p:spPr>
          <p:txBody>
            <a:bodyPr wrap="none" anchor="ctr"/>
            <a:lstStyle/>
            <a:p>
              <a:endParaRPr lang="es-MX"/>
            </a:p>
          </p:txBody>
        </p:sp>
      </p:grpSp>
      <p:grpSp>
        <p:nvGrpSpPr>
          <p:cNvPr id="65820" name="Group 284"/>
          <p:cNvGrpSpPr>
            <a:grpSpLocks/>
          </p:cNvGrpSpPr>
          <p:nvPr/>
        </p:nvGrpSpPr>
        <p:grpSpPr bwMode="auto">
          <a:xfrm>
            <a:off x="2209800" y="4267200"/>
            <a:ext cx="1066800" cy="639763"/>
            <a:chOff x="1920" y="3696"/>
            <a:chExt cx="672" cy="403"/>
          </a:xfrm>
        </p:grpSpPr>
        <p:sp>
          <p:nvSpPr>
            <p:cNvPr id="65821" name="Freeform 285"/>
            <p:cNvSpPr>
              <a:spLocks noChangeAspect="1"/>
            </p:cNvSpPr>
            <p:nvPr/>
          </p:nvSpPr>
          <p:spPr bwMode="auto">
            <a:xfrm flipH="1">
              <a:off x="2022" y="3915"/>
              <a:ext cx="336" cy="143"/>
            </a:xfrm>
            <a:custGeom>
              <a:avLst/>
              <a:gdLst/>
              <a:ahLst/>
              <a:cxnLst>
                <a:cxn ang="0">
                  <a:pos x="33" y="0"/>
                </a:cxn>
                <a:cxn ang="0">
                  <a:pos x="0" y="0"/>
                </a:cxn>
                <a:cxn ang="0">
                  <a:pos x="0" y="250"/>
                </a:cxn>
                <a:cxn ang="0">
                  <a:pos x="298" y="250"/>
                </a:cxn>
                <a:cxn ang="0">
                  <a:pos x="484" y="250"/>
                </a:cxn>
                <a:cxn ang="0">
                  <a:pos x="484" y="16"/>
                </a:cxn>
                <a:cxn ang="0">
                  <a:pos x="33" y="0"/>
                </a:cxn>
              </a:cxnLst>
              <a:rect l="0" t="0" r="r" b="b"/>
              <a:pathLst>
                <a:path w="484" h="250">
                  <a:moveTo>
                    <a:pt x="33" y="0"/>
                  </a:moveTo>
                  <a:lnTo>
                    <a:pt x="0" y="0"/>
                  </a:lnTo>
                  <a:lnTo>
                    <a:pt x="0" y="250"/>
                  </a:lnTo>
                  <a:lnTo>
                    <a:pt x="298" y="250"/>
                  </a:lnTo>
                  <a:lnTo>
                    <a:pt x="484" y="250"/>
                  </a:lnTo>
                  <a:lnTo>
                    <a:pt x="484" y="16"/>
                  </a:lnTo>
                  <a:lnTo>
                    <a:pt x="33" y="0"/>
                  </a:lnTo>
                  <a:close/>
                </a:path>
              </a:pathLst>
            </a:custGeom>
            <a:solidFill>
              <a:srgbClr val="FFFFFF"/>
            </a:solidFill>
            <a:ln w="9525">
              <a:noFill/>
              <a:round/>
              <a:headEnd/>
              <a:tailEnd/>
            </a:ln>
          </p:spPr>
          <p:txBody>
            <a:bodyPr/>
            <a:lstStyle/>
            <a:p>
              <a:endParaRPr lang="es-MX"/>
            </a:p>
          </p:txBody>
        </p:sp>
        <p:sp>
          <p:nvSpPr>
            <p:cNvPr id="65822" name="Rectangle 286"/>
            <p:cNvSpPr>
              <a:spLocks noChangeAspect="1" noChangeArrowheads="1"/>
            </p:cNvSpPr>
            <p:nvPr/>
          </p:nvSpPr>
          <p:spPr bwMode="auto">
            <a:xfrm flipH="1">
              <a:off x="2482" y="4039"/>
              <a:ext cx="103" cy="27"/>
            </a:xfrm>
            <a:prstGeom prst="rect">
              <a:avLst/>
            </a:prstGeom>
            <a:solidFill>
              <a:srgbClr val="4CC1B7"/>
            </a:solidFill>
            <a:ln w="9525">
              <a:noFill/>
              <a:miter lim="800000"/>
              <a:headEnd/>
              <a:tailEnd/>
            </a:ln>
          </p:spPr>
          <p:txBody>
            <a:bodyPr/>
            <a:lstStyle/>
            <a:p>
              <a:endParaRPr lang="es-MX"/>
            </a:p>
          </p:txBody>
        </p:sp>
        <p:sp>
          <p:nvSpPr>
            <p:cNvPr id="65823" name="Rectangle 287"/>
            <p:cNvSpPr>
              <a:spLocks noChangeAspect="1" noChangeArrowheads="1"/>
            </p:cNvSpPr>
            <p:nvPr/>
          </p:nvSpPr>
          <p:spPr bwMode="auto">
            <a:xfrm flipH="1">
              <a:off x="1971" y="4036"/>
              <a:ext cx="94" cy="29"/>
            </a:xfrm>
            <a:prstGeom prst="rect">
              <a:avLst/>
            </a:prstGeom>
            <a:solidFill>
              <a:srgbClr val="4CC1B7"/>
            </a:solidFill>
            <a:ln w="9525">
              <a:noFill/>
              <a:miter lim="800000"/>
              <a:headEnd/>
              <a:tailEnd/>
            </a:ln>
          </p:spPr>
          <p:txBody>
            <a:bodyPr/>
            <a:lstStyle/>
            <a:p>
              <a:endParaRPr lang="es-MX"/>
            </a:p>
          </p:txBody>
        </p:sp>
        <p:sp>
          <p:nvSpPr>
            <p:cNvPr id="65824" name="Freeform 288"/>
            <p:cNvSpPr>
              <a:spLocks noChangeAspect="1"/>
            </p:cNvSpPr>
            <p:nvPr/>
          </p:nvSpPr>
          <p:spPr bwMode="auto">
            <a:xfrm flipH="1">
              <a:off x="2485" y="3972"/>
              <a:ext cx="39" cy="40"/>
            </a:xfrm>
            <a:custGeom>
              <a:avLst/>
              <a:gdLst/>
              <a:ahLst/>
              <a:cxnLst>
                <a:cxn ang="0">
                  <a:pos x="0" y="35"/>
                </a:cxn>
                <a:cxn ang="0">
                  <a:pos x="2" y="48"/>
                </a:cxn>
                <a:cxn ang="0">
                  <a:pos x="8" y="60"/>
                </a:cxn>
                <a:cxn ang="0">
                  <a:pos x="17" y="68"/>
                </a:cxn>
                <a:cxn ang="0">
                  <a:pos x="27" y="70"/>
                </a:cxn>
                <a:cxn ang="0">
                  <a:pos x="39" y="68"/>
                </a:cxn>
                <a:cxn ang="0">
                  <a:pos x="47" y="60"/>
                </a:cxn>
                <a:cxn ang="0">
                  <a:pos x="53" y="48"/>
                </a:cxn>
                <a:cxn ang="0">
                  <a:pos x="55" y="35"/>
                </a:cxn>
                <a:cxn ang="0">
                  <a:pos x="53" y="21"/>
                </a:cxn>
                <a:cxn ang="0">
                  <a:pos x="47" y="10"/>
                </a:cxn>
                <a:cxn ang="0">
                  <a:pos x="39" y="2"/>
                </a:cxn>
                <a:cxn ang="0">
                  <a:pos x="27" y="0"/>
                </a:cxn>
                <a:cxn ang="0">
                  <a:pos x="17" y="2"/>
                </a:cxn>
                <a:cxn ang="0">
                  <a:pos x="8" y="10"/>
                </a:cxn>
                <a:cxn ang="0">
                  <a:pos x="2" y="21"/>
                </a:cxn>
                <a:cxn ang="0">
                  <a:pos x="0" y="35"/>
                </a:cxn>
              </a:cxnLst>
              <a:rect l="0" t="0" r="r" b="b"/>
              <a:pathLst>
                <a:path w="55" h="70">
                  <a:moveTo>
                    <a:pt x="0" y="35"/>
                  </a:moveTo>
                  <a:lnTo>
                    <a:pt x="2" y="48"/>
                  </a:lnTo>
                  <a:lnTo>
                    <a:pt x="8" y="60"/>
                  </a:lnTo>
                  <a:lnTo>
                    <a:pt x="17" y="68"/>
                  </a:lnTo>
                  <a:lnTo>
                    <a:pt x="27" y="70"/>
                  </a:lnTo>
                  <a:lnTo>
                    <a:pt x="39" y="68"/>
                  </a:lnTo>
                  <a:lnTo>
                    <a:pt x="47" y="60"/>
                  </a:lnTo>
                  <a:lnTo>
                    <a:pt x="53" y="48"/>
                  </a:lnTo>
                  <a:lnTo>
                    <a:pt x="55" y="35"/>
                  </a:lnTo>
                  <a:lnTo>
                    <a:pt x="53" y="21"/>
                  </a:lnTo>
                  <a:lnTo>
                    <a:pt x="47" y="10"/>
                  </a:lnTo>
                  <a:lnTo>
                    <a:pt x="39" y="2"/>
                  </a:lnTo>
                  <a:lnTo>
                    <a:pt x="27" y="0"/>
                  </a:lnTo>
                  <a:lnTo>
                    <a:pt x="17" y="2"/>
                  </a:lnTo>
                  <a:lnTo>
                    <a:pt x="8" y="10"/>
                  </a:lnTo>
                  <a:lnTo>
                    <a:pt x="2" y="21"/>
                  </a:lnTo>
                  <a:lnTo>
                    <a:pt x="0" y="35"/>
                  </a:lnTo>
                  <a:close/>
                </a:path>
              </a:pathLst>
            </a:custGeom>
            <a:solidFill>
              <a:srgbClr val="000000"/>
            </a:solidFill>
            <a:ln w="9525">
              <a:noFill/>
              <a:round/>
              <a:headEnd/>
              <a:tailEnd/>
            </a:ln>
          </p:spPr>
          <p:txBody>
            <a:bodyPr/>
            <a:lstStyle/>
            <a:p>
              <a:endParaRPr lang="es-MX"/>
            </a:p>
          </p:txBody>
        </p:sp>
        <p:sp>
          <p:nvSpPr>
            <p:cNvPr id="65825" name="Freeform 289"/>
            <p:cNvSpPr>
              <a:spLocks noChangeAspect="1"/>
            </p:cNvSpPr>
            <p:nvPr/>
          </p:nvSpPr>
          <p:spPr bwMode="auto">
            <a:xfrm flipH="1">
              <a:off x="2498" y="3981"/>
              <a:ext cx="15" cy="22"/>
            </a:xfrm>
            <a:custGeom>
              <a:avLst/>
              <a:gdLst/>
              <a:ahLst/>
              <a:cxnLst>
                <a:cxn ang="0">
                  <a:pos x="0" y="20"/>
                </a:cxn>
                <a:cxn ang="0">
                  <a:pos x="1" y="12"/>
                </a:cxn>
                <a:cxn ang="0">
                  <a:pos x="4" y="6"/>
                </a:cxn>
                <a:cxn ang="0">
                  <a:pos x="8" y="1"/>
                </a:cxn>
                <a:cxn ang="0">
                  <a:pos x="11" y="0"/>
                </a:cxn>
                <a:cxn ang="0">
                  <a:pos x="16" y="1"/>
                </a:cxn>
                <a:cxn ang="0">
                  <a:pos x="19" y="6"/>
                </a:cxn>
                <a:cxn ang="0">
                  <a:pos x="22" y="12"/>
                </a:cxn>
                <a:cxn ang="0">
                  <a:pos x="23" y="20"/>
                </a:cxn>
                <a:cxn ang="0">
                  <a:pos x="22" y="28"/>
                </a:cxn>
                <a:cxn ang="0">
                  <a:pos x="19" y="33"/>
                </a:cxn>
                <a:cxn ang="0">
                  <a:pos x="16" y="38"/>
                </a:cxn>
                <a:cxn ang="0">
                  <a:pos x="11" y="39"/>
                </a:cxn>
                <a:cxn ang="0">
                  <a:pos x="8" y="38"/>
                </a:cxn>
                <a:cxn ang="0">
                  <a:pos x="4" y="33"/>
                </a:cxn>
                <a:cxn ang="0">
                  <a:pos x="1" y="28"/>
                </a:cxn>
                <a:cxn ang="0">
                  <a:pos x="0" y="20"/>
                </a:cxn>
              </a:cxnLst>
              <a:rect l="0" t="0" r="r" b="b"/>
              <a:pathLst>
                <a:path w="23" h="39">
                  <a:moveTo>
                    <a:pt x="0" y="20"/>
                  </a:moveTo>
                  <a:lnTo>
                    <a:pt x="1" y="12"/>
                  </a:lnTo>
                  <a:lnTo>
                    <a:pt x="4" y="6"/>
                  </a:lnTo>
                  <a:lnTo>
                    <a:pt x="8" y="1"/>
                  </a:lnTo>
                  <a:lnTo>
                    <a:pt x="11" y="0"/>
                  </a:lnTo>
                  <a:lnTo>
                    <a:pt x="16" y="1"/>
                  </a:lnTo>
                  <a:lnTo>
                    <a:pt x="19" y="6"/>
                  </a:lnTo>
                  <a:lnTo>
                    <a:pt x="22" y="12"/>
                  </a:lnTo>
                  <a:lnTo>
                    <a:pt x="23" y="20"/>
                  </a:lnTo>
                  <a:lnTo>
                    <a:pt x="22" y="28"/>
                  </a:lnTo>
                  <a:lnTo>
                    <a:pt x="19" y="33"/>
                  </a:lnTo>
                  <a:lnTo>
                    <a:pt x="16" y="38"/>
                  </a:lnTo>
                  <a:lnTo>
                    <a:pt x="11" y="39"/>
                  </a:lnTo>
                  <a:lnTo>
                    <a:pt x="8" y="38"/>
                  </a:lnTo>
                  <a:lnTo>
                    <a:pt x="4" y="33"/>
                  </a:lnTo>
                  <a:lnTo>
                    <a:pt x="1" y="28"/>
                  </a:lnTo>
                  <a:lnTo>
                    <a:pt x="0" y="20"/>
                  </a:lnTo>
                  <a:close/>
                </a:path>
              </a:pathLst>
            </a:custGeom>
            <a:solidFill>
              <a:srgbClr val="FFFFFF"/>
            </a:solidFill>
            <a:ln w="9525">
              <a:noFill/>
              <a:round/>
              <a:headEnd/>
              <a:tailEnd/>
            </a:ln>
          </p:spPr>
          <p:txBody>
            <a:bodyPr/>
            <a:lstStyle/>
            <a:p>
              <a:endParaRPr lang="es-MX"/>
            </a:p>
          </p:txBody>
        </p:sp>
        <p:sp>
          <p:nvSpPr>
            <p:cNvPr id="65826" name="Freeform 290"/>
            <p:cNvSpPr>
              <a:spLocks noChangeAspect="1"/>
            </p:cNvSpPr>
            <p:nvPr/>
          </p:nvSpPr>
          <p:spPr bwMode="auto">
            <a:xfrm flipH="1">
              <a:off x="2482" y="4034"/>
              <a:ext cx="110" cy="36"/>
            </a:xfrm>
            <a:custGeom>
              <a:avLst/>
              <a:gdLst/>
              <a:ahLst/>
              <a:cxnLst>
                <a:cxn ang="0">
                  <a:pos x="8" y="0"/>
                </a:cxn>
                <a:cxn ang="0">
                  <a:pos x="0" y="0"/>
                </a:cxn>
                <a:cxn ang="0">
                  <a:pos x="0" y="65"/>
                </a:cxn>
                <a:cxn ang="0">
                  <a:pos x="158" y="65"/>
                </a:cxn>
                <a:cxn ang="0">
                  <a:pos x="158" y="49"/>
                </a:cxn>
                <a:cxn ang="0">
                  <a:pos x="152" y="49"/>
                </a:cxn>
                <a:cxn ang="0">
                  <a:pos x="138" y="49"/>
                </a:cxn>
                <a:cxn ang="0">
                  <a:pos x="117" y="49"/>
                </a:cxn>
                <a:cxn ang="0">
                  <a:pos x="92" y="49"/>
                </a:cxn>
                <a:cxn ang="0">
                  <a:pos x="68" y="49"/>
                </a:cxn>
                <a:cxn ang="0">
                  <a:pos x="45" y="49"/>
                </a:cxn>
                <a:cxn ang="0">
                  <a:pos x="26" y="49"/>
                </a:cxn>
                <a:cxn ang="0">
                  <a:pos x="16" y="49"/>
                </a:cxn>
                <a:cxn ang="0">
                  <a:pos x="16" y="42"/>
                </a:cxn>
                <a:cxn ang="0">
                  <a:pos x="16" y="33"/>
                </a:cxn>
                <a:cxn ang="0">
                  <a:pos x="16" y="24"/>
                </a:cxn>
                <a:cxn ang="0">
                  <a:pos x="16" y="16"/>
                </a:cxn>
                <a:cxn ang="0">
                  <a:pos x="26" y="16"/>
                </a:cxn>
                <a:cxn ang="0">
                  <a:pos x="45" y="16"/>
                </a:cxn>
                <a:cxn ang="0">
                  <a:pos x="68" y="16"/>
                </a:cxn>
                <a:cxn ang="0">
                  <a:pos x="92" y="16"/>
                </a:cxn>
                <a:cxn ang="0">
                  <a:pos x="117" y="16"/>
                </a:cxn>
                <a:cxn ang="0">
                  <a:pos x="138" y="16"/>
                </a:cxn>
                <a:cxn ang="0">
                  <a:pos x="152" y="16"/>
                </a:cxn>
                <a:cxn ang="0">
                  <a:pos x="158" y="16"/>
                </a:cxn>
                <a:cxn ang="0">
                  <a:pos x="158" y="0"/>
                </a:cxn>
                <a:cxn ang="0">
                  <a:pos x="8" y="0"/>
                </a:cxn>
              </a:cxnLst>
              <a:rect l="0" t="0" r="r" b="b"/>
              <a:pathLst>
                <a:path w="158" h="65">
                  <a:moveTo>
                    <a:pt x="8" y="0"/>
                  </a:moveTo>
                  <a:lnTo>
                    <a:pt x="0" y="0"/>
                  </a:lnTo>
                  <a:lnTo>
                    <a:pt x="0" y="65"/>
                  </a:lnTo>
                  <a:lnTo>
                    <a:pt x="158" y="65"/>
                  </a:lnTo>
                  <a:lnTo>
                    <a:pt x="158" y="49"/>
                  </a:lnTo>
                  <a:lnTo>
                    <a:pt x="152" y="49"/>
                  </a:lnTo>
                  <a:lnTo>
                    <a:pt x="138" y="49"/>
                  </a:lnTo>
                  <a:lnTo>
                    <a:pt x="117" y="49"/>
                  </a:lnTo>
                  <a:lnTo>
                    <a:pt x="92" y="49"/>
                  </a:lnTo>
                  <a:lnTo>
                    <a:pt x="68" y="49"/>
                  </a:lnTo>
                  <a:lnTo>
                    <a:pt x="45" y="49"/>
                  </a:lnTo>
                  <a:lnTo>
                    <a:pt x="26" y="49"/>
                  </a:lnTo>
                  <a:lnTo>
                    <a:pt x="16" y="49"/>
                  </a:lnTo>
                  <a:lnTo>
                    <a:pt x="16" y="42"/>
                  </a:lnTo>
                  <a:lnTo>
                    <a:pt x="16" y="33"/>
                  </a:lnTo>
                  <a:lnTo>
                    <a:pt x="16" y="24"/>
                  </a:lnTo>
                  <a:lnTo>
                    <a:pt x="16" y="16"/>
                  </a:lnTo>
                  <a:lnTo>
                    <a:pt x="26" y="16"/>
                  </a:lnTo>
                  <a:lnTo>
                    <a:pt x="45" y="16"/>
                  </a:lnTo>
                  <a:lnTo>
                    <a:pt x="68" y="16"/>
                  </a:lnTo>
                  <a:lnTo>
                    <a:pt x="92" y="16"/>
                  </a:lnTo>
                  <a:lnTo>
                    <a:pt x="117" y="16"/>
                  </a:lnTo>
                  <a:lnTo>
                    <a:pt x="138" y="16"/>
                  </a:lnTo>
                  <a:lnTo>
                    <a:pt x="152" y="16"/>
                  </a:lnTo>
                  <a:lnTo>
                    <a:pt x="158" y="16"/>
                  </a:lnTo>
                  <a:lnTo>
                    <a:pt x="158" y="0"/>
                  </a:lnTo>
                  <a:lnTo>
                    <a:pt x="8" y="0"/>
                  </a:lnTo>
                  <a:close/>
                </a:path>
              </a:pathLst>
            </a:custGeom>
            <a:solidFill>
              <a:srgbClr val="000000"/>
            </a:solidFill>
            <a:ln w="9525">
              <a:noFill/>
              <a:round/>
              <a:headEnd/>
              <a:tailEnd/>
            </a:ln>
          </p:spPr>
          <p:txBody>
            <a:bodyPr/>
            <a:lstStyle/>
            <a:p>
              <a:endParaRPr lang="es-MX"/>
            </a:p>
          </p:txBody>
        </p:sp>
        <p:sp>
          <p:nvSpPr>
            <p:cNvPr id="65827" name="Freeform 291"/>
            <p:cNvSpPr>
              <a:spLocks noChangeAspect="1"/>
            </p:cNvSpPr>
            <p:nvPr/>
          </p:nvSpPr>
          <p:spPr bwMode="auto">
            <a:xfrm flipH="1">
              <a:off x="1965" y="4032"/>
              <a:ext cx="100" cy="37"/>
            </a:xfrm>
            <a:custGeom>
              <a:avLst/>
              <a:gdLst/>
              <a:ahLst/>
              <a:cxnLst>
                <a:cxn ang="0">
                  <a:pos x="136" y="0"/>
                </a:cxn>
                <a:cxn ang="0">
                  <a:pos x="0" y="0"/>
                </a:cxn>
                <a:cxn ang="0">
                  <a:pos x="0" y="16"/>
                </a:cxn>
                <a:cxn ang="0">
                  <a:pos x="5" y="16"/>
                </a:cxn>
                <a:cxn ang="0">
                  <a:pos x="19" y="16"/>
                </a:cxn>
                <a:cxn ang="0">
                  <a:pos x="37" y="16"/>
                </a:cxn>
                <a:cxn ang="0">
                  <a:pos x="59" y="16"/>
                </a:cxn>
                <a:cxn ang="0">
                  <a:pos x="81" y="16"/>
                </a:cxn>
                <a:cxn ang="0">
                  <a:pos x="102" y="16"/>
                </a:cxn>
                <a:cxn ang="0">
                  <a:pos x="118" y="16"/>
                </a:cxn>
                <a:cxn ang="0">
                  <a:pos x="128" y="16"/>
                </a:cxn>
                <a:cxn ang="0">
                  <a:pos x="128" y="24"/>
                </a:cxn>
                <a:cxn ang="0">
                  <a:pos x="128" y="32"/>
                </a:cxn>
                <a:cxn ang="0">
                  <a:pos x="128" y="41"/>
                </a:cxn>
                <a:cxn ang="0">
                  <a:pos x="128" y="48"/>
                </a:cxn>
                <a:cxn ang="0">
                  <a:pos x="118" y="48"/>
                </a:cxn>
                <a:cxn ang="0">
                  <a:pos x="102" y="48"/>
                </a:cxn>
                <a:cxn ang="0">
                  <a:pos x="81" y="48"/>
                </a:cxn>
                <a:cxn ang="0">
                  <a:pos x="59" y="48"/>
                </a:cxn>
                <a:cxn ang="0">
                  <a:pos x="37" y="48"/>
                </a:cxn>
                <a:cxn ang="0">
                  <a:pos x="19" y="48"/>
                </a:cxn>
                <a:cxn ang="0">
                  <a:pos x="5" y="48"/>
                </a:cxn>
                <a:cxn ang="0">
                  <a:pos x="0" y="48"/>
                </a:cxn>
                <a:cxn ang="0">
                  <a:pos x="0" y="64"/>
                </a:cxn>
                <a:cxn ang="0">
                  <a:pos x="144" y="64"/>
                </a:cxn>
                <a:cxn ang="0">
                  <a:pos x="144" y="0"/>
                </a:cxn>
                <a:cxn ang="0">
                  <a:pos x="136" y="0"/>
                </a:cxn>
              </a:cxnLst>
              <a:rect l="0" t="0" r="r" b="b"/>
              <a:pathLst>
                <a:path w="144" h="64">
                  <a:moveTo>
                    <a:pt x="136" y="0"/>
                  </a:moveTo>
                  <a:lnTo>
                    <a:pt x="0" y="0"/>
                  </a:lnTo>
                  <a:lnTo>
                    <a:pt x="0" y="16"/>
                  </a:lnTo>
                  <a:lnTo>
                    <a:pt x="5" y="16"/>
                  </a:lnTo>
                  <a:lnTo>
                    <a:pt x="19" y="16"/>
                  </a:lnTo>
                  <a:lnTo>
                    <a:pt x="37" y="16"/>
                  </a:lnTo>
                  <a:lnTo>
                    <a:pt x="59" y="16"/>
                  </a:lnTo>
                  <a:lnTo>
                    <a:pt x="81" y="16"/>
                  </a:lnTo>
                  <a:lnTo>
                    <a:pt x="102" y="16"/>
                  </a:lnTo>
                  <a:lnTo>
                    <a:pt x="118" y="16"/>
                  </a:lnTo>
                  <a:lnTo>
                    <a:pt x="128" y="16"/>
                  </a:lnTo>
                  <a:lnTo>
                    <a:pt x="128" y="24"/>
                  </a:lnTo>
                  <a:lnTo>
                    <a:pt x="128" y="32"/>
                  </a:lnTo>
                  <a:lnTo>
                    <a:pt x="128" y="41"/>
                  </a:lnTo>
                  <a:lnTo>
                    <a:pt x="128" y="48"/>
                  </a:lnTo>
                  <a:lnTo>
                    <a:pt x="118" y="48"/>
                  </a:lnTo>
                  <a:lnTo>
                    <a:pt x="102" y="48"/>
                  </a:lnTo>
                  <a:lnTo>
                    <a:pt x="81" y="48"/>
                  </a:lnTo>
                  <a:lnTo>
                    <a:pt x="59" y="48"/>
                  </a:lnTo>
                  <a:lnTo>
                    <a:pt x="37" y="48"/>
                  </a:lnTo>
                  <a:lnTo>
                    <a:pt x="19" y="48"/>
                  </a:lnTo>
                  <a:lnTo>
                    <a:pt x="5" y="48"/>
                  </a:lnTo>
                  <a:lnTo>
                    <a:pt x="0" y="48"/>
                  </a:lnTo>
                  <a:lnTo>
                    <a:pt x="0" y="64"/>
                  </a:lnTo>
                  <a:lnTo>
                    <a:pt x="144" y="64"/>
                  </a:lnTo>
                  <a:lnTo>
                    <a:pt x="144" y="0"/>
                  </a:lnTo>
                  <a:lnTo>
                    <a:pt x="136" y="0"/>
                  </a:lnTo>
                  <a:close/>
                </a:path>
              </a:pathLst>
            </a:custGeom>
            <a:solidFill>
              <a:srgbClr val="000000"/>
            </a:solidFill>
            <a:ln w="9525">
              <a:noFill/>
              <a:round/>
              <a:headEnd/>
              <a:tailEnd/>
            </a:ln>
          </p:spPr>
          <p:txBody>
            <a:bodyPr/>
            <a:lstStyle/>
            <a:p>
              <a:endParaRPr lang="es-MX"/>
            </a:p>
          </p:txBody>
        </p:sp>
        <p:sp>
          <p:nvSpPr>
            <p:cNvPr id="65828" name="Freeform 292"/>
            <p:cNvSpPr>
              <a:spLocks noChangeAspect="1"/>
            </p:cNvSpPr>
            <p:nvPr/>
          </p:nvSpPr>
          <p:spPr bwMode="auto">
            <a:xfrm flipH="1">
              <a:off x="2400" y="4019"/>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829" name="Freeform 293"/>
            <p:cNvSpPr>
              <a:spLocks noChangeAspect="1"/>
            </p:cNvSpPr>
            <p:nvPr/>
          </p:nvSpPr>
          <p:spPr bwMode="auto">
            <a:xfrm flipH="1">
              <a:off x="2431" y="4043"/>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830" name="Freeform 294"/>
            <p:cNvSpPr>
              <a:spLocks noChangeAspect="1"/>
            </p:cNvSpPr>
            <p:nvPr/>
          </p:nvSpPr>
          <p:spPr bwMode="auto">
            <a:xfrm flipH="1">
              <a:off x="2400" y="4019"/>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831" name="Freeform 295"/>
            <p:cNvSpPr>
              <a:spLocks noChangeAspect="1"/>
            </p:cNvSpPr>
            <p:nvPr/>
          </p:nvSpPr>
          <p:spPr bwMode="auto">
            <a:xfrm flipH="1">
              <a:off x="2431" y="4043"/>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832" name="Freeform 296"/>
            <p:cNvSpPr>
              <a:spLocks noChangeAspect="1"/>
            </p:cNvSpPr>
            <p:nvPr/>
          </p:nvSpPr>
          <p:spPr bwMode="auto">
            <a:xfrm flipH="1">
              <a:off x="2374" y="3969"/>
              <a:ext cx="32" cy="12"/>
            </a:xfrm>
            <a:custGeom>
              <a:avLst/>
              <a:gdLst/>
              <a:ahLst/>
              <a:cxnLst>
                <a:cxn ang="0">
                  <a:pos x="37" y="5"/>
                </a:cxn>
                <a:cxn ang="0">
                  <a:pos x="37" y="6"/>
                </a:cxn>
                <a:cxn ang="0">
                  <a:pos x="37" y="8"/>
                </a:cxn>
                <a:cxn ang="0">
                  <a:pos x="37" y="12"/>
                </a:cxn>
                <a:cxn ang="0">
                  <a:pos x="37" y="15"/>
                </a:cxn>
                <a:cxn ang="0">
                  <a:pos x="31" y="15"/>
                </a:cxn>
                <a:cxn ang="0">
                  <a:pos x="23" y="15"/>
                </a:cxn>
                <a:cxn ang="0">
                  <a:pos x="14" y="15"/>
                </a:cxn>
                <a:cxn ang="0">
                  <a:pos x="8" y="15"/>
                </a:cxn>
                <a:cxn ang="0">
                  <a:pos x="8" y="12"/>
                </a:cxn>
                <a:cxn ang="0">
                  <a:pos x="8" y="8"/>
                </a:cxn>
                <a:cxn ang="0">
                  <a:pos x="8" y="6"/>
                </a:cxn>
                <a:cxn ang="0">
                  <a:pos x="8" y="5"/>
                </a:cxn>
                <a:cxn ang="0">
                  <a:pos x="8" y="4"/>
                </a:cxn>
                <a:cxn ang="0">
                  <a:pos x="7" y="1"/>
                </a:cxn>
                <a:cxn ang="0">
                  <a:pos x="6" y="0"/>
                </a:cxn>
                <a:cxn ang="0">
                  <a:pos x="5" y="0"/>
                </a:cxn>
                <a:cxn ang="0">
                  <a:pos x="4" y="0"/>
                </a:cxn>
                <a:cxn ang="0">
                  <a:pos x="1" y="1"/>
                </a:cxn>
                <a:cxn ang="0">
                  <a:pos x="0" y="4"/>
                </a:cxn>
                <a:cxn ang="0">
                  <a:pos x="0" y="5"/>
                </a:cxn>
                <a:cxn ang="0">
                  <a:pos x="0" y="22"/>
                </a:cxn>
                <a:cxn ang="0">
                  <a:pos x="45" y="22"/>
                </a:cxn>
                <a:cxn ang="0">
                  <a:pos x="45" y="5"/>
                </a:cxn>
                <a:cxn ang="0">
                  <a:pos x="45" y="4"/>
                </a:cxn>
                <a:cxn ang="0">
                  <a:pos x="44" y="1"/>
                </a:cxn>
                <a:cxn ang="0">
                  <a:pos x="42" y="0"/>
                </a:cxn>
                <a:cxn ang="0">
                  <a:pos x="41" y="0"/>
                </a:cxn>
                <a:cxn ang="0">
                  <a:pos x="39" y="0"/>
                </a:cxn>
                <a:cxn ang="0">
                  <a:pos x="38" y="1"/>
                </a:cxn>
                <a:cxn ang="0">
                  <a:pos x="37" y="4"/>
                </a:cxn>
                <a:cxn ang="0">
                  <a:pos x="37" y="5"/>
                </a:cxn>
              </a:cxnLst>
              <a:rect l="0" t="0" r="r" b="b"/>
              <a:pathLst>
                <a:path w="45" h="22">
                  <a:moveTo>
                    <a:pt x="37" y="5"/>
                  </a:moveTo>
                  <a:lnTo>
                    <a:pt x="37" y="6"/>
                  </a:lnTo>
                  <a:lnTo>
                    <a:pt x="37" y="8"/>
                  </a:lnTo>
                  <a:lnTo>
                    <a:pt x="37" y="12"/>
                  </a:lnTo>
                  <a:lnTo>
                    <a:pt x="37" y="15"/>
                  </a:lnTo>
                  <a:lnTo>
                    <a:pt x="31" y="15"/>
                  </a:lnTo>
                  <a:lnTo>
                    <a:pt x="23" y="15"/>
                  </a:lnTo>
                  <a:lnTo>
                    <a:pt x="14" y="15"/>
                  </a:lnTo>
                  <a:lnTo>
                    <a:pt x="8" y="15"/>
                  </a:lnTo>
                  <a:lnTo>
                    <a:pt x="8" y="12"/>
                  </a:lnTo>
                  <a:lnTo>
                    <a:pt x="8" y="8"/>
                  </a:lnTo>
                  <a:lnTo>
                    <a:pt x="8" y="6"/>
                  </a:lnTo>
                  <a:lnTo>
                    <a:pt x="8" y="5"/>
                  </a:lnTo>
                  <a:lnTo>
                    <a:pt x="8" y="4"/>
                  </a:lnTo>
                  <a:lnTo>
                    <a:pt x="7" y="1"/>
                  </a:lnTo>
                  <a:lnTo>
                    <a:pt x="6" y="0"/>
                  </a:lnTo>
                  <a:lnTo>
                    <a:pt x="5" y="0"/>
                  </a:lnTo>
                  <a:lnTo>
                    <a:pt x="4" y="0"/>
                  </a:lnTo>
                  <a:lnTo>
                    <a:pt x="1" y="1"/>
                  </a:lnTo>
                  <a:lnTo>
                    <a:pt x="0" y="4"/>
                  </a:lnTo>
                  <a:lnTo>
                    <a:pt x="0" y="5"/>
                  </a:lnTo>
                  <a:lnTo>
                    <a:pt x="0" y="22"/>
                  </a:lnTo>
                  <a:lnTo>
                    <a:pt x="45" y="22"/>
                  </a:lnTo>
                  <a:lnTo>
                    <a:pt x="45" y="5"/>
                  </a:lnTo>
                  <a:lnTo>
                    <a:pt x="45" y="4"/>
                  </a:lnTo>
                  <a:lnTo>
                    <a:pt x="44" y="1"/>
                  </a:lnTo>
                  <a:lnTo>
                    <a:pt x="42" y="0"/>
                  </a:lnTo>
                  <a:lnTo>
                    <a:pt x="41" y="0"/>
                  </a:lnTo>
                  <a:lnTo>
                    <a:pt x="39" y="0"/>
                  </a:lnTo>
                  <a:lnTo>
                    <a:pt x="38" y="1"/>
                  </a:lnTo>
                  <a:lnTo>
                    <a:pt x="37" y="4"/>
                  </a:lnTo>
                  <a:lnTo>
                    <a:pt x="37" y="5"/>
                  </a:lnTo>
                  <a:close/>
                </a:path>
              </a:pathLst>
            </a:custGeom>
            <a:solidFill>
              <a:srgbClr val="000000"/>
            </a:solidFill>
            <a:ln w="9525">
              <a:noFill/>
              <a:round/>
              <a:headEnd/>
              <a:tailEnd/>
            </a:ln>
          </p:spPr>
          <p:txBody>
            <a:bodyPr/>
            <a:lstStyle/>
            <a:p>
              <a:endParaRPr lang="es-MX"/>
            </a:p>
          </p:txBody>
        </p:sp>
        <p:sp>
          <p:nvSpPr>
            <p:cNvPr id="65833" name="Freeform 297"/>
            <p:cNvSpPr>
              <a:spLocks noChangeAspect="1"/>
            </p:cNvSpPr>
            <p:nvPr/>
          </p:nvSpPr>
          <p:spPr bwMode="auto">
            <a:xfrm flipH="1">
              <a:off x="2331" y="3782"/>
              <a:ext cx="34" cy="278"/>
            </a:xfrm>
            <a:custGeom>
              <a:avLst/>
              <a:gdLst/>
              <a:ahLst/>
              <a:cxnLst>
                <a:cxn ang="0">
                  <a:pos x="464" y="0"/>
                </a:cxn>
                <a:cxn ang="0">
                  <a:pos x="35" y="0"/>
                </a:cxn>
                <a:cxn ang="0">
                  <a:pos x="28" y="1"/>
                </a:cxn>
                <a:cxn ang="0">
                  <a:pos x="21" y="2"/>
                </a:cxn>
                <a:cxn ang="0">
                  <a:pos x="15" y="6"/>
                </a:cxn>
                <a:cxn ang="0">
                  <a:pos x="11" y="10"/>
                </a:cxn>
                <a:cxn ang="0">
                  <a:pos x="6" y="15"/>
                </a:cxn>
                <a:cxn ang="0">
                  <a:pos x="3" y="21"/>
                </a:cxn>
                <a:cxn ang="0">
                  <a:pos x="1" y="28"/>
                </a:cxn>
                <a:cxn ang="0">
                  <a:pos x="0" y="35"/>
                </a:cxn>
                <a:cxn ang="0">
                  <a:pos x="0" y="488"/>
                </a:cxn>
                <a:cxn ang="0">
                  <a:pos x="16" y="488"/>
                </a:cxn>
                <a:cxn ang="0">
                  <a:pos x="16" y="264"/>
                </a:cxn>
                <a:cxn ang="0">
                  <a:pos x="481" y="264"/>
                </a:cxn>
                <a:cxn ang="0">
                  <a:pos x="481" y="450"/>
                </a:cxn>
                <a:cxn ang="0">
                  <a:pos x="497" y="450"/>
                </a:cxn>
                <a:cxn ang="0">
                  <a:pos x="497" y="35"/>
                </a:cxn>
                <a:cxn ang="0">
                  <a:pos x="495" y="21"/>
                </a:cxn>
                <a:cxn ang="0">
                  <a:pos x="488" y="10"/>
                </a:cxn>
                <a:cxn ang="0">
                  <a:pos x="476" y="2"/>
                </a:cxn>
                <a:cxn ang="0">
                  <a:pos x="464" y="0"/>
                </a:cxn>
              </a:cxnLst>
              <a:rect l="0" t="0" r="r" b="b"/>
              <a:pathLst>
                <a:path w="497" h="488">
                  <a:moveTo>
                    <a:pt x="464" y="0"/>
                  </a:moveTo>
                  <a:lnTo>
                    <a:pt x="35" y="0"/>
                  </a:lnTo>
                  <a:lnTo>
                    <a:pt x="28" y="1"/>
                  </a:lnTo>
                  <a:lnTo>
                    <a:pt x="21" y="2"/>
                  </a:lnTo>
                  <a:lnTo>
                    <a:pt x="15" y="6"/>
                  </a:lnTo>
                  <a:lnTo>
                    <a:pt x="11" y="10"/>
                  </a:lnTo>
                  <a:lnTo>
                    <a:pt x="6" y="15"/>
                  </a:lnTo>
                  <a:lnTo>
                    <a:pt x="3" y="21"/>
                  </a:lnTo>
                  <a:lnTo>
                    <a:pt x="1" y="28"/>
                  </a:lnTo>
                  <a:lnTo>
                    <a:pt x="0" y="35"/>
                  </a:lnTo>
                  <a:lnTo>
                    <a:pt x="0" y="488"/>
                  </a:lnTo>
                  <a:lnTo>
                    <a:pt x="16" y="488"/>
                  </a:lnTo>
                  <a:lnTo>
                    <a:pt x="16" y="264"/>
                  </a:lnTo>
                  <a:lnTo>
                    <a:pt x="481" y="264"/>
                  </a:lnTo>
                  <a:lnTo>
                    <a:pt x="481" y="450"/>
                  </a:lnTo>
                  <a:lnTo>
                    <a:pt x="497" y="450"/>
                  </a:lnTo>
                  <a:lnTo>
                    <a:pt x="497" y="35"/>
                  </a:lnTo>
                  <a:lnTo>
                    <a:pt x="495" y="21"/>
                  </a:lnTo>
                  <a:lnTo>
                    <a:pt x="488" y="10"/>
                  </a:lnTo>
                  <a:lnTo>
                    <a:pt x="476" y="2"/>
                  </a:lnTo>
                  <a:lnTo>
                    <a:pt x="464" y="0"/>
                  </a:lnTo>
                  <a:close/>
                </a:path>
              </a:pathLst>
            </a:custGeom>
            <a:solidFill>
              <a:srgbClr val="000000"/>
            </a:solidFill>
            <a:ln w="9525">
              <a:noFill/>
              <a:round/>
              <a:headEnd/>
              <a:tailEnd/>
            </a:ln>
          </p:spPr>
          <p:txBody>
            <a:bodyPr/>
            <a:lstStyle/>
            <a:p>
              <a:endParaRPr lang="es-MX"/>
            </a:p>
          </p:txBody>
        </p:sp>
        <p:sp>
          <p:nvSpPr>
            <p:cNvPr id="65834" name="Rectangle 298"/>
            <p:cNvSpPr>
              <a:spLocks noChangeAspect="1" noChangeArrowheads="1"/>
            </p:cNvSpPr>
            <p:nvPr/>
          </p:nvSpPr>
          <p:spPr bwMode="auto">
            <a:xfrm flipH="1">
              <a:off x="2146" y="4054"/>
              <a:ext cx="265" cy="9"/>
            </a:xfrm>
            <a:prstGeom prst="rect">
              <a:avLst/>
            </a:prstGeom>
            <a:solidFill>
              <a:srgbClr val="000000"/>
            </a:solidFill>
            <a:ln w="9525">
              <a:noFill/>
              <a:miter lim="800000"/>
              <a:headEnd/>
              <a:tailEnd/>
            </a:ln>
          </p:spPr>
          <p:txBody>
            <a:bodyPr/>
            <a:lstStyle/>
            <a:p>
              <a:endParaRPr lang="es-MX"/>
            </a:p>
          </p:txBody>
        </p:sp>
        <p:sp>
          <p:nvSpPr>
            <p:cNvPr id="65835" name="Freeform 299"/>
            <p:cNvSpPr>
              <a:spLocks noChangeAspect="1"/>
            </p:cNvSpPr>
            <p:nvPr/>
          </p:nvSpPr>
          <p:spPr bwMode="auto">
            <a:xfrm flipH="1">
              <a:off x="2054" y="4019"/>
              <a:ext cx="95" cy="80"/>
            </a:xfrm>
            <a:custGeom>
              <a:avLst/>
              <a:gdLst/>
              <a:ahLst/>
              <a:cxnLst>
                <a:cxn ang="0">
                  <a:pos x="140" y="70"/>
                </a:cxn>
                <a:cxn ang="0">
                  <a:pos x="138" y="84"/>
                </a:cxn>
                <a:cxn ang="0">
                  <a:pos x="134" y="97"/>
                </a:cxn>
                <a:cxn ang="0">
                  <a:pos x="128" y="108"/>
                </a:cxn>
                <a:cxn ang="0">
                  <a:pos x="119" y="118"/>
                </a:cxn>
                <a:cxn ang="0">
                  <a:pos x="108" y="128"/>
                </a:cxn>
                <a:cxn ang="0">
                  <a:pos x="97" y="133"/>
                </a:cxn>
                <a:cxn ang="0">
                  <a:pos x="84" y="138"/>
                </a:cxn>
                <a:cxn ang="0">
                  <a:pos x="70" y="139"/>
                </a:cxn>
                <a:cxn ang="0">
                  <a:pos x="57" y="138"/>
                </a:cxn>
                <a:cxn ang="0">
                  <a:pos x="43" y="133"/>
                </a:cxn>
                <a:cxn ang="0">
                  <a:pos x="31" y="128"/>
                </a:cxn>
                <a:cxn ang="0">
                  <a:pos x="21" y="118"/>
                </a:cxn>
                <a:cxn ang="0">
                  <a:pos x="12" y="108"/>
                </a:cxn>
                <a:cxn ang="0">
                  <a:pos x="6" y="97"/>
                </a:cxn>
                <a:cxn ang="0">
                  <a:pos x="1" y="84"/>
                </a:cxn>
                <a:cxn ang="0">
                  <a:pos x="0" y="70"/>
                </a:cxn>
                <a:cxn ang="0">
                  <a:pos x="1" y="56"/>
                </a:cxn>
                <a:cxn ang="0">
                  <a:pos x="6" y="42"/>
                </a:cxn>
                <a:cxn ang="0">
                  <a:pos x="12" y="31"/>
                </a:cxn>
                <a:cxn ang="0">
                  <a:pos x="21" y="21"/>
                </a:cxn>
                <a:cxn ang="0">
                  <a:pos x="31" y="11"/>
                </a:cxn>
                <a:cxn ang="0">
                  <a:pos x="43" y="6"/>
                </a:cxn>
                <a:cxn ang="0">
                  <a:pos x="57" y="1"/>
                </a:cxn>
                <a:cxn ang="0">
                  <a:pos x="70" y="0"/>
                </a:cxn>
                <a:cxn ang="0">
                  <a:pos x="84" y="1"/>
                </a:cxn>
                <a:cxn ang="0">
                  <a:pos x="97" y="6"/>
                </a:cxn>
                <a:cxn ang="0">
                  <a:pos x="108" y="11"/>
                </a:cxn>
                <a:cxn ang="0">
                  <a:pos x="119" y="21"/>
                </a:cxn>
                <a:cxn ang="0">
                  <a:pos x="128" y="31"/>
                </a:cxn>
                <a:cxn ang="0">
                  <a:pos x="134" y="42"/>
                </a:cxn>
                <a:cxn ang="0">
                  <a:pos x="138" y="56"/>
                </a:cxn>
                <a:cxn ang="0">
                  <a:pos x="140" y="70"/>
                </a:cxn>
              </a:cxnLst>
              <a:rect l="0" t="0" r="r" b="b"/>
              <a:pathLst>
                <a:path w="140" h="139">
                  <a:moveTo>
                    <a:pt x="140" y="70"/>
                  </a:moveTo>
                  <a:lnTo>
                    <a:pt x="138" y="84"/>
                  </a:lnTo>
                  <a:lnTo>
                    <a:pt x="134" y="97"/>
                  </a:lnTo>
                  <a:lnTo>
                    <a:pt x="128" y="108"/>
                  </a:lnTo>
                  <a:lnTo>
                    <a:pt x="119" y="118"/>
                  </a:lnTo>
                  <a:lnTo>
                    <a:pt x="108" y="128"/>
                  </a:lnTo>
                  <a:lnTo>
                    <a:pt x="97" y="133"/>
                  </a:lnTo>
                  <a:lnTo>
                    <a:pt x="84" y="138"/>
                  </a:lnTo>
                  <a:lnTo>
                    <a:pt x="70" y="139"/>
                  </a:lnTo>
                  <a:lnTo>
                    <a:pt x="57" y="138"/>
                  </a:lnTo>
                  <a:lnTo>
                    <a:pt x="43" y="133"/>
                  </a:lnTo>
                  <a:lnTo>
                    <a:pt x="31" y="128"/>
                  </a:lnTo>
                  <a:lnTo>
                    <a:pt x="21" y="118"/>
                  </a:lnTo>
                  <a:lnTo>
                    <a:pt x="12" y="108"/>
                  </a:lnTo>
                  <a:lnTo>
                    <a:pt x="6" y="97"/>
                  </a:lnTo>
                  <a:lnTo>
                    <a:pt x="1" y="84"/>
                  </a:lnTo>
                  <a:lnTo>
                    <a:pt x="0" y="70"/>
                  </a:lnTo>
                  <a:lnTo>
                    <a:pt x="1" y="56"/>
                  </a:lnTo>
                  <a:lnTo>
                    <a:pt x="6" y="42"/>
                  </a:lnTo>
                  <a:lnTo>
                    <a:pt x="12" y="31"/>
                  </a:lnTo>
                  <a:lnTo>
                    <a:pt x="21" y="21"/>
                  </a:lnTo>
                  <a:lnTo>
                    <a:pt x="31" y="11"/>
                  </a:lnTo>
                  <a:lnTo>
                    <a:pt x="43" y="6"/>
                  </a:lnTo>
                  <a:lnTo>
                    <a:pt x="57" y="1"/>
                  </a:lnTo>
                  <a:lnTo>
                    <a:pt x="70" y="0"/>
                  </a:lnTo>
                  <a:lnTo>
                    <a:pt x="84" y="1"/>
                  </a:lnTo>
                  <a:lnTo>
                    <a:pt x="97" y="6"/>
                  </a:lnTo>
                  <a:lnTo>
                    <a:pt x="108" y="11"/>
                  </a:lnTo>
                  <a:lnTo>
                    <a:pt x="119" y="21"/>
                  </a:lnTo>
                  <a:lnTo>
                    <a:pt x="128" y="31"/>
                  </a:lnTo>
                  <a:lnTo>
                    <a:pt x="134" y="42"/>
                  </a:lnTo>
                  <a:lnTo>
                    <a:pt x="138" y="56"/>
                  </a:lnTo>
                  <a:lnTo>
                    <a:pt x="140" y="70"/>
                  </a:lnTo>
                  <a:close/>
                </a:path>
              </a:pathLst>
            </a:custGeom>
            <a:solidFill>
              <a:srgbClr val="000000"/>
            </a:solidFill>
            <a:ln w="9525">
              <a:noFill/>
              <a:round/>
              <a:headEnd/>
              <a:tailEnd/>
            </a:ln>
          </p:spPr>
          <p:txBody>
            <a:bodyPr/>
            <a:lstStyle/>
            <a:p>
              <a:endParaRPr lang="es-MX"/>
            </a:p>
          </p:txBody>
        </p:sp>
        <p:sp>
          <p:nvSpPr>
            <p:cNvPr id="65836" name="Freeform 300"/>
            <p:cNvSpPr>
              <a:spLocks noChangeAspect="1"/>
            </p:cNvSpPr>
            <p:nvPr/>
          </p:nvSpPr>
          <p:spPr bwMode="auto">
            <a:xfrm flipH="1">
              <a:off x="2082" y="4043"/>
              <a:ext cx="40" cy="32"/>
            </a:xfrm>
            <a:custGeom>
              <a:avLst/>
              <a:gdLst/>
              <a:ahLst/>
              <a:cxnLst>
                <a:cxn ang="0">
                  <a:pos x="56" y="29"/>
                </a:cxn>
                <a:cxn ang="0">
                  <a:pos x="54" y="39"/>
                </a:cxn>
                <a:cxn ang="0">
                  <a:pos x="48" y="49"/>
                </a:cxn>
                <a:cxn ang="0">
                  <a:pos x="39" y="54"/>
                </a:cxn>
                <a:cxn ang="0">
                  <a:pos x="28" y="57"/>
                </a:cxn>
                <a:cxn ang="0">
                  <a:pos x="17" y="54"/>
                </a:cxn>
                <a:cxn ang="0">
                  <a:pos x="8" y="49"/>
                </a:cxn>
                <a:cxn ang="0">
                  <a:pos x="2" y="39"/>
                </a:cxn>
                <a:cxn ang="0">
                  <a:pos x="0" y="29"/>
                </a:cxn>
                <a:cxn ang="0">
                  <a:pos x="2" y="18"/>
                </a:cxn>
                <a:cxn ang="0">
                  <a:pos x="8" y="8"/>
                </a:cxn>
                <a:cxn ang="0">
                  <a:pos x="17" y="3"/>
                </a:cxn>
                <a:cxn ang="0">
                  <a:pos x="28" y="0"/>
                </a:cxn>
                <a:cxn ang="0">
                  <a:pos x="39" y="3"/>
                </a:cxn>
                <a:cxn ang="0">
                  <a:pos x="48" y="8"/>
                </a:cxn>
                <a:cxn ang="0">
                  <a:pos x="54" y="18"/>
                </a:cxn>
                <a:cxn ang="0">
                  <a:pos x="56" y="29"/>
                </a:cxn>
              </a:cxnLst>
              <a:rect l="0" t="0" r="r" b="b"/>
              <a:pathLst>
                <a:path w="56" h="57">
                  <a:moveTo>
                    <a:pt x="56" y="29"/>
                  </a:moveTo>
                  <a:lnTo>
                    <a:pt x="54" y="39"/>
                  </a:lnTo>
                  <a:lnTo>
                    <a:pt x="48" y="49"/>
                  </a:lnTo>
                  <a:lnTo>
                    <a:pt x="39" y="54"/>
                  </a:lnTo>
                  <a:lnTo>
                    <a:pt x="28" y="57"/>
                  </a:lnTo>
                  <a:lnTo>
                    <a:pt x="17" y="54"/>
                  </a:lnTo>
                  <a:lnTo>
                    <a:pt x="8" y="49"/>
                  </a:lnTo>
                  <a:lnTo>
                    <a:pt x="2" y="39"/>
                  </a:lnTo>
                  <a:lnTo>
                    <a:pt x="0" y="29"/>
                  </a:lnTo>
                  <a:lnTo>
                    <a:pt x="2" y="18"/>
                  </a:lnTo>
                  <a:lnTo>
                    <a:pt x="8" y="8"/>
                  </a:lnTo>
                  <a:lnTo>
                    <a:pt x="17" y="3"/>
                  </a:lnTo>
                  <a:lnTo>
                    <a:pt x="28" y="0"/>
                  </a:lnTo>
                  <a:lnTo>
                    <a:pt x="39" y="3"/>
                  </a:lnTo>
                  <a:lnTo>
                    <a:pt x="48" y="8"/>
                  </a:lnTo>
                  <a:lnTo>
                    <a:pt x="54" y="18"/>
                  </a:lnTo>
                  <a:lnTo>
                    <a:pt x="56" y="29"/>
                  </a:lnTo>
                  <a:close/>
                </a:path>
              </a:pathLst>
            </a:custGeom>
            <a:solidFill>
              <a:srgbClr val="FFFFFF"/>
            </a:solidFill>
            <a:ln w="9525">
              <a:noFill/>
              <a:round/>
              <a:headEnd/>
              <a:tailEnd/>
            </a:ln>
          </p:spPr>
          <p:txBody>
            <a:bodyPr/>
            <a:lstStyle/>
            <a:p>
              <a:endParaRPr lang="es-MX"/>
            </a:p>
          </p:txBody>
        </p:sp>
        <p:sp>
          <p:nvSpPr>
            <p:cNvPr id="65837" name="Freeform 301"/>
            <p:cNvSpPr>
              <a:spLocks noChangeAspect="1"/>
            </p:cNvSpPr>
            <p:nvPr/>
          </p:nvSpPr>
          <p:spPr bwMode="auto">
            <a:xfrm flipH="1">
              <a:off x="2359" y="3930"/>
              <a:ext cx="207" cy="108"/>
            </a:xfrm>
            <a:custGeom>
              <a:avLst/>
              <a:gdLst/>
              <a:ahLst/>
              <a:cxnLst>
                <a:cxn ang="0">
                  <a:pos x="177" y="0"/>
                </a:cxn>
                <a:cxn ang="0">
                  <a:pos x="142" y="4"/>
                </a:cxn>
                <a:cxn ang="0">
                  <a:pos x="108" y="13"/>
                </a:cxn>
                <a:cxn ang="0">
                  <a:pos x="78" y="28"/>
                </a:cxn>
                <a:cxn ang="0">
                  <a:pos x="52" y="47"/>
                </a:cxn>
                <a:cxn ang="0">
                  <a:pos x="30" y="72"/>
                </a:cxn>
                <a:cxn ang="0">
                  <a:pos x="14" y="99"/>
                </a:cxn>
                <a:cxn ang="0">
                  <a:pos x="3" y="130"/>
                </a:cxn>
                <a:cxn ang="0">
                  <a:pos x="0" y="163"/>
                </a:cxn>
                <a:cxn ang="0">
                  <a:pos x="0" y="189"/>
                </a:cxn>
                <a:cxn ang="0">
                  <a:pos x="16" y="189"/>
                </a:cxn>
                <a:cxn ang="0">
                  <a:pos x="16" y="163"/>
                </a:cxn>
                <a:cxn ang="0">
                  <a:pos x="19" y="133"/>
                </a:cxn>
                <a:cxn ang="0">
                  <a:pos x="29" y="106"/>
                </a:cxn>
                <a:cxn ang="0">
                  <a:pos x="44" y="81"/>
                </a:cxn>
                <a:cxn ang="0">
                  <a:pos x="63" y="59"/>
                </a:cxn>
                <a:cxn ang="0">
                  <a:pos x="87" y="42"/>
                </a:cxn>
                <a:cxn ang="0">
                  <a:pos x="115" y="28"/>
                </a:cxn>
                <a:cxn ang="0">
                  <a:pos x="145" y="20"/>
                </a:cxn>
                <a:cxn ang="0">
                  <a:pos x="177" y="16"/>
                </a:cxn>
                <a:cxn ang="0">
                  <a:pos x="298" y="16"/>
                </a:cxn>
                <a:cxn ang="0">
                  <a:pos x="298" y="0"/>
                </a:cxn>
                <a:cxn ang="0">
                  <a:pos x="177" y="0"/>
                </a:cxn>
              </a:cxnLst>
              <a:rect l="0" t="0" r="r" b="b"/>
              <a:pathLst>
                <a:path w="298" h="189">
                  <a:moveTo>
                    <a:pt x="177" y="0"/>
                  </a:moveTo>
                  <a:lnTo>
                    <a:pt x="142" y="4"/>
                  </a:lnTo>
                  <a:lnTo>
                    <a:pt x="108" y="13"/>
                  </a:lnTo>
                  <a:lnTo>
                    <a:pt x="78" y="28"/>
                  </a:lnTo>
                  <a:lnTo>
                    <a:pt x="52" y="47"/>
                  </a:lnTo>
                  <a:lnTo>
                    <a:pt x="30" y="72"/>
                  </a:lnTo>
                  <a:lnTo>
                    <a:pt x="14" y="99"/>
                  </a:lnTo>
                  <a:lnTo>
                    <a:pt x="3" y="130"/>
                  </a:lnTo>
                  <a:lnTo>
                    <a:pt x="0" y="163"/>
                  </a:lnTo>
                  <a:lnTo>
                    <a:pt x="0" y="189"/>
                  </a:lnTo>
                  <a:lnTo>
                    <a:pt x="16" y="189"/>
                  </a:lnTo>
                  <a:lnTo>
                    <a:pt x="16" y="163"/>
                  </a:lnTo>
                  <a:lnTo>
                    <a:pt x="19" y="133"/>
                  </a:lnTo>
                  <a:lnTo>
                    <a:pt x="29" y="106"/>
                  </a:lnTo>
                  <a:lnTo>
                    <a:pt x="44" y="81"/>
                  </a:lnTo>
                  <a:lnTo>
                    <a:pt x="63" y="59"/>
                  </a:lnTo>
                  <a:lnTo>
                    <a:pt x="87" y="42"/>
                  </a:lnTo>
                  <a:lnTo>
                    <a:pt x="115" y="28"/>
                  </a:lnTo>
                  <a:lnTo>
                    <a:pt x="145" y="20"/>
                  </a:lnTo>
                  <a:lnTo>
                    <a:pt x="177" y="16"/>
                  </a:lnTo>
                  <a:lnTo>
                    <a:pt x="298" y="16"/>
                  </a:lnTo>
                  <a:lnTo>
                    <a:pt x="298" y="0"/>
                  </a:lnTo>
                  <a:lnTo>
                    <a:pt x="177" y="0"/>
                  </a:lnTo>
                  <a:close/>
                </a:path>
              </a:pathLst>
            </a:custGeom>
            <a:solidFill>
              <a:srgbClr val="000000"/>
            </a:solidFill>
            <a:ln w="9525">
              <a:noFill/>
              <a:round/>
              <a:headEnd/>
              <a:tailEnd/>
            </a:ln>
          </p:spPr>
          <p:txBody>
            <a:bodyPr/>
            <a:lstStyle/>
            <a:p>
              <a:endParaRPr lang="es-MX"/>
            </a:p>
          </p:txBody>
        </p:sp>
        <p:sp>
          <p:nvSpPr>
            <p:cNvPr id="65838" name="Freeform 302"/>
            <p:cNvSpPr>
              <a:spLocks noChangeAspect="1"/>
            </p:cNvSpPr>
            <p:nvPr/>
          </p:nvSpPr>
          <p:spPr bwMode="auto">
            <a:xfrm flipH="1">
              <a:off x="2388" y="3934"/>
              <a:ext cx="60" cy="123"/>
            </a:xfrm>
            <a:custGeom>
              <a:avLst/>
              <a:gdLst/>
              <a:ahLst/>
              <a:cxnLst>
                <a:cxn ang="0">
                  <a:pos x="0" y="5"/>
                </a:cxn>
                <a:cxn ang="0">
                  <a:pos x="0" y="135"/>
                </a:cxn>
                <a:cxn ang="0">
                  <a:pos x="4" y="135"/>
                </a:cxn>
                <a:cxn ang="0">
                  <a:pos x="19" y="136"/>
                </a:cxn>
                <a:cxn ang="0">
                  <a:pos x="31" y="142"/>
                </a:cxn>
                <a:cxn ang="0">
                  <a:pos x="44" y="149"/>
                </a:cxn>
                <a:cxn ang="0">
                  <a:pos x="56" y="158"/>
                </a:cxn>
                <a:cxn ang="0">
                  <a:pos x="65" y="171"/>
                </a:cxn>
                <a:cxn ang="0">
                  <a:pos x="72" y="183"/>
                </a:cxn>
                <a:cxn ang="0">
                  <a:pos x="76" y="198"/>
                </a:cxn>
                <a:cxn ang="0">
                  <a:pos x="78" y="213"/>
                </a:cxn>
                <a:cxn ang="0">
                  <a:pos x="78" y="214"/>
                </a:cxn>
                <a:cxn ang="0">
                  <a:pos x="79" y="215"/>
                </a:cxn>
                <a:cxn ang="0">
                  <a:pos x="80" y="217"/>
                </a:cxn>
                <a:cxn ang="0">
                  <a:pos x="81" y="217"/>
                </a:cxn>
                <a:cxn ang="0">
                  <a:pos x="82" y="217"/>
                </a:cxn>
                <a:cxn ang="0">
                  <a:pos x="85" y="215"/>
                </a:cxn>
                <a:cxn ang="0">
                  <a:pos x="86" y="214"/>
                </a:cxn>
                <a:cxn ang="0">
                  <a:pos x="86" y="213"/>
                </a:cxn>
                <a:cxn ang="0">
                  <a:pos x="85" y="197"/>
                </a:cxn>
                <a:cxn ang="0">
                  <a:pos x="80" y="181"/>
                </a:cxn>
                <a:cxn ang="0">
                  <a:pos x="72" y="167"/>
                </a:cxn>
                <a:cxn ang="0">
                  <a:pos x="63" y="154"/>
                </a:cxn>
                <a:cxn ang="0">
                  <a:pos x="51" y="144"/>
                </a:cxn>
                <a:cxn ang="0">
                  <a:pos x="37" y="136"/>
                </a:cxn>
                <a:cxn ang="0">
                  <a:pos x="23" y="130"/>
                </a:cxn>
                <a:cxn ang="0">
                  <a:pos x="7" y="128"/>
                </a:cxn>
                <a:cxn ang="0">
                  <a:pos x="7" y="106"/>
                </a:cxn>
                <a:cxn ang="0">
                  <a:pos x="7" y="65"/>
                </a:cxn>
                <a:cxn ang="0">
                  <a:pos x="7" y="23"/>
                </a:cxn>
                <a:cxn ang="0">
                  <a:pos x="7" y="5"/>
                </a:cxn>
                <a:cxn ang="0">
                  <a:pos x="7" y="4"/>
                </a:cxn>
                <a:cxn ang="0">
                  <a:pos x="6" y="1"/>
                </a:cxn>
                <a:cxn ang="0">
                  <a:pos x="5" y="0"/>
                </a:cxn>
                <a:cxn ang="0">
                  <a:pos x="4" y="0"/>
                </a:cxn>
                <a:cxn ang="0">
                  <a:pos x="3" y="0"/>
                </a:cxn>
                <a:cxn ang="0">
                  <a:pos x="2" y="1"/>
                </a:cxn>
                <a:cxn ang="0">
                  <a:pos x="0" y="4"/>
                </a:cxn>
                <a:cxn ang="0">
                  <a:pos x="0" y="5"/>
                </a:cxn>
              </a:cxnLst>
              <a:rect l="0" t="0" r="r" b="b"/>
              <a:pathLst>
                <a:path w="86" h="217">
                  <a:moveTo>
                    <a:pt x="0" y="5"/>
                  </a:moveTo>
                  <a:lnTo>
                    <a:pt x="0" y="135"/>
                  </a:lnTo>
                  <a:lnTo>
                    <a:pt x="4" y="135"/>
                  </a:lnTo>
                  <a:lnTo>
                    <a:pt x="19" y="136"/>
                  </a:lnTo>
                  <a:lnTo>
                    <a:pt x="31" y="142"/>
                  </a:lnTo>
                  <a:lnTo>
                    <a:pt x="44" y="149"/>
                  </a:lnTo>
                  <a:lnTo>
                    <a:pt x="56" y="158"/>
                  </a:lnTo>
                  <a:lnTo>
                    <a:pt x="65" y="171"/>
                  </a:lnTo>
                  <a:lnTo>
                    <a:pt x="72" y="183"/>
                  </a:lnTo>
                  <a:lnTo>
                    <a:pt x="76" y="198"/>
                  </a:lnTo>
                  <a:lnTo>
                    <a:pt x="78" y="213"/>
                  </a:lnTo>
                  <a:lnTo>
                    <a:pt x="78" y="214"/>
                  </a:lnTo>
                  <a:lnTo>
                    <a:pt x="79" y="215"/>
                  </a:lnTo>
                  <a:lnTo>
                    <a:pt x="80" y="217"/>
                  </a:lnTo>
                  <a:lnTo>
                    <a:pt x="81" y="217"/>
                  </a:lnTo>
                  <a:lnTo>
                    <a:pt x="82" y="217"/>
                  </a:lnTo>
                  <a:lnTo>
                    <a:pt x="85" y="215"/>
                  </a:lnTo>
                  <a:lnTo>
                    <a:pt x="86" y="214"/>
                  </a:lnTo>
                  <a:lnTo>
                    <a:pt x="86" y="213"/>
                  </a:lnTo>
                  <a:lnTo>
                    <a:pt x="85" y="197"/>
                  </a:lnTo>
                  <a:lnTo>
                    <a:pt x="80" y="181"/>
                  </a:lnTo>
                  <a:lnTo>
                    <a:pt x="72" y="167"/>
                  </a:lnTo>
                  <a:lnTo>
                    <a:pt x="63" y="154"/>
                  </a:lnTo>
                  <a:lnTo>
                    <a:pt x="51" y="144"/>
                  </a:lnTo>
                  <a:lnTo>
                    <a:pt x="37" y="136"/>
                  </a:lnTo>
                  <a:lnTo>
                    <a:pt x="23" y="130"/>
                  </a:lnTo>
                  <a:lnTo>
                    <a:pt x="7" y="128"/>
                  </a:lnTo>
                  <a:lnTo>
                    <a:pt x="7" y="106"/>
                  </a:lnTo>
                  <a:lnTo>
                    <a:pt x="7" y="65"/>
                  </a:lnTo>
                  <a:lnTo>
                    <a:pt x="7" y="23"/>
                  </a:lnTo>
                  <a:lnTo>
                    <a:pt x="7" y="5"/>
                  </a:lnTo>
                  <a:lnTo>
                    <a:pt x="7" y="4"/>
                  </a:lnTo>
                  <a:lnTo>
                    <a:pt x="6" y="1"/>
                  </a:lnTo>
                  <a:lnTo>
                    <a:pt x="5" y="0"/>
                  </a:lnTo>
                  <a:lnTo>
                    <a:pt x="4" y="0"/>
                  </a:lnTo>
                  <a:lnTo>
                    <a:pt x="3" y="0"/>
                  </a:lnTo>
                  <a:lnTo>
                    <a:pt x="2" y="1"/>
                  </a:lnTo>
                  <a:lnTo>
                    <a:pt x="0" y="4"/>
                  </a:lnTo>
                  <a:lnTo>
                    <a:pt x="0" y="5"/>
                  </a:lnTo>
                  <a:close/>
                </a:path>
              </a:pathLst>
            </a:custGeom>
            <a:solidFill>
              <a:srgbClr val="000000"/>
            </a:solidFill>
            <a:ln w="9525">
              <a:noFill/>
              <a:round/>
              <a:headEnd/>
              <a:tailEnd/>
            </a:ln>
          </p:spPr>
          <p:txBody>
            <a:bodyPr/>
            <a:lstStyle/>
            <a:p>
              <a:endParaRPr lang="es-MX"/>
            </a:p>
          </p:txBody>
        </p:sp>
        <p:sp>
          <p:nvSpPr>
            <p:cNvPr id="65839" name="Freeform 303"/>
            <p:cNvSpPr>
              <a:spLocks noChangeAspect="1"/>
            </p:cNvSpPr>
            <p:nvPr/>
          </p:nvSpPr>
          <p:spPr bwMode="auto">
            <a:xfrm flipH="1">
              <a:off x="2405" y="3907"/>
              <a:ext cx="35" cy="25"/>
            </a:xfrm>
            <a:custGeom>
              <a:avLst/>
              <a:gdLst/>
              <a:ahLst/>
              <a:cxnLst>
                <a:cxn ang="0">
                  <a:pos x="6" y="2"/>
                </a:cxn>
                <a:cxn ang="0">
                  <a:pos x="1" y="9"/>
                </a:cxn>
                <a:cxn ang="0">
                  <a:pos x="0" y="19"/>
                </a:cxn>
                <a:cxn ang="0">
                  <a:pos x="2" y="30"/>
                </a:cxn>
                <a:cxn ang="0">
                  <a:pos x="9" y="42"/>
                </a:cxn>
                <a:cxn ang="0">
                  <a:pos x="10" y="43"/>
                </a:cxn>
                <a:cxn ang="0">
                  <a:pos x="11" y="44"/>
                </a:cxn>
                <a:cxn ang="0">
                  <a:pos x="14" y="44"/>
                </a:cxn>
                <a:cxn ang="0">
                  <a:pos x="15" y="43"/>
                </a:cxn>
                <a:cxn ang="0">
                  <a:pos x="16" y="42"/>
                </a:cxn>
                <a:cxn ang="0">
                  <a:pos x="16" y="40"/>
                </a:cxn>
                <a:cxn ang="0">
                  <a:pos x="16" y="38"/>
                </a:cxn>
                <a:cxn ang="0">
                  <a:pos x="15" y="37"/>
                </a:cxn>
                <a:cxn ang="0">
                  <a:pos x="10" y="28"/>
                </a:cxn>
                <a:cxn ang="0">
                  <a:pos x="8" y="20"/>
                </a:cxn>
                <a:cxn ang="0">
                  <a:pos x="8" y="13"/>
                </a:cxn>
                <a:cxn ang="0">
                  <a:pos x="10" y="9"/>
                </a:cxn>
                <a:cxn ang="0">
                  <a:pos x="15" y="8"/>
                </a:cxn>
                <a:cxn ang="0">
                  <a:pos x="21" y="10"/>
                </a:cxn>
                <a:cxn ang="0">
                  <a:pos x="28" y="16"/>
                </a:cxn>
                <a:cxn ang="0">
                  <a:pos x="34" y="24"/>
                </a:cxn>
                <a:cxn ang="0">
                  <a:pos x="38" y="29"/>
                </a:cxn>
                <a:cxn ang="0">
                  <a:pos x="40" y="33"/>
                </a:cxn>
                <a:cxn ang="0">
                  <a:pos x="41" y="38"/>
                </a:cxn>
                <a:cxn ang="0">
                  <a:pos x="43" y="43"/>
                </a:cxn>
                <a:cxn ang="0">
                  <a:pos x="43" y="43"/>
                </a:cxn>
                <a:cxn ang="0">
                  <a:pos x="43" y="44"/>
                </a:cxn>
                <a:cxn ang="0">
                  <a:pos x="43" y="45"/>
                </a:cxn>
                <a:cxn ang="0">
                  <a:pos x="43" y="45"/>
                </a:cxn>
                <a:cxn ang="0">
                  <a:pos x="43" y="44"/>
                </a:cxn>
                <a:cxn ang="0">
                  <a:pos x="44" y="42"/>
                </a:cxn>
                <a:cxn ang="0">
                  <a:pos x="45" y="40"/>
                </a:cxn>
                <a:cxn ang="0">
                  <a:pos x="46" y="40"/>
                </a:cxn>
                <a:cxn ang="0">
                  <a:pos x="47" y="40"/>
                </a:cxn>
                <a:cxn ang="0">
                  <a:pos x="49" y="42"/>
                </a:cxn>
                <a:cxn ang="0">
                  <a:pos x="51" y="43"/>
                </a:cxn>
                <a:cxn ang="0">
                  <a:pos x="51" y="44"/>
                </a:cxn>
                <a:cxn ang="0">
                  <a:pos x="51" y="42"/>
                </a:cxn>
                <a:cxn ang="0">
                  <a:pos x="49" y="36"/>
                </a:cxn>
                <a:cxn ang="0">
                  <a:pos x="47" y="30"/>
                </a:cxn>
                <a:cxn ang="0">
                  <a:pos x="45" y="25"/>
                </a:cxn>
                <a:cxn ang="0">
                  <a:pos x="41" y="20"/>
                </a:cxn>
                <a:cxn ang="0">
                  <a:pos x="37" y="14"/>
                </a:cxn>
                <a:cxn ang="0">
                  <a:pos x="32" y="9"/>
                </a:cxn>
                <a:cxn ang="0">
                  <a:pos x="28" y="6"/>
                </a:cxn>
                <a:cxn ang="0">
                  <a:pos x="23" y="2"/>
                </a:cxn>
                <a:cxn ang="0">
                  <a:pos x="18" y="0"/>
                </a:cxn>
                <a:cxn ang="0">
                  <a:pos x="14" y="0"/>
                </a:cxn>
                <a:cxn ang="0">
                  <a:pos x="9" y="0"/>
                </a:cxn>
                <a:cxn ang="0">
                  <a:pos x="6" y="2"/>
                </a:cxn>
              </a:cxnLst>
              <a:rect l="0" t="0" r="r" b="b"/>
              <a:pathLst>
                <a:path w="51" h="45">
                  <a:moveTo>
                    <a:pt x="6" y="2"/>
                  </a:moveTo>
                  <a:lnTo>
                    <a:pt x="1" y="9"/>
                  </a:lnTo>
                  <a:lnTo>
                    <a:pt x="0" y="19"/>
                  </a:lnTo>
                  <a:lnTo>
                    <a:pt x="2" y="30"/>
                  </a:lnTo>
                  <a:lnTo>
                    <a:pt x="9" y="42"/>
                  </a:lnTo>
                  <a:lnTo>
                    <a:pt x="10" y="43"/>
                  </a:lnTo>
                  <a:lnTo>
                    <a:pt x="11" y="44"/>
                  </a:lnTo>
                  <a:lnTo>
                    <a:pt x="14" y="44"/>
                  </a:lnTo>
                  <a:lnTo>
                    <a:pt x="15" y="43"/>
                  </a:lnTo>
                  <a:lnTo>
                    <a:pt x="16" y="42"/>
                  </a:lnTo>
                  <a:lnTo>
                    <a:pt x="16" y="40"/>
                  </a:lnTo>
                  <a:lnTo>
                    <a:pt x="16" y="38"/>
                  </a:lnTo>
                  <a:lnTo>
                    <a:pt x="15" y="37"/>
                  </a:lnTo>
                  <a:lnTo>
                    <a:pt x="10" y="28"/>
                  </a:lnTo>
                  <a:lnTo>
                    <a:pt x="8" y="20"/>
                  </a:lnTo>
                  <a:lnTo>
                    <a:pt x="8" y="13"/>
                  </a:lnTo>
                  <a:lnTo>
                    <a:pt x="10" y="9"/>
                  </a:lnTo>
                  <a:lnTo>
                    <a:pt x="15" y="8"/>
                  </a:lnTo>
                  <a:lnTo>
                    <a:pt x="21" y="10"/>
                  </a:lnTo>
                  <a:lnTo>
                    <a:pt x="28" y="16"/>
                  </a:lnTo>
                  <a:lnTo>
                    <a:pt x="34" y="24"/>
                  </a:lnTo>
                  <a:lnTo>
                    <a:pt x="38" y="29"/>
                  </a:lnTo>
                  <a:lnTo>
                    <a:pt x="40" y="33"/>
                  </a:lnTo>
                  <a:lnTo>
                    <a:pt x="41" y="38"/>
                  </a:lnTo>
                  <a:lnTo>
                    <a:pt x="43" y="43"/>
                  </a:lnTo>
                  <a:lnTo>
                    <a:pt x="43" y="43"/>
                  </a:lnTo>
                  <a:lnTo>
                    <a:pt x="43" y="44"/>
                  </a:lnTo>
                  <a:lnTo>
                    <a:pt x="43" y="45"/>
                  </a:lnTo>
                  <a:lnTo>
                    <a:pt x="43" y="45"/>
                  </a:lnTo>
                  <a:lnTo>
                    <a:pt x="43" y="44"/>
                  </a:lnTo>
                  <a:lnTo>
                    <a:pt x="44" y="42"/>
                  </a:lnTo>
                  <a:lnTo>
                    <a:pt x="45" y="40"/>
                  </a:lnTo>
                  <a:lnTo>
                    <a:pt x="46" y="40"/>
                  </a:lnTo>
                  <a:lnTo>
                    <a:pt x="47" y="40"/>
                  </a:lnTo>
                  <a:lnTo>
                    <a:pt x="49" y="42"/>
                  </a:lnTo>
                  <a:lnTo>
                    <a:pt x="51" y="43"/>
                  </a:lnTo>
                  <a:lnTo>
                    <a:pt x="51" y="44"/>
                  </a:lnTo>
                  <a:lnTo>
                    <a:pt x="51" y="42"/>
                  </a:lnTo>
                  <a:lnTo>
                    <a:pt x="49" y="36"/>
                  </a:lnTo>
                  <a:lnTo>
                    <a:pt x="47" y="30"/>
                  </a:lnTo>
                  <a:lnTo>
                    <a:pt x="45" y="25"/>
                  </a:lnTo>
                  <a:lnTo>
                    <a:pt x="41" y="20"/>
                  </a:lnTo>
                  <a:lnTo>
                    <a:pt x="37" y="14"/>
                  </a:lnTo>
                  <a:lnTo>
                    <a:pt x="32" y="9"/>
                  </a:lnTo>
                  <a:lnTo>
                    <a:pt x="28" y="6"/>
                  </a:lnTo>
                  <a:lnTo>
                    <a:pt x="23" y="2"/>
                  </a:lnTo>
                  <a:lnTo>
                    <a:pt x="18" y="0"/>
                  </a:lnTo>
                  <a:lnTo>
                    <a:pt x="14" y="0"/>
                  </a:lnTo>
                  <a:lnTo>
                    <a:pt x="9" y="0"/>
                  </a:lnTo>
                  <a:lnTo>
                    <a:pt x="6" y="2"/>
                  </a:lnTo>
                  <a:close/>
                </a:path>
              </a:pathLst>
            </a:custGeom>
            <a:solidFill>
              <a:srgbClr val="000000"/>
            </a:solidFill>
            <a:ln w="9525">
              <a:noFill/>
              <a:round/>
              <a:headEnd/>
              <a:tailEnd/>
            </a:ln>
          </p:spPr>
          <p:txBody>
            <a:bodyPr/>
            <a:lstStyle/>
            <a:p>
              <a:endParaRPr lang="es-MX"/>
            </a:p>
          </p:txBody>
        </p:sp>
        <p:sp>
          <p:nvSpPr>
            <p:cNvPr id="65840" name="Freeform 304"/>
            <p:cNvSpPr>
              <a:spLocks noChangeAspect="1"/>
            </p:cNvSpPr>
            <p:nvPr/>
          </p:nvSpPr>
          <p:spPr bwMode="auto">
            <a:xfrm flipH="1">
              <a:off x="2532" y="3987"/>
              <a:ext cx="32" cy="51"/>
            </a:xfrm>
            <a:custGeom>
              <a:avLst/>
              <a:gdLst/>
              <a:ahLst/>
              <a:cxnLst>
                <a:cxn ang="0">
                  <a:pos x="13" y="2"/>
                </a:cxn>
                <a:cxn ang="0">
                  <a:pos x="13" y="3"/>
                </a:cxn>
                <a:cxn ang="0">
                  <a:pos x="14" y="4"/>
                </a:cxn>
                <a:cxn ang="0">
                  <a:pos x="14" y="6"/>
                </a:cxn>
                <a:cxn ang="0">
                  <a:pos x="15" y="6"/>
                </a:cxn>
                <a:cxn ang="0">
                  <a:pos x="24" y="12"/>
                </a:cxn>
                <a:cxn ang="0">
                  <a:pos x="32" y="20"/>
                </a:cxn>
                <a:cxn ang="0">
                  <a:pos x="37" y="31"/>
                </a:cxn>
                <a:cxn ang="0">
                  <a:pos x="38" y="42"/>
                </a:cxn>
                <a:cxn ang="0">
                  <a:pos x="36" y="56"/>
                </a:cxn>
                <a:cxn ang="0">
                  <a:pos x="29" y="67"/>
                </a:cxn>
                <a:cxn ang="0">
                  <a:pos x="17" y="76"/>
                </a:cxn>
                <a:cxn ang="0">
                  <a:pos x="5" y="79"/>
                </a:cxn>
                <a:cxn ang="0">
                  <a:pos x="4" y="79"/>
                </a:cxn>
                <a:cxn ang="0">
                  <a:pos x="1" y="80"/>
                </a:cxn>
                <a:cxn ang="0">
                  <a:pos x="0" y="81"/>
                </a:cxn>
                <a:cxn ang="0">
                  <a:pos x="0" y="82"/>
                </a:cxn>
                <a:cxn ang="0">
                  <a:pos x="0" y="84"/>
                </a:cxn>
                <a:cxn ang="0">
                  <a:pos x="1" y="86"/>
                </a:cxn>
                <a:cxn ang="0">
                  <a:pos x="4" y="87"/>
                </a:cxn>
                <a:cxn ang="0">
                  <a:pos x="5" y="87"/>
                </a:cxn>
                <a:cxn ang="0">
                  <a:pos x="13" y="86"/>
                </a:cxn>
                <a:cxn ang="0">
                  <a:pos x="21" y="84"/>
                </a:cxn>
                <a:cxn ang="0">
                  <a:pos x="28" y="79"/>
                </a:cxn>
                <a:cxn ang="0">
                  <a:pos x="35" y="73"/>
                </a:cxn>
                <a:cxn ang="0">
                  <a:pos x="39" y="67"/>
                </a:cxn>
                <a:cxn ang="0">
                  <a:pos x="43" y="59"/>
                </a:cxn>
                <a:cxn ang="0">
                  <a:pos x="45" y="51"/>
                </a:cxn>
                <a:cxn ang="0">
                  <a:pos x="46" y="42"/>
                </a:cxn>
                <a:cxn ang="0">
                  <a:pos x="44" y="28"/>
                </a:cxn>
                <a:cxn ang="0">
                  <a:pos x="38" y="16"/>
                </a:cxn>
                <a:cxn ang="0">
                  <a:pos x="30" y="5"/>
                </a:cxn>
                <a:cxn ang="0">
                  <a:pos x="19" y="0"/>
                </a:cxn>
                <a:cxn ang="0">
                  <a:pos x="17" y="0"/>
                </a:cxn>
                <a:cxn ang="0">
                  <a:pos x="15" y="0"/>
                </a:cxn>
                <a:cxn ang="0">
                  <a:pos x="14" y="1"/>
                </a:cxn>
                <a:cxn ang="0">
                  <a:pos x="13" y="2"/>
                </a:cxn>
              </a:cxnLst>
              <a:rect l="0" t="0" r="r" b="b"/>
              <a:pathLst>
                <a:path w="46" h="87">
                  <a:moveTo>
                    <a:pt x="13" y="2"/>
                  </a:moveTo>
                  <a:lnTo>
                    <a:pt x="13" y="3"/>
                  </a:lnTo>
                  <a:lnTo>
                    <a:pt x="14" y="4"/>
                  </a:lnTo>
                  <a:lnTo>
                    <a:pt x="14" y="6"/>
                  </a:lnTo>
                  <a:lnTo>
                    <a:pt x="15" y="6"/>
                  </a:lnTo>
                  <a:lnTo>
                    <a:pt x="24" y="12"/>
                  </a:lnTo>
                  <a:lnTo>
                    <a:pt x="32" y="20"/>
                  </a:lnTo>
                  <a:lnTo>
                    <a:pt x="37" y="31"/>
                  </a:lnTo>
                  <a:lnTo>
                    <a:pt x="38" y="42"/>
                  </a:lnTo>
                  <a:lnTo>
                    <a:pt x="36" y="56"/>
                  </a:lnTo>
                  <a:lnTo>
                    <a:pt x="29" y="67"/>
                  </a:lnTo>
                  <a:lnTo>
                    <a:pt x="17" y="76"/>
                  </a:lnTo>
                  <a:lnTo>
                    <a:pt x="5" y="79"/>
                  </a:lnTo>
                  <a:lnTo>
                    <a:pt x="4" y="79"/>
                  </a:lnTo>
                  <a:lnTo>
                    <a:pt x="1" y="80"/>
                  </a:lnTo>
                  <a:lnTo>
                    <a:pt x="0" y="81"/>
                  </a:lnTo>
                  <a:lnTo>
                    <a:pt x="0" y="82"/>
                  </a:lnTo>
                  <a:lnTo>
                    <a:pt x="0" y="84"/>
                  </a:lnTo>
                  <a:lnTo>
                    <a:pt x="1" y="86"/>
                  </a:lnTo>
                  <a:lnTo>
                    <a:pt x="4" y="87"/>
                  </a:lnTo>
                  <a:lnTo>
                    <a:pt x="5" y="87"/>
                  </a:lnTo>
                  <a:lnTo>
                    <a:pt x="13" y="86"/>
                  </a:lnTo>
                  <a:lnTo>
                    <a:pt x="21" y="84"/>
                  </a:lnTo>
                  <a:lnTo>
                    <a:pt x="28" y="79"/>
                  </a:lnTo>
                  <a:lnTo>
                    <a:pt x="35" y="73"/>
                  </a:lnTo>
                  <a:lnTo>
                    <a:pt x="39" y="67"/>
                  </a:lnTo>
                  <a:lnTo>
                    <a:pt x="43" y="59"/>
                  </a:lnTo>
                  <a:lnTo>
                    <a:pt x="45" y="51"/>
                  </a:lnTo>
                  <a:lnTo>
                    <a:pt x="46" y="42"/>
                  </a:lnTo>
                  <a:lnTo>
                    <a:pt x="44" y="28"/>
                  </a:lnTo>
                  <a:lnTo>
                    <a:pt x="38" y="16"/>
                  </a:lnTo>
                  <a:lnTo>
                    <a:pt x="30" y="5"/>
                  </a:lnTo>
                  <a:lnTo>
                    <a:pt x="19" y="0"/>
                  </a:lnTo>
                  <a:lnTo>
                    <a:pt x="17" y="0"/>
                  </a:lnTo>
                  <a:lnTo>
                    <a:pt x="15" y="0"/>
                  </a:lnTo>
                  <a:lnTo>
                    <a:pt x="14" y="1"/>
                  </a:lnTo>
                  <a:lnTo>
                    <a:pt x="13" y="2"/>
                  </a:lnTo>
                  <a:close/>
                </a:path>
              </a:pathLst>
            </a:custGeom>
            <a:solidFill>
              <a:srgbClr val="000000"/>
            </a:solidFill>
            <a:ln w="9525">
              <a:noFill/>
              <a:round/>
              <a:headEnd/>
              <a:tailEnd/>
            </a:ln>
          </p:spPr>
          <p:txBody>
            <a:bodyPr/>
            <a:lstStyle/>
            <a:p>
              <a:endParaRPr lang="es-MX"/>
            </a:p>
          </p:txBody>
        </p:sp>
        <p:sp>
          <p:nvSpPr>
            <p:cNvPr id="65841" name="Freeform 305"/>
            <p:cNvSpPr>
              <a:spLocks noChangeAspect="1"/>
            </p:cNvSpPr>
            <p:nvPr/>
          </p:nvSpPr>
          <p:spPr bwMode="auto">
            <a:xfrm flipH="1">
              <a:off x="2344" y="3845"/>
              <a:ext cx="134" cy="95"/>
            </a:xfrm>
            <a:custGeom>
              <a:avLst/>
              <a:gdLst/>
              <a:ahLst/>
              <a:cxnLst>
                <a:cxn ang="0">
                  <a:pos x="195" y="0"/>
                </a:cxn>
                <a:cxn ang="0">
                  <a:pos x="108" y="0"/>
                </a:cxn>
                <a:cxn ang="0">
                  <a:pos x="100" y="1"/>
                </a:cxn>
                <a:cxn ang="0">
                  <a:pos x="91" y="2"/>
                </a:cxn>
                <a:cxn ang="0">
                  <a:pos x="85" y="5"/>
                </a:cxn>
                <a:cxn ang="0">
                  <a:pos x="76" y="10"/>
                </a:cxn>
                <a:cxn ang="0">
                  <a:pos x="71" y="15"/>
                </a:cxn>
                <a:cxn ang="0">
                  <a:pos x="64" y="20"/>
                </a:cxn>
                <a:cxn ang="0">
                  <a:pos x="59" y="27"/>
                </a:cxn>
                <a:cxn ang="0">
                  <a:pos x="56" y="34"/>
                </a:cxn>
                <a:cxn ang="0">
                  <a:pos x="0" y="160"/>
                </a:cxn>
                <a:cxn ang="0">
                  <a:pos x="15" y="167"/>
                </a:cxn>
                <a:cxn ang="0">
                  <a:pos x="70" y="42"/>
                </a:cxn>
                <a:cxn ang="0">
                  <a:pos x="195" y="42"/>
                </a:cxn>
                <a:cxn ang="0">
                  <a:pos x="195" y="0"/>
                </a:cxn>
              </a:cxnLst>
              <a:rect l="0" t="0" r="r" b="b"/>
              <a:pathLst>
                <a:path w="195" h="167">
                  <a:moveTo>
                    <a:pt x="195" y="0"/>
                  </a:moveTo>
                  <a:lnTo>
                    <a:pt x="108" y="0"/>
                  </a:lnTo>
                  <a:lnTo>
                    <a:pt x="100" y="1"/>
                  </a:lnTo>
                  <a:lnTo>
                    <a:pt x="91" y="2"/>
                  </a:lnTo>
                  <a:lnTo>
                    <a:pt x="85" y="5"/>
                  </a:lnTo>
                  <a:lnTo>
                    <a:pt x="76" y="10"/>
                  </a:lnTo>
                  <a:lnTo>
                    <a:pt x="71" y="15"/>
                  </a:lnTo>
                  <a:lnTo>
                    <a:pt x="64" y="20"/>
                  </a:lnTo>
                  <a:lnTo>
                    <a:pt x="59" y="27"/>
                  </a:lnTo>
                  <a:lnTo>
                    <a:pt x="56" y="34"/>
                  </a:lnTo>
                  <a:lnTo>
                    <a:pt x="0" y="160"/>
                  </a:lnTo>
                  <a:lnTo>
                    <a:pt x="15" y="167"/>
                  </a:lnTo>
                  <a:lnTo>
                    <a:pt x="70" y="42"/>
                  </a:lnTo>
                  <a:lnTo>
                    <a:pt x="195" y="42"/>
                  </a:lnTo>
                  <a:lnTo>
                    <a:pt x="195" y="0"/>
                  </a:lnTo>
                  <a:close/>
                </a:path>
              </a:pathLst>
            </a:custGeom>
            <a:solidFill>
              <a:srgbClr val="000000"/>
            </a:solidFill>
            <a:ln w="9525">
              <a:noFill/>
              <a:round/>
              <a:headEnd/>
              <a:tailEnd/>
            </a:ln>
          </p:spPr>
          <p:txBody>
            <a:bodyPr/>
            <a:lstStyle/>
            <a:p>
              <a:endParaRPr lang="es-MX"/>
            </a:p>
          </p:txBody>
        </p:sp>
        <p:sp>
          <p:nvSpPr>
            <p:cNvPr id="65842" name="Freeform 306"/>
            <p:cNvSpPr>
              <a:spLocks noChangeAspect="1"/>
            </p:cNvSpPr>
            <p:nvPr/>
          </p:nvSpPr>
          <p:spPr bwMode="auto">
            <a:xfrm flipH="1">
              <a:off x="2048" y="3809"/>
              <a:ext cx="285" cy="122"/>
            </a:xfrm>
            <a:custGeom>
              <a:avLst/>
              <a:gdLst/>
              <a:ahLst/>
              <a:cxnLst>
                <a:cxn ang="0">
                  <a:pos x="8" y="40"/>
                </a:cxn>
                <a:cxn ang="0">
                  <a:pos x="11" y="27"/>
                </a:cxn>
                <a:cxn ang="0">
                  <a:pos x="18" y="18"/>
                </a:cxn>
                <a:cxn ang="0">
                  <a:pos x="27" y="11"/>
                </a:cxn>
                <a:cxn ang="0">
                  <a:pos x="38" y="8"/>
                </a:cxn>
                <a:cxn ang="0">
                  <a:pos x="370" y="8"/>
                </a:cxn>
                <a:cxn ang="0">
                  <a:pos x="383" y="11"/>
                </a:cxn>
                <a:cxn ang="0">
                  <a:pos x="392" y="18"/>
                </a:cxn>
                <a:cxn ang="0">
                  <a:pos x="399" y="27"/>
                </a:cxn>
                <a:cxn ang="0">
                  <a:pos x="401" y="40"/>
                </a:cxn>
                <a:cxn ang="0">
                  <a:pos x="401" y="55"/>
                </a:cxn>
                <a:cxn ang="0">
                  <a:pos x="401" y="96"/>
                </a:cxn>
                <a:cxn ang="0">
                  <a:pos x="401" y="152"/>
                </a:cxn>
                <a:cxn ang="0">
                  <a:pos x="401" y="216"/>
                </a:cxn>
                <a:cxn ang="0">
                  <a:pos x="409" y="216"/>
                </a:cxn>
                <a:cxn ang="0">
                  <a:pos x="409" y="40"/>
                </a:cxn>
                <a:cxn ang="0">
                  <a:pos x="408" y="31"/>
                </a:cxn>
                <a:cxn ang="0">
                  <a:pos x="406" y="25"/>
                </a:cxn>
                <a:cxn ang="0">
                  <a:pos x="403" y="18"/>
                </a:cxn>
                <a:cxn ang="0">
                  <a:pos x="398" y="12"/>
                </a:cxn>
                <a:cxn ang="0">
                  <a:pos x="392" y="7"/>
                </a:cxn>
                <a:cxn ang="0">
                  <a:pos x="385" y="4"/>
                </a:cxn>
                <a:cxn ang="0">
                  <a:pos x="378" y="2"/>
                </a:cxn>
                <a:cxn ang="0">
                  <a:pos x="370" y="0"/>
                </a:cxn>
                <a:cxn ang="0">
                  <a:pos x="38" y="0"/>
                </a:cxn>
                <a:cxn ang="0">
                  <a:pos x="30" y="2"/>
                </a:cxn>
                <a:cxn ang="0">
                  <a:pos x="23" y="4"/>
                </a:cxn>
                <a:cxn ang="0">
                  <a:pos x="18" y="7"/>
                </a:cxn>
                <a:cxn ang="0">
                  <a:pos x="12" y="12"/>
                </a:cxn>
                <a:cxn ang="0">
                  <a:pos x="7" y="18"/>
                </a:cxn>
                <a:cxn ang="0">
                  <a:pos x="4" y="25"/>
                </a:cxn>
                <a:cxn ang="0">
                  <a:pos x="1" y="31"/>
                </a:cxn>
                <a:cxn ang="0">
                  <a:pos x="0" y="40"/>
                </a:cxn>
                <a:cxn ang="0">
                  <a:pos x="0" y="216"/>
                </a:cxn>
                <a:cxn ang="0">
                  <a:pos x="8" y="216"/>
                </a:cxn>
                <a:cxn ang="0">
                  <a:pos x="8" y="40"/>
                </a:cxn>
              </a:cxnLst>
              <a:rect l="0" t="0" r="r" b="b"/>
              <a:pathLst>
                <a:path w="409" h="216">
                  <a:moveTo>
                    <a:pt x="8" y="40"/>
                  </a:moveTo>
                  <a:lnTo>
                    <a:pt x="11" y="27"/>
                  </a:lnTo>
                  <a:lnTo>
                    <a:pt x="18" y="18"/>
                  </a:lnTo>
                  <a:lnTo>
                    <a:pt x="27" y="11"/>
                  </a:lnTo>
                  <a:lnTo>
                    <a:pt x="38" y="8"/>
                  </a:lnTo>
                  <a:lnTo>
                    <a:pt x="370" y="8"/>
                  </a:lnTo>
                  <a:lnTo>
                    <a:pt x="383" y="11"/>
                  </a:lnTo>
                  <a:lnTo>
                    <a:pt x="392" y="18"/>
                  </a:lnTo>
                  <a:lnTo>
                    <a:pt x="399" y="27"/>
                  </a:lnTo>
                  <a:lnTo>
                    <a:pt x="401" y="40"/>
                  </a:lnTo>
                  <a:lnTo>
                    <a:pt x="401" y="55"/>
                  </a:lnTo>
                  <a:lnTo>
                    <a:pt x="401" y="96"/>
                  </a:lnTo>
                  <a:lnTo>
                    <a:pt x="401" y="152"/>
                  </a:lnTo>
                  <a:lnTo>
                    <a:pt x="401" y="216"/>
                  </a:lnTo>
                  <a:lnTo>
                    <a:pt x="409" y="216"/>
                  </a:lnTo>
                  <a:lnTo>
                    <a:pt x="409" y="40"/>
                  </a:lnTo>
                  <a:lnTo>
                    <a:pt x="408" y="31"/>
                  </a:lnTo>
                  <a:lnTo>
                    <a:pt x="406" y="25"/>
                  </a:lnTo>
                  <a:lnTo>
                    <a:pt x="403" y="18"/>
                  </a:lnTo>
                  <a:lnTo>
                    <a:pt x="398" y="12"/>
                  </a:lnTo>
                  <a:lnTo>
                    <a:pt x="392" y="7"/>
                  </a:lnTo>
                  <a:lnTo>
                    <a:pt x="385" y="4"/>
                  </a:lnTo>
                  <a:lnTo>
                    <a:pt x="378" y="2"/>
                  </a:lnTo>
                  <a:lnTo>
                    <a:pt x="370" y="0"/>
                  </a:lnTo>
                  <a:lnTo>
                    <a:pt x="38" y="0"/>
                  </a:lnTo>
                  <a:lnTo>
                    <a:pt x="30" y="2"/>
                  </a:lnTo>
                  <a:lnTo>
                    <a:pt x="23" y="4"/>
                  </a:lnTo>
                  <a:lnTo>
                    <a:pt x="18" y="7"/>
                  </a:lnTo>
                  <a:lnTo>
                    <a:pt x="12" y="12"/>
                  </a:lnTo>
                  <a:lnTo>
                    <a:pt x="7" y="18"/>
                  </a:lnTo>
                  <a:lnTo>
                    <a:pt x="4" y="25"/>
                  </a:lnTo>
                  <a:lnTo>
                    <a:pt x="1" y="31"/>
                  </a:lnTo>
                  <a:lnTo>
                    <a:pt x="0" y="40"/>
                  </a:lnTo>
                  <a:lnTo>
                    <a:pt x="0" y="216"/>
                  </a:lnTo>
                  <a:lnTo>
                    <a:pt x="8" y="216"/>
                  </a:lnTo>
                  <a:lnTo>
                    <a:pt x="8" y="40"/>
                  </a:lnTo>
                  <a:close/>
                </a:path>
              </a:pathLst>
            </a:custGeom>
            <a:solidFill>
              <a:srgbClr val="008000"/>
            </a:solidFill>
            <a:ln w="9525">
              <a:noFill/>
              <a:round/>
              <a:headEnd/>
              <a:tailEnd/>
            </a:ln>
          </p:spPr>
          <p:txBody>
            <a:bodyPr/>
            <a:lstStyle/>
            <a:p>
              <a:endParaRPr lang="es-MX"/>
            </a:p>
          </p:txBody>
        </p:sp>
        <p:sp>
          <p:nvSpPr>
            <p:cNvPr id="65843" name="Freeform 307"/>
            <p:cNvSpPr>
              <a:spLocks noChangeAspect="1"/>
            </p:cNvSpPr>
            <p:nvPr/>
          </p:nvSpPr>
          <p:spPr bwMode="auto">
            <a:xfrm flipH="1">
              <a:off x="2048" y="3931"/>
              <a:ext cx="285" cy="105"/>
            </a:xfrm>
            <a:custGeom>
              <a:avLst/>
              <a:gdLst/>
              <a:ahLst/>
              <a:cxnLst>
                <a:cxn ang="0">
                  <a:pos x="239" y="184"/>
                </a:cxn>
                <a:cxn ang="0">
                  <a:pos x="248" y="170"/>
                </a:cxn>
                <a:cxn ang="0">
                  <a:pos x="268" y="149"/>
                </a:cxn>
                <a:cxn ang="0">
                  <a:pos x="292" y="134"/>
                </a:cxn>
                <a:cxn ang="0">
                  <a:pos x="320" y="126"/>
                </a:cxn>
                <a:cxn ang="0">
                  <a:pos x="344" y="125"/>
                </a:cxn>
                <a:cxn ang="0">
                  <a:pos x="362" y="129"/>
                </a:cxn>
                <a:cxn ang="0">
                  <a:pos x="379" y="134"/>
                </a:cxn>
                <a:cxn ang="0">
                  <a:pos x="396" y="144"/>
                </a:cxn>
                <a:cxn ang="0">
                  <a:pos x="409" y="155"/>
                </a:cxn>
                <a:cxn ang="0">
                  <a:pos x="409" y="0"/>
                </a:cxn>
                <a:cxn ang="0">
                  <a:pos x="401" y="50"/>
                </a:cxn>
                <a:cxn ang="0">
                  <a:pos x="401" y="125"/>
                </a:cxn>
                <a:cxn ang="0">
                  <a:pos x="393" y="134"/>
                </a:cxn>
                <a:cxn ang="0">
                  <a:pos x="378" y="126"/>
                </a:cxn>
                <a:cxn ang="0">
                  <a:pos x="361" y="121"/>
                </a:cxn>
                <a:cxn ang="0">
                  <a:pos x="344" y="117"/>
                </a:cxn>
                <a:cxn ang="0">
                  <a:pos x="320" y="118"/>
                </a:cxn>
                <a:cxn ang="0">
                  <a:pos x="290" y="126"/>
                </a:cxn>
                <a:cxn ang="0">
                  <a:pos x="264" y="141"/>
                </a:cxn>
                <a:cxn ang="0">
                  <a:pos x="242" y="163"/>
                </a:cxn>
                <a:cxn ang="0">
                  <a:pos x="232" y="176"/>
                </a:cxn>
                <a:cxn ang="0">
                  <a:pos x="215" y="176"/>
                </a:cxn>
                <a:cxn ang="0">
                  <a:pos x="187" y="176"/>
                </a:cxn>
                <a:cxn ang="0">
                  <a:pos x="154" y="176"/>
                </a:cxn>
                <a:cxn ang="0">
                  <a:pos x="117" y="176"/>
                </a:cxn>
                <a:cxn ang="0">
                  <a:pos x="83" y="176"/>
                </a:cxn>
                <a:cxn ang="0">
                  <a:pos x="56" y="176"/>
                </a:cxn>
                <a:cxn ang="0">
                  <a:pos x="41" y="176"/>
                </a:cxn>
                <a:cxn ang="0">
                  <a:pos x="27" y="174"/>
                </a:cxn>
                <a:cxn ang="0">
                  <a:pos x="11" y="157"/>
                </a:cxn>
                <a:cxn ang="0">
                  <a:pos x="8" y="0"/>
                </a:cxn>
                <a:cxn ang="0">
                  <a:pos x="0" y="146"/>
                </a:cxn>
                <a:cxn ang="0">
                  <a:pos x="4" y="161"/>
                </a:cxn>
                <a:cxn ang="0">
                  <a:pos x="12" y="172"/>
                </a:cxn>
                <a:cxn ang="0">
                  <a:pos x="23" y="180"/>
                </a:cxn>
                <a:cxn ang="0">
                  <a:pos x="38" y="184"/>
                </a:cxn>
              </a:cxnLst>
              <a:rect l="0" t="0" r="r" b="b"/>
              <a:pathLst>
                <a:path w="409" h="184">
                  <a:moveTo>
                    <a:pt x="38" y="184"/>
                  </a:moveTo>
                  <a:lnTo>
                    <a:pt x="239" y="184"/>
                  </a:lnTo>
                  <a:lnTo>
                    <a:pt x="240" y="183"/>
                  </a:lnTo>
                  <a:lnTo>
                    <a:pt x="248" y="170"/>
                  </a:lnTo>
                  <a:lnTo>
                    <a:pt x="257" y="159"/>
                  </a:lnTo>
                  <a:lnTo>
                    <a:pt x="268" y="149"/>
                  </a:lnTo>
                  <a:lnTo>
                    <a:pt x="279" y="140"/>
                  </a:lnTo>
                  <a:lnTo>
                    <a:pt x="292" y="134"/>
                  </a:lnTo>
                  <a:lnTo>
                    <a:pt x="306" y="129"/>
                  </a:lnTo>
                  <a:lnTo>
                    <a:pt x="320" y="126"/>
                  </a:lnTo>
                  <a:lnTo>
                    <a:pt x="335" y="125"/>
                  </a:lnTo>
                  <a:lnTo>
                    <a:pt x="344" y="125"/>
                  </a:lnTo>
                  <a:lnTo>
                    <a:pt x="353" y="126"/>
                  </a:lnTo>
                  <a:lnTo>
                    <a:pt x="362" y="129"/>
                  </a:lnTo>
                  <a:lnTo>
                    <a:pt x="371" y="131"/>
                  </a:lnTo>
                  <a:lnTo>
                    <a:pt x="379" y="134"/>
                  </a:lnTo>
                  <a:lnTo>
                    <a:pt x="388" y="139"/>
                  </a:lnTo>
                  <a:lnTo>
                    <a:pt x="396" y="144"/>
                  </a:lnTo>
                  <a:lnTo>
                    <a:pt x="403" y="149"/>
                  </a:lnTo>
                  <a:lnTo>
                    <a:pt x="409" y="155"/>
                  </a:lnTo>
                  <a:lnTo>
                    <a:pt x="409" y="146"/>
                  </a:lnTo>
                  <a:lnTo>
                    <a:pt x="409" y="0"/>
                  </a:lnTo>
                  <a:lnTo>
                    <a:pt x="401" y="0"/>
                  </a:lnTo>
                  <a:lnTo>
                    <a:pt x="401" y="50"/>
                  </a:lnTo>
                  <a:lnTo>
                    <a:pt x="401" y="94"/>
                  </a:lnTo>
                  <a:lnTo>
                    <a:pt x="401" y="125"/>
                  </a:lnTo>
                  <a:lnTo>
                    <a:pt x="401" y="139"/>
                  </a:lnTo>
                  <a:lnTo>
                    <a:pt x="393" y="134"/>
                  </a:lnTo>
                  <a:lnTo>
                    <a:pt x="386" y="130"/>
                  </a:lnTo>
                  <a:lnTo>
                    <a:pt x="378" y="126"/>
                  </a:lnTo>
                  <a:lnTo>
                    <a:pt x="370" y="123"/>
                  </a:lnTo>
                  <a:lnTo>
                    <a:pt x="361" y="121"/>
                  </a:lnTo>
                  <a:lnTo>
                    <a:pt x="353" y="118"/>
                  </a:lnTo>
                  <a:lnTo>
                    <a:pt x="344" y="117"/>
                  </a:lnTo>
                  <a:lnTo>
                    <a:pt x="335" y="117"/>
                  </a:lnTo>
                  <a:lnTo>
                    <a:pt x="320" y="118"/>
                  </a:lnTo>
                  <a:lnTo>
                    <a:pt x="305" y="122"/>
                  </a:lnTo>
                  <a:lnTo>
                    <a:pt x="290" y="126"/>
                  </a:lnTo>
                  <a:lnTo>
                    <a:pt x="277" y="133"/>
                  </a:lnTo>
                  <a:lnTo>
                    <a:pt x="264" y="141"/>
                  </a:lnTo>
                  <a:lnTo>
                    <a:pt x="253" y="152"/>
                  </a:lnTo>
                  <a:lnTo>
                    <a:pt x="242" y="163"/>
                  </a:lnTo>
                  <a:lnTo>
                    <a:pt x="234" y="176"/>
                  </a:lnTo>
                  <a:lnTo>
                    <a:pt x="232" y="176"/>
                  </a:lnTo>
                  <a:lnTo>
                    <a:pt x="225" y="176"/>
                  </a:lnTo>
                  <a:lnTo>
                    <a:pt x="215" y="176"/>
                  </a:lnTo>
                  <a:lnTo>
                    <a:pt x="202" y="176"/>
                  </a:lnTo>
                  <a:lnTo>
                    <a:pt x="187" y="176"/>
                  </a:lnTo>
                  <a:lnTo>
                    <a:pt x="171" y="176"/>
                  </a:lnTo>
                  <a:lnTo>
                    <a:pt x="154" y="176"/>
                  </a:lnTo>
                  <a:lnTo>
                    <a:pt x="135" y="176"/>
                  </a:lnTo>
                  <a:lnTo>
                    <a:pt x="117" y="176"/>
                  </a:lnTo>
                  <a:lnTo>
                    <a:pt x="99" y="176"/>
                  </a:lnTo>
                  <a:lnTo>
                    <a:pt x="83" y="176"/>
                  </a:lnTo>
                  <a:lnTo>
                    <a:pt x="68" y="176"/>
                  </a:lnTo>
                  <a:lnTo>
                    <a:pt x="56" y="176"/>
                  </a:lnTo>
                  <a:lnTo>
                    <a:pt x="46" y="176"/>
                  </a:lnTo>
                  <a:lnTo>
                    <a:pt x="41" y="176"/>
                  </a:lnTo>
                  <a:lnTo>
                    <a:pt x="38" y="176"/>
                  </a:lnTo>
                  <a:lnTo>
                    <a:pt x="27" y="174"/>
                  </a:lnTo>
                  <a:lnTo>
                    <a:pt x="18" y="168"/>
                  </a:lnTo>
                  <a:lnTo>
                    <a:pt x="11" y="157"/>
                  </a:lnTo>
                  <a:lnTo>
                    <a:pt x="8" y="146"/>
                  </a:lnTo>
                  <a:lnTo>
                    <a:pt x="8" y="0"/>
                  </a:lnTo>
                  <a:lnTo>
                    <a:pt x="0" y="0"/>
                  </a:lnTo>
                  <a:lnTo>
                    <a:pt x="0" y="146"/>
                  </a:lnTo>
                  <a:lnTo>
                    <a:pt x="1" y="154"/>
                  </a:lnTo>
                  <a:lnTo>
                    <a:pt x="4" y="161"/>
                  </a:lnTo>
                  <a:lnTo>
                    <a:pt x="7" y="167"/>
                  </a:lnTo>
                  <a:lnTo>
                    <a:pt x="12" y="172"/>
                  </a:lnTo>
                  <a:lnTo>
                    <a:pt x="18" y="177"/>
                  </a:lnTo>
                  <a:lnTo>
                    <a:pt x="23" y="180"/>
                  </a:lnTo>
                  <a:lnTo>
                    <a:pt x="30" y="183"/>
                  </a:lnTo>
                  <a:lnTo>
                    <a:pt x="38" y="184"/>
                  </a:lnTo>
                  <a:close/>
                </a:path>
              </a:pathLst>
            </a:custGeom>
            <a:solidFill>
              <a:srgbClr val="000000"/>
            </a:solidFill>
            <a:ln w="9525">
              <a:noFill/>
              <a:round/>
              <a:headEnd/>
              <a:tailEnd/>
            </a:ln>
          </p:spPr>
          <p:txBody>
            <a:bodyPr/>
            <a:lstStyle/>
            <a:p>
              <a:endParaRPr lang="es-MX"/>
            </a:p>
          </p:txBody>
        </p:sp>
        <p:sp>
          <p:nvSpPr>
            <p:cNvPr id="65844" name="Rectangle 308"/>
            <p:cNvSpPr>
              <a:spLocks noChangeAspect="1" noChangeArrowheads="1"/>
            </p:cNvSpPr>
            <p:nvPr/>
          </p:nvSpPr>
          <p:spPr bwMode="auto">
            <a:xfrm flipH="1">
              <a:off x="1965" y="3925"/>
              <a:ext cx="383" cy="29"/>
            </a:xfrm>
            <a:prstGeom prst="rect">
              <a:avLst/>
            </a:prstGeom>
            <a:solidFill>
              <a:srgbClr val="000000"/>
            </a:solidFill>
            <a:ln w="50800" algn="ctr">
              <a:solidFill>
                <a:srgbClr val="000000"/>
              </a:solidFill>
              <a:miter lim="800000"/>
              <a:headEnd/>
              <a:tailEnd/>
            </a:ln>
            <a:effectLst/>
          </p:spPr>
          <p:txBody>
            <a:bodyPr wrap="none" anchor="ctr"/>
            <a:lstStyle/>
            <a:p>
              <a:endParaRPr lang="es-MX"/>
            </a:p>
          </p:txBody>
        </p:sp>
        <p:grpSp>
          <p:nvGrpSpPr>
            <p:cNvPr id="65845" name="Group 309"/>
            <p:cNvGrpSpPr>
              <a:grpSpLocks noChangeAspect="1"/>
            </p:cNvGrpSpPr>
            <p:nvPr/>
          </p:nvGrpSpPr>
          <p:grpSpPr bwMode="auto">
            <a:xfrm>
              <a:off x="1920" y="3696"/>
              <a:ext cx="428" cy="229"/>
              <a:chOff x="370" y="1968"/>
              <a:chExt cx="2420" cy="384"/>
            </a:xfrm>
          </p:grpSpPr>
          <p:sp>
            <p:nvSpPr>
              <p:cNvPr id="65846" name="AutoShape 310"/>
              <p:cNvSpPr>
                <a:spLocks noChangeAspect="1" noChangeArrowheads="1"/>
              </p:cNvSpPr>
              <p:nvPr/>
            </p:nvSpPr>
            <p:spPr bwMode="auto">
              <a:xfrm rot="-5400000">
                <a:off x="1429"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47" name="AutoShape 311"/>
              <p:cNvSpPr>
                <a:spLocks noChangeAspect="1" noChangeArrowheads="1"/>
              </p:cNvSpPr>
              <p:nvPr/>
            </p:nvSpPr>
            <p:spPr bwMode="auto">
              <a:xfrm rot="-5400000">
                <a:off x="1498"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48" name="AutoShape 312"/>
              <p:cNvSpPr>
                <a:spLocks noChangeAspect="1" noChangeArrowheads="1"/>
              </p:cNvSpPr>
              <p:nvPr/>
            </p:nvSpPr>
            <p:spPr bwMode="auto">
              <a:xfrm rot="-5400000">
                <a:off x="1567"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49" name="AutoShape 313"/>
              <p:cNvSpPr>
                <a:spLocks noChangeAspect="1" noChangeArrowheads="1"/>
              </p:cNvSpPr>
              <p:nvPr/>
            </p:nvSpPr>
            <p:spPr bwMode="auto">
              <a:xfrm rot="-5400000">
                <a:off x="1429"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0" name="AutoShape 314"/>
              <p:cNvSpPr>
                <a:spLocks noChangeAspect="1" noChangeArrowheads="1"/>
              </p:cNvSpPr>
              <p:nvPr/>
            </p:nvSpPr>
            <p:spPr bwMode="auto">
              <a:xfrm rot="-5400000">
                <a:off x="1498"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1" name="AutoShape 315"/>
              <p:cNvSpPr>
                <a:spLocks noChangeAspect="1" noChangeArrowheads="1"/>
              </p:cNvSpPr>
              <p:nvPr/>
            </p:nvSpPr>
            <p:spPr bwMode="auto">
              <a:xfrm rot="-5400000">
                <a:off x="1429"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2" name="AutoShape 316"/>
              <p:cNvSpPr>
                <a:spLocks noChangeAspect="1" noChangeArrowheads="1"/>
              </p:cNvSpPr>
              <p:nvPr/>
            </p:nvSpPr>
            <p:spPr bwMode="auto">
              <a:xfrm rot="-5400000">
                <a:off x="1567"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3" name="AutoShape 317"/>
              <p:cNvSpPr>
                <a:spLocks noChangeAspect="1" noChangeArrowheads="1"/>
              </p:cNvSpPr>
              <p:nvPr/>
            </p:nvSpPr>
            <p:spPr bwMode="auto">
              <a:xfrm rot="-5400000">
                <a:off x="1498"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4" name="AutoShape 318"/>
              <p:cNvSpPr>
                <a:spLocks noChangeAspect="1" noChangeArrowheads="1"/>
              </p:cNvSpPr>
              <p:nvPr/>
            </p:nvSpPr>
            <p:spPr bwMode="auto">
              <a:xfrm rot="-5400000">
                <a:off x="1567"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5" name="AutoShape 319"/>
              <p:cNvSpPr>
                <a:spLocks noChangeAspect="1" noChangeArrowheads="1"/>
              </p:cNvSpPr>
              <p:nvPr/>
            </p:nvSpPr>
            <p:spPr bwMode="auto">
              <a:xfrm rot="-5400000">
                <a:off x="1429"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6" name="AutoShape 320"/>
              <p:cNvSpPr>
                <a:spLocks noChangeAspect="1" noChangeArrowheads="1"/>
              </p:cNvSpPr>
              <p:nvPr/>
            </p:nvSpPr>
            <p:spPr bwMode="auto">
              <a:xfrm rot="-5400000">
                <a:off x="1498"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7" name="AutoShape 321"/>
              <p:cNvSpPr>
                <a:spLocks noChangeAspect="1" noChangeArrowheads="1"/>
              </p:cNvSpPr>
              <p:nvPr/>
            </p:nvSpPr>
            <p:spPr bwMode="auto">
              <a:xfrm rot="-5400000">
                <a:off x="1567"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58" name="AutoShape 322"/>
              <p:cNvSpPr>
                <a:spLocks noChangeAspect="1" noChangeArrowheads="1"/>
              </p:cNvSpPr>
              <p:nvPr/>
            </p:nvSpPr>
            <p:spPr bwMode="auto">
              <a:xfrm rot="-5400000">
                <a:off x="1635" y="1197"/>
                <a:ext cx="96" cy="2214"/>
              </a:xfrm>
              <a:prstGeom prst="can">
                <a:avLst>
                  <a:gd name="adj" fmla="val 93104"/>
                </a:avLst>
              </a:prstGeom>
              <a:solidFill>
                <a:schemeClr val="tx2"/>
              </a:solidFill>
              <a:ln w="12700">
                <a:solidFill>
                  <a:srgbClr val="000000"/>
                </a:solidFill>
                <a:round/>
                <a:headEnd/>
                <a:tailEnd/>
              </a:ln>
              <a:effectLst/>
            </p:spPr>
            <p:txBody>
              <a:bodyPr wrap="none" anchor="ctr"/>
              <a:lstStyle/>
              <a:p>
                <a:endParaRPr lang="es-MX"/>
              </a:p>
            </p:txBody>
          </p:sp>
          <p:sp>
            <p:nvSpPr>
              <p:cNvPr id="65859" name="AutoShape 323"/>
              <p:cNvSpPr>
                <a:spLocks noChangeAspect="1" noChangeArrowheads="1"/>
              </p:cNvSpPr>
              <p:nvPr/>
            </p:nvSpPr>
            <p:spPr bwMode="auto">
              <a:xfrm rot="-5400000">
                <a:off x="1635" y="1101"/>
                <a:ext cx="96" cy="2214"/>
              </a:xfrm>
              <a:prstGeom prst="can">
                <a:avLst>
                  <a:gd name="adj" fmla="val 93104"/>
                </a:avLst>
              </a:prstGeom>
              <a:solidFill>
                <a:schemeClr val="tx2"/>
              </a:solidFill>
              <a:ln w="12700">
                <a:solidFill>
                  <a:srgbClr val="000000"/>
                </a:solidFill>
                <a:round/>
                <a:headEnd/>
                <a:tailEnd/>
              </a:ln>
              <a:effectLst/>
            </p:spPr>
            <p:txBody>
              <a:bodyPr wrap="none" anchor="ctr"/>
              <a:lstStyle/>
              <a:p>
                <a:endParaRPr lang="es-MX"/>
              </a:p>
            </p:txBody>
          </p:sp>
          <p:sp>
            <p:nvSpPr>
              <p:cNvPr id="65860" name="AutoShape 324"/>
              <p:cNvSpPr>
                <a:spLocks noChangeAspect="1" noChangeArrowheads="1"/>
              </p:cNvSpPr>
              <p:nvPr/>
            </p:nvSpPr>
            <p:spPr bwMode="auto">
              <a:xfrm rot="-5400000">
                <a:off x="1635" y="1005"/>
                <a:ext cx="96" cy="2214"/>
              </a:xfrm>
              <a:prstGeom prst="can">
                <a:avLst>
                  <a:gd name="adj" fmla="val 93104"/>
                </a:avLst>
              </a:prstGeom>
              <a:solidFill>
                <a:schemeClr val="tx2"/>
              </a:solidFill>
              <a:ln w="12700">
                <a:solidFill>
                  <a:srgbClr val="000000"/>
                </a:solidFill>
                <a:round/>
                <a:headEnd/>
                <a:tailEnd/>
              </a:ln>
              <a:effectLst/>
            </p:spPr>
            <p:txBody>
              <a:bodyPr wrap="none" anchor="ctr"/>
              <a:lstStyle/>
              <a:p>
                <a:endParaRPr lang="es-MX"/>
              </a:p>
            </p:txBody>
          </p:sp>
          <p:sp>
            <p:nvSpPr>
              <p:cNvPr id="65861" name="AutoShape 325"/>
              <p:cNvSpPr>
                <a:spLocks noChangeAspect="1" noChangeArrowheads="1"/>
              </p:cNvSpPr>
              <p:nvPr/>
            </p:nvSpPr>
            <p:spPr bwMode="auto">
              <a:xfrm rot="-5400000">
                <a:off x="1635" y="909"/>
                <a:ext cx="96" cy="2214"/>
              </a:xfrm>
              <a:prstGeom prst="can">
                <a:avLst>
                  <a:gd name="adj" fmla="val 93104"/>
                </a:avLst>
              </a:prstGeom>
              <a:solidFill>
                <a:schemeClr val="tx2"/>
              </a:solidFill>
              <a:ln w="12700">
                <a:solidFill>
                  <a:srgbClr val="000000"/>
                </a:solidFill>
                <a:round/>
                <a:headEnd/>
                <a:tailEnd/>
              </a:ln>
              <a:effectLst/>
            </p:spPr>
            <p:txBody>
              <a:bodyPr wrap="none" anchor="ctr"/>
              <a:lstStyle/>
              <a:p>
                <a:endParaRPr lang="es-MX"/>
              </a:p>
            </p:txBody>
          </p:sp>
        </p:grpSp>
        <p:sp>
          <p:nvSpPr>
            <p:cNvPr id="65862" name="Line 326"/>
            <p:cNvSpPr>
              <a:spLocks noChangeAspect="1" noChangeShapeType="1"/>
            </p:cNvSpPr>
            <p:nvPr/>
          </p:nvSpPr>
          <p:spPr bwMode="auto">
            <a:xfrm>
              <a:off x="1965" y="3925"/>
              <a:ext cx="0" cy="144"/>
            </a:xfrm>
            <a:prstGeom prst="line">
              <a:avLst/>
            </a:prstGeom>
            <a:noFill/>
            <a:ln w="50800">
              <a:solidFill>
                <a:srgbClr val="000000"/>
              </a:solidFill>
              <a:round/>
              <a:headEnd/>
              <a:tailEnd/>
            </a:ln>
            <a:effectLst/>
          </p:spPr>
          <p:txBody>
            <a:bodyPr wrap="none" anchor="ctr"/>
            <a:lstStyle/>
            <a:p>
              <a:endParaRPr lang="es-MX"/>
            </a:p>
          </p:txBody>
        </p:sp>
      </p:grpSp>
      <p:grpSp>
        <p:nvGrpSpPr>
          <p:cNvPr id="65863" name="Group 327"/>
          <p:cNvGrpSpPr>
            <a:grpSpLocks/>
          </p:cNvGrpSpPr>
          <p:nvPr/>
        </p:nvGrpSpPr>
        <p:grpSpPr bwMode="auto">
          <a:xfrm>
            <a:off x="1143000" y="4267200"/>
            <a:ext cx="1066800" cy="639763"/>
            <a:chOff x="912" y="3696"/>
            <a:chExt cx="672" cy="403"/>
          </a:xfrm>
        </p:grpSpPr>
        <p:sp>
          <p:nvSpPr>
            <p:cNvPr id="65864" name="Freeform 328"/>
            <p:cNvSpPr>
              <a:spLocks noChangeAspect="1"/>
            </p:cNvSpPr>
            <p:nvPr/>
          </p:nvSpPr>
          <p:spPr bwMode="auto">
            <a:xfrm flipH="1">
              <a:off x="1014" y="3915"/>
              <a:ext cx="336" cy="143"/>
            </a:xfrm>
            <a:custGeom>
              <a:avLst/>
              <a:gdLst/>
              <a:ahLst/>
              <a:cxnLst>
                <a:cxn ang="0">
                  <a:pos x="33" y="0"/>
                </a:cxn>
                <a:cxn ang="0">
                  <a:pos x="0" y="0"/>
                </a:cxn>
                <a:cxn ang="0">
                  <a:pos x="0" y="250"/>
                </a:cxn>
                <a:cxn ang="0">
                  <a:pos x="298" y="250"/>
                </a:cxn>
                <a:cxn ang="0">
                  <a:pos x="484" y="250"/>
                </a:cxn>
                <a:cxn ang="0">
                  <a:pos x="484" y="16"/>
                </a:cxn>
                <a:cxn ang="0">
                  <a:pos x="33" y="0"/>
                </a:cxn>
              </a:cxnLst>
              <a:rect l="0" t="0" r="r" b="b"/>
              <a:pathLst>
                <a:path w="484" h="250">
                  <a:moveTo>
                    <a:pt x="33" y="0"/>
                  </a:moveTo>
                  <a:lnTo>
                    <a:pt x="0" y="0"/>
                  </a:lnTo>
                  <a:lnTo>
                    <a:pt x="0" y="250"/>
                  </a:lnTo>
                  <a:lnTo>
                    <a:pt x="298" y="250"/>
                  </a:lnTo>
                  <a:lnTo>
                    <a:pt x="484" y="250"/>
                  </a:lnTo>
                  <a:lnTo>
                    <a:pt x="484" y="16"/>
                  </a:lnTo>
                  <a:lnTo>
                    <a:pt x="33" y="0"/>
                  </a:lnTo>
                  <a:close/>
                </a:path>
              </a:pathLst>
            </a:custGeom>
            <a:solidFill>
              <a:srgbClr val="FFFFFF"/>
            </a:solidFill>
            <a:ln w="9525">
              <a:noFill/>
              <a:round/>
              <a:headEnd/>
              <a:tailEnd/>
            </a:ln>
          </p:spPr>
          <p:txBody>
            <a:bodyPr/>
            <a:lstStyle/>
            <a:p>
              <a:endParaRPr lang="es-MX"/>
            </a:p>
          </p:txBody>
        </p:sp>
        <p:sp>
          <p:nvSpPr>
            <p:cNvPr id="65865" name="Rectangle 329"/>
            <p:cNvSpPr>
              <a:spLocks noChangeAspect="1" noChangeArrowheads="1"/>
            </p:cNvSpPr>
            <p:nvPr/>
          </p:nvSpPr>
          <p:spPr bwMode="auto">
            <a:xfrm flipH="1">
              <a:off x="1474" y="4039"/>
              <a:ext cx="103" cy="27"/>
            </a:xfrm>
            <a:prstGeom prst="rect">
              <a:avLst/>
            </a:prstGeom>
            <a:solidFill>
              <a:srgbClr val="4CC1B7"/>
            </a:solidFill>
            <a:ln w="9525">
              <a:noFill/>
              <a:miter lim="800000"/>
              <a:headEnd/>
              <a:tailEnd/>
            </a:ln>
          </p:spPr>
          <p:txBody>
            <a:bodyPr/>
            <a:lstStyle/>
            <a:p>
              <a:endParaRPr lang="es-MX"/>
            </a:p>
          </p:txBody>
        </p:sp>
        <p:sp>
          <p:nvSpPr>
            <p:cNvPr id="65866" name="Rectangle 330"/>
            <p:cNvSpPr>
              <a:spLocks noChangeAspect="1" noChangeArrowheads="1"/>
            </p:cNvSpPr>
            <p:nvPr/>
          </p:nvSpPr>
          <p:spPr bwMode="auto">
            <a:xfrm flipH="1">
              <a:off x="963" y="4036"/>
              <a:ext cx="94" cy="29"/>
            </a:xfrm>
            <a:prstGeom prst="rect">
              <a:avLst/>
            </a:prstGeom>
            <a:solidFill>
              <a:srgbClr val="4CC1B7"/>
            </a:solidFill>
            <a:ln w="9525">
              <a:noFill/>
              <a:miter lim="800000"/>
              <a:headEnd/>
              <a:tailEnd/>
            </a:ln>
          </p:spPr>
          <p:txBody>
            <a:bodyPr/>
            <a:lstStyle/>
            <a:p>
              <a:endParaRPr lang="es-MX"/>
            </a:p>
          </p:txBody>
        </p:sp>
        <p:sp>
          <p:nvSpPr>
            <p:cNvPr id="65867" name="Freeform 331"/>
            <p:cNvSpPr>
              <a:spLocks noChangeAspect="1"/>
            </p:cNvSpPr>
            <p:nvPr/>
          </p:nvSpPr>
          <p:spPr bwMode="auto">
            <a:xfrm flipH="1">
              <a:off x="1477" y="3972"/>
              <a:ext cx="39" cy="40"/>
            </a:xfrm>
            <a:custGeom>
              <a:avLst/>
              <a:gdLst/>
              <a:ahLst/>
              <a:cxnLst>
                <a:cxn ang="0">
                  <a:pos x="0" y="35"/>
                </a:cxn>
                <a:cxn ang="0">
                  <a:pos x="2" y="48"/>
                </a:cxn>
                <a:cxn ang="0">
                  <a:pos x="8" y="60"/>
                </a:cxn>
                <a:cxn ang="0">
                  <a:pos x="17" y="68"/>
                </a:cxn>
                <a:cxn ang="0">
                  <a:pos x="27" y="70"/>
                </a:cxn>
                <a:cxn ang="0">
                  <a:pos x="39" y="68"/>
                </a:cxn>
                <a:cxn ang="0">
                  <a:pos x="47" y="60"/>
                </a:cxn>
                <a:cxn ang="0">
                  <a:pos x="53" y="48"/>
                </a:cxn>
                <a:cxn ang="0">
                  <a:pos x="55" y="35"/>
                </a:cxn>
                <a:cxn ang="0">
                  <a:pos x="53" y="21"/>
                </a:cxn>
                <a:cxn ang="0">
                  <a:pos x="47" y="10"/>
                </a:cxn>
                <a:cxn ang="0">
                  <a:pos x="39" y="2"/>
                </a:cxn>
                <a:cxn ang="0">
                  <a:pos x="27" y="0"/>
                </a:cxn>
                <a:cxn ang="0">
                  <a:pos x="17" y="2"/>
                </a:cxn>
                <a:cxn ang="0">
                  <a:pos x="8" y="10"/>
                </a:cxn>
                <a:cxn ang="0">
                  <a:pos x="2" y="21"/>
                </a:cxn>
                <a:cxn ang="0">
                  <a:pos x="0" y="35"/>
                </a:cxn>
              </a:cxnLst>
              <a:rect l="0" t="0" r="r" b="b"/>
              <a:pathLst>
                <a:path w="55" h="70">
                  <a:moveTo>
                    <a:pt x="0" y="35"/>
                  </a:moveTo>
                  <a:lnTo>
                    <a:pt x="2" y="48"/>
                  </a:lnTo>
                  <a:lnTo>
                    <a:pt x="8" y="60"/>
                  </a:lnTo>
                  <a:lnTo>
                    <a:pt x="17" y="68"/>
                  </a:lnTo>
                  <a:lnTo>
                    <a:pt x="27" y="70"/>
                  </a:lnTo>
                  <a:lnTo>
                    <a:pt x="39" y="68"/>
                  </a:lnTo>
                  <a:lnTo>
                    <a:pt x="47" y="60"/>
                  </a:lnTo>
                  <a:lnTo>
                    <a:pt x="53" y="48"/>
                  </a:lnTo>
                  <a:lnTo>
                    <a:pt x="55" y="35"/>
                  </a:lnTo>
                  <a:lnTo>
                    <a:pt x="53" y="21"/>
                  </a:lnTo>
                  <a:lnTo>
                    <a:pt x="47" y="10"/>
                  </a:lnTo>
                  <a:lnTo>
                    <a:pt x="39" y="2"/>
                  </a:lnTo>
                  <a:lnTo>
                    <a:pt x="27" y="0"/>
                  </a:lnTo>
                  <a:lnTo>
                    <a:pt x="17" y="2"/>
                  </a:lnTo>
                  <a:lnTo>
                    <a:pt x="8" y="10"/>
                  </a:lnTo>
                  <a:lnTo>
                    <a:pt x="2" y="21"/>
                  </a:lnTo>
                  <a:lnTo>
                    <a:pt x="0" y="35"/>
                  </a:lnTo>
                  <a:close/>
                </a:path>
              </a:pathLst>
            </a:custGeom>
            <a:solidFill>
              <a:srgbClr val="000000"/>
            </a:solidFill>
            <a:ln w="9525">
              <a:noFill/>
              <a:round/>
              <a:headEnd/>
              <a:tailEnd/>
            </a:ln>
          </p:spPr>
          <p:txBody>
            <a:bodyPr/>
            <a:lstStyle/>
            <a:p>
              <a:endParaRPr lang="es-MX"/>
            </a:p>
          </p:txBody>
        </p:sp>
        <p:sp>
          <p:nvSpPr>
            <p:cNvPr id="65868" name="Freeform 332"/>
            <p:cNvSpPr>
              <a:spLocks noChangeAspect="1"/>
            </p:cNvSpPr>
            <p:nvPr/>
          </p:nvSpPr>
          <p:spPr bwMode="auto">
            <a:xfrm flipH="1">
              <a:off x="1490" y="3981"/>
              <a:ext cx="15" cy="22"/>
            </a:xfrm>
            <a:custGeom>
              <a:avLst/>
              <a:gdLst/>
              <a:ahLst/>
              <a:cxnLst>
                <a:cxn ang="0">
                  <a:pos x="0" y="20"/>
                </a:cxn>
                <a:cxn ang="0">
                  <a:pos x="1" y="12"/>
                </a:cxn>
                <a:cxn ang="0">
                  <a:pos x="4" y="6"/>
                </a:cxn>
                <a:cxn ang="0">
                  <a:pos x="8" y="1"/>
                </a:cxn>
                <a:cxn ang="0">
                  <a:pos x="11" y="0"/>
                </a:cxn>
                <a:cxn ang="0">
                  <a:pos x="16" y="1"/>
                </a:cxn>
                <a:cxn ang="0">
                  <a:pos x="19" y="6"/>
                </a:cxn>
                <a:cxn ang="0">
                  <a:pos x="22" y="12"/>
                </a:cxn>
                <a:cxn ang="0">
                  <a:pos x="23" y="20"/>
                </a:cxn>
                <a:cxn ang="0">
                  <a:pos x="22" y="28"/>
                </a:cxn>
                <a:cxn ang="0">
                  <a:pos x="19" y="33"/>
                </a:cxn>
                <a:cxn ang="0">
                  <a:pos x="16" y="38"/>
                </a:cxn>
                <a:cxn ang="0">
                  <a:pos x="11" y="39"/>
                </a:cxn>
                <a:cxn ang="0">
                  <a:pos x="8" y="38"/>
                </a:cxn>
                <a:cxn ang="0">
                  <a:pos x="4" y="33"/>
                </a:cxn>
                <a:cxn ang="0">
                  <a:pos x="1" y="28"/>
                </a:cxn>
                <a:cxn ang="0">
                  <a:pos x="0" y="20"/>
                </a:cxn>
              </a:cxnLst>
              <a:rect l="0" t="0" r="r" b="b"/>
              <a:pathLst>
                <a:path w="23" h="39">
                  <a:moveTo>
                    <a:pt x="0" y="20"/>
                  </a:moveTo>
                  <a:lnTo>
                    <a:pt x="1" y="12"/>
                  </a:lnTo>
                  <a:lnTo>
                    <a:pt x="4" y="6"/>
                  </a:lnTo>
                  <a:lnTo>
                    <a:pt x="8" y="1"/>
                  </a:lnTo>
                  <a:lnTo>
                    <a:pt x="11" y="0"/>
                  </a:lnTo>
                  <a:lnTo>
                    <a:pt x="16" y="1"/>
                  </a:lnTo>
                  <a:lnTo>
                    <a:pt x="19" y="6"/>
                  </a:lnTo>
                  <a:lnTo>
                    <a:pt x="22" y="12"/>
                  </a:lnTo>
                  <a:lnTo>
                    <a:pt x="23" y="20"/>
                  </a:lnTo>
                  <a:lnTo>
                    <a:pt x="22" y="28"/>
                  </a:lnTo>
                  <a:lnTo>
                    <a:pt x="19" y="33"/>
                  </a:lnTo>
                  <a:lnTo>
                    <a:pt x="16" y="38"/>
                  </a:lnTo>
                  <a:lnTo>
                    <a:pt x="11" y="39"/>
                  </a:lnTo>
                  <a:lnTo>
                    <a:pt x="8" y="38"/>
                  </a:lnTo>
                  <a:lnTo>
                    <a:pt x="4" y="33"/>
                  </a:lnTo>
                  <a:lnTo>
                    <a:pt x="1" y="28"/>
                  </a:lnTo>
                  <a:lnTo>
                    <a:pt x="0" y="20"/>
                  </a:lnTo>
                  <a:close/>
                </a:path>
              </a:pathLst>
            </a:custGeom>
            <a:solidFill>
              <a:srgbClr val="FFFFFF"/>
            </a:solidFill>
            <a:ln w="9525">
              <a:noFill/>
              <a:round/>
              <a:headEnd/>
              <a:tailEnd/>
            </a:ln>
          </p:spPr>
          <p:txBody>
            <a:bodyPr/>
            <a:lstStyle/>
            <a:p>
              <a:endParaRPr lang="es-MX"/>
            </a:p>
          </p:txBody>
        </p:sp>
        <p:sp>
          <p:nvSpPr>
            <p:cNvPr id="65869" name="Freeform 333"/>
            <p:cNvSpPr>
              <a:spLocks noChangeAspect="1"/>
            </p:cNvSpPr>
            <p:nvPr/>
          </p:nvSpPr>
          <p:spPr bwMode="auto">
            <a:xfrm flipH="1">
              <a:off x="1474" y="4034"/>
              <a:ext cx="110" cy="36"/>
            </a:xfrm>
            <a:custGeom>
              <a:avLst/>
              <a:gdLst/>
              <a:ahLst/>
              <a:cxnLst>
                <a:cxn ang="0">
                  <a:pos x="8" y="0"/>
                </a:cxn>
                <a:cxn ang="0">
                  <a:pos x="0" y="0"/>
                </a:cxn>
                <a:cxn ang="0">
                  <a:pos x="0" y="65"/>
                </a:cxn>
                <a:cxn ang="0">
                  <a:pos x="158" y="65"/>
                </a:cxn>
                <a:cxn ang="0">
                  <a:pos x="158" y="49"/>
                </a:cxn>
                <a:cxn ang="0">
                  <a:pos x="152" y="49"/>
                </a:cxn>
                <a:cxn ang="0">
                  <a:pos x="138" y="49"/>
                </a:cxn>
                <a:cxn ang="0">
                  <a:pos x="117" y="49"/>
                </a:cxn>
                <a:cxn ang="0">
                  <a:pos x="92" y="49"/>
                </a:cxn>
                <a:cxn ang="0">
                  <a:pos x="68" y="49"/>
                </a:cxn>
                <a:cxn ang="0">
                  <a:pos x="45" y="49"/>
                </a:cxn>
                <a:cxn ang="0">
                  <a:pos x="26" y="49"/>
                </a:cxn>
                <a:cxn ang="0">
                  <a:pos x="16" y="49"/>
                </a:cxn>
                <a:cxn ang="0">
                  <a:pos x="16" y="42"/>
                </a:cxn>
                <a:cxn ang="0">
                  <a:pos x="16" y="33"/>
                </a:cxn>
                <a:cxn ang="0">
                  <a:pos x="16" y="24"/>
                </a:cxn>
                <a:cxn ang="0">
                  <a:pos x="16" y="16"/>
                </a:cxn>
                <a:cxn ang="0">
                  <a:pos x="26" y="16"/>
                </a:cxn>
                <a:cxn ang="0">
                  <a:pos x="45" y="16"/>
                </a:cxn>
                <a:cxn ang="0">
                  <a:pos x="68" y="16"/>
                </a:cxn>
                <a:cxn ang="0">
                  <a:pos x="92" y="16"/>
                </a:cxn>
                <a:cxn ang="0">
                  <a:pos x="117" y="16"/>
                </a:cxn>
                <a:cxn ang="0">
                  <a:pos x="138" y="16"/>
                </a:cxn>
                <a:cxn ang="0">
                  <a:pos x="152" y="16"/>
                </a:cxn>
                <a:cxn ang="0">
                  <a:pos x="158" y="16"/>
                </a:cxn>
                <a:cxn ang="0">
                  <a:pos x="158" y="0"/>
                </a:cxn>
                <a:cxn ang="0">
                  <a:pos x="8" y="0"/>
                </a:cxn>
              </a:cxnLst>
              <a:rect l="0" t="0" r="r" b="b"/>
              <a:pathLst>
                <a:path w="158" h="65">
                  <a:moveTo>
                    <a:pt x="8" y="0"/>
                  </a:moveTo>
                  <a:lnTo>
                    <a:pt x="0" y="0"/>
                  </a:lnTo>
                  <a:lnTo>
                    <a:pt x="0" y="65"/>
                  </a:lnTo>
                  <a:lnTo>
                    <a:pt x="158" y="65"/>
                  </a:lnTo>
                  <a:lnTo>
                    <a:pt x="158" y="49"/>
                  </a:lnTo>
                  <a:lnTo>
                    <a:pt x="152" y="49"/>
                  </a:lnTo>
                  <a:lnTo>
                    <a:pt x="138" y="49"/>
                  </a:lnTo>
                  <a:lnTo>
                    <a:pt x="117" y="49"/>
                  </a:lnTo>
                  <a:lnTo>
                    <a:pt x="92" y="49"/>
                  </a:lnTo>
                  <a:lnTo>
                    <a:pt x="68" y="49"/>
                  </a:lnTo>
                  <a:lnTo>
                    <a:pt x="45" y="49"/>
                  </a:lnTo>
                  <a:lnTo>
                    <a:pt x="26" y="49"/>
                  </a:lnTo>
                  <a:lnTo>
                    <a:pt x="16" y="49"/>
                  </a:lnTo>
                  <a:lnTo>
                    <a:pt x="16" y="42"/>
                  </a:lnTo>
                  <a:lnTo>
                    <a:pt x="16" y="33"/>
                  </a:lnTo>
                  <a:lnTo>
                    <a:pt x="16" y="24"/>
                  </a:lnTo>
                  <a:lnTo>
                    <a:pt x="16" y="16"/>
                  </a:lnTo>
                  <a:lnTo>
                    <a:pt x="26" y="16"/>
                  </a:lnTo>
                  <a:lnTo>
                    <a:pt x="45" y="16"/>
                  </a:lnTo>
                  <a:lnTo>
                    <a:pt x="68" y="16"/>
                  </a:lnTo>
                  <a:lnTo>
                    <a:pt x="92" y="16"/>
                  </a:lnTo>
                  <a:lnTo>
                    <a:pt x="117" y="16"/>
                  </a:lnTo>
                  <a:lnTo>
                    <a:pt x="138" y="16"/>
                  </a:lnTo>
                  <a:lnTo>
                    <a:pt x="152" y="16"/>
                  </a:lnTo>
                  <a:lnTo>
                    <a:pt x="158" y="16"/>
                  </a:lnTo>
                  <a:lnTo>
                    <a:pt x="158" y="0"/>
                  </a:lnTo>
                  <a:lnTo>
                    <a:pt x="8" y="0"/>
                  </a:lnTo>
                  <a:close/>
                </a:path>
              </a:pathLst>
            </a:custGeom>
            <a:solidFill>
              <a:srgbClr val="000000"/>
            </a:solidFill>
            <a:ln w="9525">
              <a:noFill/>
              <a:round/>
              <a:headEnd/>
              <a:tailEnd/>
            </a:ln>
          </p:spPr>
          <p:txBody>
            <a:bodyPr/>
            <a:lstStyle/>
            <a:p>
              <a:endParaRPr lang="es-MX"/>
            </a:p>
          </p:txBody>
        </p:sp>
        <p:sp>
          <p:nvSpPr>
            <p:cNvPr id="65870" name="Freeform 334"/>
            <p:cNvSpPr>
              <a:spLocks noChangeAspect="1"/>
            </p:cNvSpPr>
            <p:nvPr/>
          </p:nvSpPr>
          <p:spPr bwMode="auto">
            <a:xfrm flipH="1">
              <a:off x="957" y="4032"/>
              <a:ext cx="100" cy="37"/>
            </a:xfrm>
            <a:custGeom>
              <a:avLst/>
              <a:gdLst/>
              <a:ahLst/>
              <a:cxnLst>
                <a:cxn ang="0">
                  <a:pos x="136" y="0"/>
                </a:cxn>
                <a:cxn ang="0">
                  <a:pos x="0" y="0"/>
                </a:cxn>
                <a:cxn ang="0">
                  <a:pos x="0" y="16"/>
                </a:cxn>
                <a:cxn ang="0">
                  <a:pos x="5" y="16"/>
                </a:cxn>
                <a:cxn ang="0">
                  <a:pos x="19" y="16"/>
                </a:cxn>
                <a:cxn ang="0">
                  <a:pos x="37" y="16"/>
                </a:cxn>
                <a:cxn ang="0">
                  <a:pos x="59" y="16"/>
                </a:cxn>
                <a:cxn ang="0">
                  <a:pos x="81" y="16"/>
                </a:cxn>
                <a:cxn ang="0">
                  <a:pos x="102" y="16"/>
                </a:cxn>
                <a:cxn ang="0">
                  <a:pos x="118" y="16"/>
                </a:cxn>
                <a:cxn ang="0">
                  <a:pos x="128" y="16"/>
                </a:cxn>
                <a:cxn ang="0">
                  <a:pos x="128" y="24"/>
                </a:cxn>
                <a:cxn ang="0">
                  <a:pos x="128" y="32"/>
                </a:cxn>
                <a:cxn ang="0">
                  <a:pos x="128" y="41"/>
                </a:cxn>
                <a:cxn ang="0">
                  <a:pos x="128" y="48"/>
                </a:cxn>
                <a:cxn ang="0">
                  <a:pos x="118" y="48"/>
                </a:cxn>
                <a:cxn ang="0">
                  <a:pos x="102" y="48"/>
                </a:cxn>
                <a:cxn ang="0">
                  <a:pos x="81" y="48"/>
                </a:cxn>
                <a:cxn ang="0">
                  <a:pos x="59" y="48"/>
                </a:cxn>
                <a:cxn ang="0">
                  <a:pos x="37" y="48"/>
                </a:cxn>
                <a:cxn ang="0">
                  <a:pos x="19" y="48"/>
                </a:cxn>
                <a:cxn ang="0">
                  <a:pos x="5" y="48"/>
                </a:cxn>
                <a:cxn ang="0">
                  <a:pos x="0" y="48"/>
                </a:cxn>
                <a:cxn ang="0">
                  <a:pos x="0" y="64"/>
                </a:cxn>
                <a:cxn ang="0">
                  <a:pos x="144" y="64"/>
                </a:cxn>
                <a:cxn ang="0">
                  <a:pos x="144" y="0"/>
                </a:cxn>
                <a:cxn ang="0">
                  <a:pos x="136" y="0"/>
                </a:cxn>
              </a:cxnLst>
              <a:rect l="0" t="0" r="r" b="b"/>
              <a:pathLst>
                <a:path w="144" h="64">
                  <a:moveTo>
                    <a:pt x="136" y="0"/>
                  </a:moveTo>
                  <a:lnTo>
                    <a:pt x="0" y="0"/>
                  </a:lnTo>
                  <a:lnTo>
                    <a:pt x="0" y="16"/>
                  </a:lnTo>
                  <a:lnTo>
                    <a:pt x="5" y="16"/>
                  </a:lnTo>
                  <a:lnTo>
                    <a:pt x="19" y="16"/>
                  </a:lnTo>
                  <a:lnTo>
                    <a:pt x="37" y="16"/>
                  </a:lnTo>
                  <a:lnTo>
                    <a:pt x="59" y="16"/>
                  </a:lnTo>
                  <a:lnTo>
                    <a:pt x="81" y="16"/>
                  </a:lnTo>
                  <a:lnTo>
                    <a:pt x="102" y="16"/>
                  </a:lnTo>
                  <a:lnTo>
                    <a:pt x="118" y="16"/>
                  </a:lnTo>
                  <a:lnTo>
                    <a:pt x="128" y="16"/>
                  </a:lnTo>
                  <a:lnTo>
                    <a:pt x="128" y="24"/>
                  </a:lnTo>
                  <a:lnTo>
                    <a:pt x="128" y="32"/>
                  </a:lnTo>
                  <a:lnTo>
                    <a:pt x="128" y="41"/>
                  </a:lnTo>
                  <a:lnTo>
                    <a:pt x="128" y="48"/>
                  </a:lnTo>
                  <a:lnTo>
                    <a:pt x="118" y="48"/>
                  </a:lnTo>
                  <a:lnTo>
                    <a:pt x="102" y="48"/>
                  </a:lnTo>
                  <a:lnTo>
                    <a:pt x="81" y="48"/>
                  </a:lnTo>
                  <a:lnTo>
                    <a:pt x="59" y="48"/>
                  </a:lnTo>
                  <a:lnTo>
                    <a:pt x="37" y="48"/>
                  </a:lnTo>
                  <a:lnTo>
                    <a:pt x="19" y="48"/>
                  </a:lnTo>
                  <a:lnTo>
                    <a:pt x="5" y="48"/>
                  </a:lnTo>
                  <a:lnTo>
                    <a:pt x="0" y="48"/>
                  </a:lnTo>
                  <a:lnTo>
                    <a:pt x="0" y="64"/>
                  </a:lnTo>
                  <a:lnTo>
                    <a:pt x="144" y="64"/>
                  </a:lnTo>
                  <a:lnTo>
                    <a:pt x="144" y="0"/>
                  </a:lnTo>
                  <a:lnTo>
                    <a:pt x="136" y="0"/>
                  </a:lnTo>
                  <a:close/>
                </a:path>
              </a:pathLst>
            </a:custGeom>
            <a:solidFill>
              <a:srgbClr val="000000"/>
            </a:solidFill>
            <a:ln w="9525">
              <a:noFill/>
              <a:round/>
              <a:headEnd/>
              <a:tailEnd/>
            </a:ln>
          </p:spPr>
          <p:txBody>
            <a:bodyPr/>
            <a:lstStyle/>
            <a:p>
              <a:endParaRPr lang="es-MX"/>
            </a:p>
          </p:txBody>
        </p:sp>
        <p:sp>
          <p:nvSpPr>
            <p:cNvPr id="65871" name="Freeform 335"/>
            <p:cNvSpPr>
              <a:spLocks noChangeAspect="1"/>
            </p:cNvSpPr>
            <p:nvPr/>
          </p:nvSpPr>
          <p:spPr bwMode="auto">
            <a:xfrm flipH="1">
              <a:off x="1392" y="4019"/>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872" name="Freeform 336"/>
            <p:cNvSpPr>
              <a:spLocks noChangeAspect="1"/>
            </p:cNvSpPr>
            <p:nvPr/>
          </p:nvSpPr>
          <p:spPr bwMode="auto">
            <a:xfrm flipH="1">
              <a:off x="1423" y="4043"/>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873" name="Freeform 337"/>
            <p:cNvSpPr>
              <a:spLocks noChangeAspect="1"/>
            </p:cNvSpPr>
            <p:nvPr/>
          </p:nvSpPr>
          <p:spPr bwMode="auto">
            <a:xfrm flipH="1">
              <a:off x="1392" y="4019"/>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874" name="Freeform 338"/>
            <p:cNvSpPr>
              <a:spLocks noChangeAspect="1"/>
            </p:cNvSpPr>
            <p:nvPr/>
          </p:nvSpPr>
          <p:spPr bwMode="auto">
            <a:xfrm flipH="1">
              <a:off x="1423" y="4043"/>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875" name="Freeform 339"/>
            <p:cNvSpPr>
              <a:spLocks noChangeAspect="1"/>
            </p:cNvSpPr>
            <p:nvPr/>
          </p:nvSpPr>
          <p:spPr bwMode="auto">
            <a:xfrm flipH="1">
              <a:off x="1366" y="3969"/>
              <a:ext cx="32" cy="12"/>
            </a:xfrm>
            <a:custGeom>
              <a:avLst/>
              <a:gdLst/>
              <a:ahLst/>
              <a:cxnLst>
                <a:cxn ang="0">
                  <a:pos x="37" y="5"/>
                </a:cxn>
                <a:cxn ang="0">
                  <a:pos x="37" y="6"/>
                </a:cxn>
                <a:cxn ang="0">
                  <a:pos x="37" y="8"/>
                </a:cxn>
                <a:cxn ang="0">
                  <a:pos x="37" y="12"/>
                </a:cxn>
                <a:cxn ang="0">
                  <a:pos x="37" y="15"/>
                </a:cxn>
                <a:cxn ang="0">
                  <a:pos x="31" y="15"/>
                </a:cxn>
                <a:cxn ang="0">
                  <a:pos x="23" y="15"/>
                </a:cxn>
                <a:cxn ang="0">
                  <a:pos x="14" y="15"/>
                </a:cxn>
                <a:cxn ang="0">
                  <a:pos x="8" y="15"/>
                </a:cxn>
                <a:cxn ang="0">
                  <a:pos x="8" y="12"/>
                </a:cxn>
                <a:cxn ang="0">
                  <a:pos x="8" y="8"/>
                </a:cxn>
                <a:cxn ang="0">
                  <a:pos x="8" y="6"/>
                </a:cxn>
                <a:cxn ang="0">
                  <a:pos x="8" y="5"/>
                </a:cxn>
                <a:cxn ang="0">
                  <a:pos x="8" y="4"/>
                </a:cxn>
                <a:cxn ang="0">
                  <a:pos x="7" y="1"/>
                </a:cxn>
                <a:cxn ang="0">
                  <a:pos x="6" y="0"/>
                </a:cxn>
                <a:cxn ang="0">
                  <a:pos x="5" y="0"/>
                </a:cxn>
                <a:cxn ang="0">
                  <a:pos x="4" y="0"/>
                </a:cxn>
                <a:cxn ang="0">
                  <a:pos x="1" y="1"/>
                </a:cxn>
                <a:cxn ang="0">
                  <a:pos x="0" y="4"/>
                </a:cxn>
                <a:cxn ang="0">
                  <a:pos x="0" y="5"/>
                </a:cxn>
                <a:cxn ang="0">
                  <a:pos x="0" y="22"/>
                </a:cxn>
                <a:cxn ang="0">
                  <a:pos x="45" y="22"/>
                </a:cxn>
                <a:cxn ang="0">
                  <a:pos x="45" y="5"/>
                </a:cxn>
                <a:cxn ang="0">
                  <a:pos x="45" y="4"/>
                </a:cxn>
                <a:cxn ang="0">
                  <a:pos x="44" y="1"/>
                </a:cxn>
                <a:cxn ang="0">
                  <a:pos x="42" y="0"/>
                </a:cxn>
                <a:cxn ang="0">
                  <a:pos x="41" y="0"/>
                </a:cxn>
                <a:cxn ang="0">
                  <a:pos x="39" y="0"/>
                </a:cxn>
                <a:cxn ang="0">
                  <a:pos x="38" y="1"/>
                </a:cxn>
                <a:cxn ang="0">
                  <a:pos x="37" y="4"/>
                </a:cxn>
                <a:cxn ang="0">
                  <a:pos x="37" y="5"/>
                </a:cxn>
              </a:cxnLst>
              <a:rect l="0" t="0" r="r" b="b"/>
              <a:pathLst>
                <a:path w="45" h="22">
                  <a:moveTo>
                    <a:pt x="37" y="5"/>
                  </a:moveTo>
                  <a:lnTo>
                    <a:pt x="37" y="6"/>
                  </a:lnTo>
                  <a:lnTo>
                    <a:pt x="37" y="8"/>
                  </a:lnTo>
                  <a:lnTo>
                    <a:pt x="37" y="12"/>
                  </a:lnTo>
                  <a:lnTo>
                    <a:pt x="37" y="15"/>
                  </a:lnTo>
                  <a:lnTo>
                    <a:pt x="31" y="15"/>
                  </a:lnTo>
                  <a:lnTo>
                    <a:pt x="23" y="15"/>
                  </a:lnTo>
                  <a:lnTo>
                    <a:pt x="14" y="15"/>
                  </a:lnTo>
                  <a:lnTo>
                    <a:pt x="8" y="15"/>
                  </a:lnTo>
                  <a:lnTo>
                    <a:pt x="8" y="12"/>
                  </a:lnTo>
                  <a:lnTo>
                    <a:pt x="8" y="8"/>
                  </a:lnTo>
                  <a:lnTo>
                    <a:pt x="8" y="6"/>
                  </a:lnTo>
                  <a:lnTo>
                    <a:pt x="8" y="5"/>
                  </a:lnTo>
                  <a:lnTo>
                    <a:pt x="8" y="4"/>
                  </a:lnTo>
                  <a:lnTo>
                    <a:pt x="7" y="1"/>
                  </a:lnTo>
                  <a:lnTo>
                    <a:pt x="6" y="0"/>
                  </a:lnTo>
                  <a:lnTo>
                    <a:pt x="5" y="0"/>
                  </a:lnTo>
                  <a:lnTo>
                    <a:pt x="4" y="0"/>
                  </a:lnTo>
                  <a:lnTo>
                    <a:pt x="1" y="1"/>
                  </a:lnTo>
                  <a:lnTo>
                    <a:pt x="0" y="4"/>
                  </a:lnTo>
                  <a:lnTo>
                    <a:pt x="0" y="5"/>
                  </a:lnTo>
                  <a:lnTo>
                    <a:pt x="0" y="22"/>
                  </a:lnTo>
                  <a:lnTo>
                    <a:pt x="45" y="22"/>
                  </a:lnTo>
                  <a:lnTo>
                    <a:pt x="45" y="5"/>
                  </a:lnTo>
                  <a:lnTo>
                    <a:pt x="45" y="4"/>
                  </a:lnTo>
                  <a:lnTo>
                    <a:pt x="44" y="1"/>
                  </a:lnTo>
                  <a:lnTo>
                    <a:pt x="42" y="0"/>
                  </a:lnTo>
                  <a:lnTo>
                    <a:pt x="41" y="0"/>
                  </a:lnTo>
                  <a:lnTo>
                    <a:pt x="39" y="0"/>
                  </a:lnTo>
                  <a:lnTo>
                    <a:pt x="38" y="1"/>
                  </a:lnTo>
                  <a:lnTo>
                    <a:pt x="37" y="4"/>
                  </a:lnTo>
                  <a:lnTo>
                    <a:pt x="37" y="5"/>
                  </a:lnTo>
                  <a:close/>
                </a:path>
              </a:pathLst>
            </a:custGeom>
            <a:solidFill>
              <a:srgbClr val="000000"/>
            </a:solidFill>
            <a:ln w="9525">
              <a:noFill/>
              <a:round/>
              <a:headEnd/>
              <a:tailEnd/>
            </a:ln>
          </p:spPr>
          <p:txBody>
            <a:bodyPr/>
            <a:lstStyle/>
            <a:p>
              <a:endParaRPr lang="es-MX"/>
            </a:p>
          </p:txBody>
        </p:sp>
        <p:sp>
          <p:nvSpPr>
            <p:cNvPr id="65876" name="Freeform 340"/>
            <p:cNvSpPr>
              <a:spLocks noChangeAspect="1"/>
            </p:cNvSpPr>
            <p:nvPr/>
          </p:nvSpPr>
          <p:spPr bwMode="auto">
            <a:xfrm flipH="1">
              <a:off x="1323" y="3782"/>
              <a:ext cx="34" cy="278"/>
            </a:xfrm>
            <a:custGeom>
              <a:avLst/>
              <a:gdLst/>
              <a:ahLst/>
              <a:cxnLst>
                <a:cxn ang="0">
                  <a:pos x="464" y="0"/>
                </a:cxn>
                <a:cxn ang="0">
                  <a:pos x="35" y="0"/>
                </a:cxn>
                <a:cxn ang="0">
                  <a:pos x="28" y="1"/>
                </a:cxn>
                <a:cxn ang="0">
                  <a:pos x="21" y="2"/>
                </a:cxn>
                <a:cxn ang="0">
                  <a:pos x="15" y="6"/>
                </a:cxn>
                <a:cxn ang="0">
                  <a:pos x="11" y="10"/>
                </a:cxn>
                <a:cxn ang="0">
                  <a:pos x="6" y="15"/>
                </a:cxn>
                <a:cxn ang="0">
                  <a:pos x="3" y="21"/>
                </a:cxn>
                <a:cxn ang="0">
                  <a:pos x="1" y="28"/>
                </a:cxn>
                <a:cxn ang="0">
                  <a:pos x="0" y="35"/>
                </a:cxn>
                <a:cxn ang="0">
                  <a:pos x="0" y="488"/>
                </a:cxn>
                <a:cxn ang="0">
                  <a:pos x="16" y="488"/>
                </a:cxn>
                <a:cxn ang="0">
                  <a:pos x="16" y="264"/>
                </a:cxn>
                <a:cxn ang="0">
                  <a:pos x="481" y="264"/>
                </a:cxn>
                <a:cxn ang="0">
                  <a:pos x="481" y="450"/>
                </a:cxn>
                <a:cxn ang="0">
                  <a:pos x="497" y="450"/>
                </a:cxn>
                <a:cxn ang="0">
                  <a:pos x="497" y="35"/>
                </a:cxn>
                <a:cxn ang="0">
                  <a:pos x="495" y="21"/>
                </a:cxn>
                <a:cxn ang="0">
                  <a:pos x="488" y="10"/>
                </a:cxn>
                <a:cxn ang="0">
                  <a:pos x="476" y="2"/>
                </a:cxn>
                <a:cxn ang="0">
                  <a:pos x="464" y="0"/>
                </a:cxn>
              </a:cxnLst>
              <a:rect l="0" t="0" r="r" b="b"/>
              <a:pathLst>
                <a:path w="497" h="488">
                  <a:moveTo>
                    <a:pt x="464" y="0"/>
                  </a:moveTo>
                  <a:lnTo>
                    <a:pt x="35" y="0"/>
                  </a:lnTo>
                  <a:lnTo>
                    <a:pt x="28" y="1"/>
                  </a:lnTo>
                  <a:lnTo>
                    <a:pt x="21" y="2"/>
                  </a:lnTo>
                  <a:lnTo>
                    <a:pt x="15" y="6"/>
                  </a:lnTo>
                  <a:lnTo>
                    <a:pt x="11" y="10"/>
                  </a:lnTo>
                  <a:lnTo>
                    <a:pt x="6" y="15"/>
                  </a:lnTo>
                  <a:lnTo>
                    <a:pt x="3" y="21"/>
                  </a:lnTo>
                  <a:lnTo>
                    <a:pt x="1" y="28"/>
                  </a:lnTo>
                  <a:lnTo>
                    <a:pt x="0" y="35"/>
                  </a:lnTo>
                  <a:lnTo>
                    <a:pt x="0" y="488"/>
                  </a:lnTo>
                  <a:lnTo>
                    <a:pt x="16" y="488"/>
                  </a:lnTo>
                  <a:lnTo>
                    <a:pt x="16" y="264"/>
                  </a:lnTo>
                  <a:lnTo>
                    <a:pt x="481" y="264"/>
                  </a:lnTo>
                  <a:lnTo>
                    <a:pt x="481" y="450"/>
                  </a:lnTo>
                  <a:lnTo>
                    <a:pt x="497" y="450"/>
                  </a:lnTo>
                  <a:lnTo>
                    <a:pt x="497" y="35"/>
                  </a:lnTo>
                  <a:lnTo>
                    <a:pt x="495" y="21"/>
                  </a:lnTo>
                  <a:lnTo>
                    <a:pt x="488" y="10"/>
                  </a:lnTo>
                  <a:lnTo>
                    <a:pt x="476" y="2"/>
                  </a:lnTo>
                  <a:lnTo>
                    <a:pt x="464" y="0"/>
                  </a:lnTo>
                  <a:close/>
                </a:path>
              </a:pathLst>
            </a:custGeom>
            <a:solidFill>
              <a:srgbClr val="000000"/>
            </a:solidFill>
            <a:ln w="9525">
              <a:noFill/>
              <a:round/>
              <a:headEnd/>
              <a:tailEnd/>
            </a:ln>
          </p:spPr>
          <p:txBody>
            <a:bodyPr/>
            <a:lstStyle/>
            <a:p>
              <a:endParaRPr lang="es-MX"/>
            </a:p>
          </p:txBody>
        </p:sp>
        <p:sp>
          <p:nvSpPr>
            <p:cNvPr id="65877" name="Rectangle 341"/>
            <p:cNvSpPr>
              <a:spLocks noChangeAspect="1" noChangeArrowheads="1"/>
            </p:cNvSpPr>
            <p:nvPr/>
          </p:nvSpPr>
          <p:spPr bwMode="auto">
            <a:xfrm flipH="1">
              <a:off x="1138" y="4054"/>
              <a:ext cx="265" cy="9"/>
            </a:xfrm>
            <a:prstGeom prst="rect">
              <a:avLst/>
            </a:prstGeom>
            <a:solidFill>
              <a:srgbClr val="000000"/>
            </a:solidFill>
            <a:ln w="9525">
              <a:noFill/>
              <a:miter lim="800000"/>
              <a:headEnd/>
              <a:tailEnd/>
            </a:ln>
          </p:spPr>
          <p:txBody>
            <a:bodyPr/>
            <a:lstStyle/>
            <a:p>
              <a:endParaRPr lang="es-MX"/>
            </a:p>
          </p:txBody>
        </p:sp>
        <p:sp>
          <p:nvSpPr>
            <p:cNvPr id="65878" name="Freeform 342"/>
            <p:cNvSpPr>
              <a:spLocks noChangeAspect="1"/>
            </p:cNvSpPr>
            <p:nvPr/>
          </p:nvSpPr>
          <p:spPr bwMode="auto">
            <a:xfrm flipH="1">
              <a:off x="1046" y="4019"/>
              <a:ext cx="95" cy="80"/>
            </a:xfrm>
            <a:custGeom>
              <a:avLst/>
              <a:gdLst/>
              <a:ahLst/>
              <a:cxnLst>
                <a:cxn ang="0">
                  <a:pos x="140" y="70"/>
                </a:cxn>
                <a:cxn ang="0">
                  <a:pos x="138" y="84"/>
                </a:cxn>
                <a:cxn ang="0">
                  <a:pos x="134" y="97"/>
                </a:cxn>
                <a:cxn ang="0">
                  <a:pos x="128" y="108"/>
                </a:cxn>
                <a:cxn ang="0">
                  <a:pos x="119" y="118"/>
                </a:cxn>
                <a:cxn ang="0">
                  <a:pos x="108" y="128"/>
                </a:cxn>
                <a:cxn ang="0">
                  <a:pos x="97" y="133"/>
                </a:cxn>
                <a:cxn ang="0">
                  <a:pos x="84" y="138"/>
                </a:cxn>
                <a:cxn ang="0">
                  <a:pos x="70" y="139"/>
                </a:cxn>
                <a:cxn ang="0">
                  <a:pos x="57" y="138"/>
                </a:cxn>
                <a:cxn ang="0">
                  <a:pos x="43" y="133"/>
                </a:cxn>
                <a:cxn ang="0">
                  <a:pos x="31" y="128"/>
                </a:cxn>
                <a:cxn ang="0">
                  <a:pos x="21" y="118"/>
                </a:cxn>
                <a:cxn ang="0">
                  <a:pos x="12" y="108"/>
                </a:cxn>
                <a:cxn ang="0">
                  <a:pos x="6" y="97"/>
                </a:cxn>
                <a:cxn ang="0">
                  <a:pos x="1" y="84"/>
                </a:cxn>
                <a:cxn ang="0">
                  <a:pos x="0" y="70"/>
                </a:cxn>
                <a:cxn ang="0">
                  <a:pos x="1" y="56"/>
                </a:cxn>
                <a:cxn ang="0">
                  <a:pos x="6" y="42"/>
                </a:cxn>
                <a:cxn ang="0">
                  <a:pos x="12" y="31"/>
                </a:cxn>
                <a:cxn ang="0">
                  <a:pos x="21" y="21"/>
                </a:cxn>
                <a:cxn ang="0">
                  <a:pos x="31" y="11"/>
                </a:cxn>
                <a:cxn ang="0">
                  <a:pos x="43" y="6"/>
                </a:cxn>
                <a:cxn ang="0">
                  <a:pos x="57" y="1"/>
                </a:cxn>
                <a:cxn ang="0">
                  <a:pos x="70" y="0"/>
                </a:cxn>
                <a:cxn ang="0">
                  <a:pos x="84" y="1"/>
                </a:cxn>
                <a:cxn ang="0">
                  <a:pos x="97" y="6"/>
                </a:cxn>
                <a:cxn ang="0">
                  <a:pos x="108" y="11"/>
                </a:cxn>
                <a:cxn ang="0">
                  <a:pos x="119" y="21"/>
                </a:cxn>
                <a:cxn ang="0">
                  <a:pos x="128" y="31"/>
                </a:cxn>
                <a:cxn ang="0">
                  <a:pos x="134" y="42"/>
                </a:cxn>
                <a:cxn ang="0">
                  <a:pos x="138" y="56"/>
                </a:cxn>
                <a:cxn ang="0">
                  <a:pos x="140" y="70"/>
                </a:cxn>
              </a:cxnLst>
              <a:rect l="0" t="0" r="r" b="b"/>
              <a:pathLst>
                <a:path w="140" h="139">
                  <a:moveTo>
                    <a:pt x="140" y="70"/>
                  </a:moveTo>
                  <a:lnTo>
                    <a:pt x="138" y="84"/>
                  </a:lnTo>
                  <a:lnTo>
                    <a:pt x="134" y="97"/>
                  </a:lnTo>
                  <a:lnTo>
                    <a:pt x="128" y="108"/>
                  </a:lnTo>
                  <a:lnTo>
                    <a:pt x="119" y="118"/>
                  </a:lnTo>
                  <a:lnTo>
                    <a:pt x="108" y="128"/>
                  </a:lnTo>
                  <a:lnTo>
                    <a:pt x="97" y="133"/>
                  </a:lnTo>
                  <a:lnTo>
                    <a:pt x="84" y="138"/>
                  </a:lnTo>
                  <a:lnTo>
                    <a:pt x="70" y="139"/>
                  </a:lnTo>
                  <a:lnTo>
                    <a:pt x="57" y="138"/>
                  </a:lnTo>
                  <a:lnTo>
                    <a:pt x="43" y="133"/>
                  </a:lnTo>
                  <a:lnTo>
                    <a:pt x="31" y="128"/>
                  </a:lnTo>
                  <a:lnTo>
                    <a:pt x="21" y="118"/>
                  </a:lnTo>
                  <a:lnTo>
                    <a:pt x="12" y="108"/>
                  </a:lnTo>
                  <a:lnTo>
                    <a:pt x="6" y="97"/>
                  </a:lnTo>
                  <a:lnTo>
                    <a:pt x="1" y="84"/>
                  </a:lnTo>
                  <a:lnTo>
                    <a:pt x="0" y="70"/>
                  </a:lnTo>
                  <a:lnTo>
                    <a:pt x="1" y="56"/>
                  </a:lnTo>
                  <a:lnTo>
                    <a:pt x="6" y="42"/>
                  </a:lnTo>
                  <a:lnTo>
                    <a:pt x="12" y="31"/>
                  </a:lnTo>
                  <a:lnTo>
                    <a:pt x="21" y="21"/>
                  </a:lnTo>
                  <a:lnTo>
                    <a:pt x="31" y="11"/>
                  </a:lnTo>
                  <a:lnTo>
                    <a:pt x="43" y="6"/>
                  </a:lnTo>
                  <a:lnTo>
                    <a:pt x="57" y="1"/>
                  </a:lnTo>
                  <a:lnTo>
                    <a:pt x="70" y="0"/>
                  </a:lnTo>
                  <a:lnTo>
                    <a:pt x="84" y="1"/>
                  </a:lnTo>
                  <a:lnTo>
                    <a:pt x="97" y="6"/>
                  </a:lnTo>
                  <a:lnTo>
                    <a:pt x="108" y="11"/>
                  </a:lnTo>
                  <a:lnTo>
                    <a:pt x="119" y="21"/>
                  </a:lnTo>
                  <a:lnTo>
                    <a:pt x="128" y="31"/>
                  </a:lnTo>
                  <a:lnTo>
                    <a:pt x="134" y="42"/>
                  </a:lnTo>
                  <a:lnTo>
                    <a:pt x="138" y="56"/>
                  </a:lnTo>
                  <a:lnTo>
                    <a:pt x="140" y="70"/>
                  </a:lnTo>
                  <a:close/>
                </a:path>
              </a:pathLst>
            </a:custGeom>
            <a:solidFill>
              <a:srgbClr val="000000"/>
            </a:solidFill>
            <a:ln w="9525">
              <a:noFill/>
              <a:round/>
              <a:headEnd/>
              <a:tailEnd/>
            </a:ln>
          </p:spPr>
          <p:txBody>
            <a:bodyPr/>
            <a:lstStyle/>
            <a:p>
              <a:endParaRPr lang="es-MX"/>
            </a:p>
          </p:txBody>
        </p:sp>
        <p:sp>
          <p:nvSpPr>
            <p:cNvPr id="65879" name="Freeform 343"/>
            <p:cNvSpPr>
              <a:spLocks noChangeAspect="1"/>
            </p:cNvSpPr>
            <p:nvPr/>
          </p:nvSpPr>
          <p:spPr bwMode="auto">
            <a:xfrm flipH="1">
              <a:off x="1074" y="4043"/>
              <a:ext cx="40" cy="32"/>
            </a:xfrm>
            <a:custGeom>
              <a:avLst/>
              <a:gdLst/>
              <a:ahLst/>
              <a:cxnLst>
                <a:cxn ang="0">
                  <a:pos x="56" y="29"/>
                </a:cxn>
                <a:cxn ang="0">
                  <a:pos x="54" y="39"/>
                </a:cxn>
                <a:cxn ang="0">
                  <a:pos x="48" y="49"/>
                </a:cxn>
                <a:cxn ang="0">
                  <a:pos x="39" y="54"/>
                </a:cxn>
                <a:cxn ang="0">
                  <a:pos x="28" y="57"/>
                </a:cxn>
                <a:cxn ang="0">
                  <a:pos x="17" y="54"/>
                </a:cxn>
                <a:cxn ang="0">
                  <a:pos x="8" y="49"/>
                </a:cxn>
                <a:cxn ang="0">
                  <a:pos x="2" y="39"/>
                </a:cxn>
                <a:cxn ang="0">
                  <a:pos x="0" y="29"/>
                </a:cxn>
                <a:cxn ang="0">
                  <a:pos x="2" y="18"/>
                </a:cxn>
                <a:cxn ang="0">
                  <a:pos x="8" y="8"/>
                </a:cxn>
                <a:cxn ang="0">
                  <a:pos x="17" y="3"/>
                </a:cxn>
                <a:cxn ang="0">
                  <a:pos x="28" y="0"/>
                </a:cxn>
                <a:cxn ang="0">
                  <a:pos x="39" y="3"/>
                </a:cxn>
                <a:cxn ang="0">
                  <a:pos x="48" y="8"/>
                </a:cxn>
                <a:cxn ang="0">
                  <a:pos x="54" y="18"/>
                </a:cxn>
                <a:cxn ang="0">
                  <a:pos x="56" y="29"/>
                </a:cxn>
              </a:cxnLst>
              <a:rect l="0" t="0" r="r" b="b"/>
              <a:pathLst>
                <a:path w="56" h="57">
                  <a:moveTo>
                    <a:pt x="56" y="29"/>
                  </a:moveTo>
                  <a:lnTo>
                    <a:pt x="54" y="39"/>
                  </a:lnTo>
                  <a:lnTo>
                    <a:pt x="48" y="49"/>
                  </a:lnTo>
                  <a:lnTo>
                    <a:pt x="39" y="54"/>
                  </a:lnTo>
                  <a:lnTo>
                    <a:pt x="28" y="57"/>
                  </a:lnTo>
                  <a:lnTo>
                    <a:pt x="17" y="54"/>
                  </a:lnTo>
                  <a:lnTo>
                    <a:pt x="8" y="49"/>
                  </a:lnTo>
                  <a:lnTo>
                    <a:pt x="2" y="39"/>
                  </a:lnTo>
                  <a:lnTo>
                    <a:pt x="0" y="29"/>
                  </a:lnTo>
                  <a:lnTo>
                    <a:pt x="2" y="18"/>
                  </a:lnTo>
                  <a:lnTo>
                    <a:pt x="8" y="8"/>
                  </a:lnTo>
                  <a:lnTo>
                    <a:pt x="17" y="3"/>
                  </a:lnTo>
                  <a:lnTo>
                    <a:pt x="28" y="0"/>
                  </a:lnTo>
                  <a:lnTo>
                    <a:pt x="39" y="3"/>
                  </a:lnTo>
                  <a:lnTo>
                    <a:pt x="48" y="8"/>
                  </a:lnTo>
                  <a:lnTo>
                    <a:pt x="54" y="18"/>
                  </a:lnTo>
                  <a:lnTo>
                    <a:pt x="56" y="29"/>
                  </a:lnTo>
                  <a:close/>
                </a:path>
              </a:pathLst>
            </a:custGeom>
            <a:solidFill>
              <a:srgbClr val="FFFFFF"/>
            </a:solidFill>
            <a:ln w="9525">
              <a:noFill/>
              <a:round/>
              <a:headEnd/>
              <a:tailEnd/>
            </a:ln>
          </p:spPr>
          <p:txBody>
            <a:bodyPr/>
            <a:lstStyle/>
            <a:p>
              <a:endParaRPr lang="es-MX"/>
            </a:p>
          </p:txBody>
        </p:sp>
        <p:sp>
          <p:nvSpPr>
            <p:cNvPr id="65880" name="Freeform 344"/>
            <p:cNvSpPr>
              <a:spLocks noChangeAspect="1"/>
            </p:cNvSpPr>
            <p:nvPr/>
          </p:nvSpPr>
          <p:spPr bwMode="auto">
            <a:xfrm flipH="1">
              <a:off x="1351" y="3930"/>
              <a:ext cx="207" cy="108"/>
            </a:xfrm>
            <a:custGeom>
              <a:avLst/>
              <a:gdLst/>
              <a:ahLst/>
              <a:cxnLst>
                <a:cxn ang="0">
                  <a:pos x="177" y="0"/>
                </a:cxn>
                <a:cxn ang="0">
                  <a:pos x="142" y="4"/>
                </a:cxn>
                <a:cxn ang="0">
                  <a:pos x="108" y="13"/>
                </a:cxn>
                <a:cxn ang="0">
                  <a:pos x="78" y="28"/>
                </a:cxn>
                <a:cxn ang="0">
                  <a:pos x="52" y="47"/>
                </a:cxn>
                <a:cxn ang="0">
                  <a:pos x="30" y="72"/>
                </a:cxn>
                <a:cxn ang="0">
                  <a:pos x="14" y="99"/>
                </a:cxn>
                <a:cxn ang="0">
                  <a:pos x="3" y="130"/>
                </a:cxn>
                <a:cxn ang="0">
                  <a:pos x="0" y="163"/>
                </a:cxn>
                <a:cxn ang="0">
                  <a:pos x="0" y="189"/>
                </a:cxn>
                <a:cxn ang="0">
                  <a:pos x="16" y="189"/>
                </a:cxn>
                <a:cxn ang="0">
                  <a:pos x="16" y="163"/>
                </a:cxn>
                <a:cxn ang="0">
                  <a:pos x="19" y="133"/>
                </a:cxn>
                <a:cxn ang="0">
                  <a:pos x="29" y="106"/>
                </a:cxn>
                <a:cxn ang="0">
                  <a:pos x="44" y="81"/>
                </a:cxn>
                <a:cxn ang="0">
                  <a:pos x="63" y="59"/>
                </a:cxn>
                <a:cxn ang="0">
                  <a:pos x="87" y="42"/>
                </a:cxn>
                <a:cxn ang="0">
                  <a:pos x="115" y="28"/>
                </a:cxn>
                <a:cxn ang="0">
                  <a:pos x="145" y="20"/>
                </a:cxn>
                <a:cxn ang="0">
                  <a:pos x="177" y="16"/>
                </a:cxn>
                <a:cxn ang="0">
                  <a:pos x="298" y="16"/>
                </a:cxn>
                <a:cxn ang="0">
                  <a:pos x="298" y="0"/>
                </a:cxn>
                <a:cxn ang="0">
                  <a:pos x="177" y="0"/>
                </a:cxn>
              </a:cxnLst>
              <a:rect l="0" t="0" r="r" b="b"/>
              <a:pathLst>
                <a:path w="298" h="189">
                  <a:moveTo>
                    <a:pt x="177" y="0"/>
                  </a:moveTo>
                  <a:lnTo>
                    <a:pt x="142" y="4"/>
                  </a:lnTo>
                  <a:lnTo>
                    <a:pt x="108" y="13"/>
                  </a:lnTo>
                  <a:lnTo>
                    <a:pt x="78" y="28"/>
                  </a:lnTo>
                  <a:lnTo>
                    <a:pt x="52" y="47"/>
                  </a:lnTo>
                  <a:lnTo>
                    <a:pt x="30" y="72"/>
                  </a:lnTo>
                  <a:lnTo>
                    <a:pt x="14" y="99"/>
                  </a:lnTo>
                  <a:lnTo>
                    <a:pt x="3" y="130"/>
                  </a:lnTo>
                  <a:lnTo>
                    <a:pt x="0" y="163"/>
                  </a:lnTo>
                  <a:lnTo>
                    <a:pt x="0" y="189"/>
                  </a:lnTo>
                  <a:lnTo>
                    <a:pt x="16" y="189"/>
                  </a:lnTo>
                  <a:lnTo>
                    <a:pt x="16" y="163"/>
                  </a:lnTo>
                  <a:lnTo>
                    <a:pt x="19" y="133"/>
                  </a:lnTo>
                  <a:lnTo>
                    <a:pt x="29" y="106"/>
                  </a:lnTo>
                  <a:lnTo>
                    <a:pt x="44" y="81"/>
                  </a:lnTo>
                  <a:lnTo>
                    <a:pt x="63" y="59"/>
                  </a:lnTo>
                  <a:lnTo>
                    <a:pt x="87" y="42"/>
                  </a:lnTo>
                  <a:lnTo>
                    <a:pt x="115" y="28"/>
                  </a:lnTo>
                  <a:lnTo>
                    <a:pt x="145" y="20"/>
                  </a:lnTo>
                  <a:lnTo>
                    <a:pt x="177" y="16"/>
                  </a:lnTo>
                  <a:lnTo>
                    <a:pt x="298" y="16"/>
                  </a:lnTo>
                  <a:lnTo>
                    <a:pt x="298" y="0"/>
                  </a:lnTo>
                  <a:lnTo>
                    <a:pt x="177" y="0"/>
                  </a:lnTo>
                  <a:close/>
                </a:path>
              </a:pathLst>
            </a:custGeom>
            <a:solidFill>
              <a:srgbClr val="000000"/>
            </a:solidFill>
            <a:ln w="9525">
              <a:noFill/>
              <a:round/>
              <a:headEnd/>
              <a:tailEnd/>
            </a:ln>
          </p:spPr>
          <p:txBody>
            <a:bodyPr/>
            <a:lstStyle/>
            <a:p>
              <a:endParaRPr lang="es-MX"/>
            </a:p>
          </p:txBody>
        </p:sp>
        <p:sp>
          <p:nvSpPr>
            <p:cNvPr id="65881" name="Freeform 345"/>
            <p:cNvSpPr>
              <a:spLocks noChangeAspect="1"/>
            </p:cNvSpPr>
            <p:nvPr/>
          </p:nvSpPr>
          <p:spPr bwMode="auto">
            <a:xfrm flipH="1">
              <a:off x="1380" y="3934"/>
              <a:ext cx="60" cy="123"/>
            </a:xfrm>
            <a:custGeom>
              <a:avLst/>
              <a:gdLst/>
              <a:ahLst/>
              <a:cxnLst>
                <a:cxn ang="0">
                  <a:pos x="0" y="5"/>
                </a:cxn>
                <a:cxn ang="0">
                  <a:pos x="0" y="135"/>
                </a:cxn>
                <a:cxn ang="0">
                  <a:pos x="4" y="135"/>
                </a:cxn>
                <a:cxn ang="0">
                  <a:pos x="19" y="136"/>
                </a:cxn>
                <a:cxn ang="0">
                  <a:pos x="31" y="142"/>
                </a:cxn>
                <a:cxn ang="0">
                  <a:pos x="44" y="149"/>
                </a:cxn>
                <a:cxn ang="0">
                  <a:pos x="56" y="158"/>
                </a:cxn>
                <a:cxn ang="0">
                  <a:pos x="65" y="171"/>
                </a:cxn>
                <a:cxn ang="0">
                  <a:pos x="72" y="183"/>
                </a:cxn>
                <a:cxn ang="0">
                  <a:pos x="76" y="198"/>
                </a:cxn>
                <a:cxn ang="0">
                  <a:pos x="78" y="213"/>
                </a:cxn>
                <a:cxn ang="0">
                  <a:pos x="78" y="214"/>
                </a:cxn>
                <a:cxn ang="0">
                  <a:pos x="79" y="215"/>
                </a:cxn>
                <a:cxn ang="0">
                  <a:pos x="80" y="217"/>
                </a:cxn>
                <a:cxn ang="0">
                  <a:pos x="81" y="217"/>
                </a:cxn>
                <a:cxn ang="0">
                  <a:pos x="82" y="217"/>
                </a:cxn>
                <a:cxn ang="0">
                  <a:pos x="85" y="215"/>
                </a:cxn>
                <a:cxn ang="0">
                  <a:pos x="86" y="214"/>
                </a:cxn>
                <a:cxn ang="0">
                  <a:pos x="86" y="213"/>
                </a:cxn>
                <a:cxn ang="0">
                  <a:pos x="85" y="197"/>
                </a:cxn>
                <a:cxn ang="0">
                  <a:pos x="80" y="181"/>
                </a:cxn>
                <a:cxn ang="0">
                  <a:pos x="72" y="167"/>
                </a:cxn>
                <a:cxn ang="0">
                  <a:pos x="63" y="154"/>
                </a:cxn>
                <a:cxn ang="0">
                  <a:pos x="51" y="144"/>
                </a:cxn>
                <a:cxn ang="0">
                  <a:pos x="37" y="136"/>
                </a:cxn>
                <a:cxn ang="0">
                  <a:pos x="23" y="130"/>
                </a:cxn>
                <a:cxn ang="0">
                  <a:pos x="7" y="128"/>
                </a:cxn>
                <a:cxn ang="0">
                  <a:pos x="7" y="106"/>
                </a:cxn>
                <a:cxn ang="0">
                  <a:pos x="7" y="65"/>
                </a:cxn>
                <a:cxn ang="0">
                  <a:pos x="7" y="23"/>
                </a:cxn>
                <a:cxn ang="0">
                  <a:pos x="7" y="5"/>
                </a:cxn>
                <a:cxn ang="0">
                  <a:pos x="7" y="4"/>
                </a:cxn>
                <a:cxn ang="0">
                  <a:pos x="6" y="1"/>
                </a:cxn>
                <a:cxn ang="0">
                  <a:pos x="5" y="0"/>
                </a:cxn>
                <a:cxn ang="0">
                  <a:pos x="4" y="0"/>
                </a:cxn>
                <a:cxn ang="0">
                  <a:pos x="3" y="0"/>
                </a:cxn>
                <a:cxn ang="0">
                  <a:pos x="2" y="1"/>
                </a:cxn>
                <a:cxn ang="0">
                  <a:pos x="0" y="4"/>
                </a:cxn>
                <a:cxn ang="0">
                  <a:pos x="0" y="5"/>
                </a:cxn>
              </a:cxnLst>
              <a:rect l="0" t="0" r="r" b="b"/>
              <a:pathLst>
                <a:path w="86" h="217">
                  <a:moveTo>
                    <a:pt x="0" y="5"/>
                  </a:moveTo>
                  <a:lnTo>
                    <a:pt x="0" y="135"/>
                  </a:lnTo>
                  <a:lnTo>
                    <a:pt x="4" y="135"/>
                  </a:lnTo>
                  <a:lnTo>
                    <a:pt x="19" y="136"/>
                  </a:lnTo>
                  <a:lnTo>
                    <a:pt x="31" y="142"/>
                  </a:lnTo>
                  <a:lnTo>
                    <a:pt x="44" y="149"/>
                  </a:lnTo>
                  <a:lnTo>
                    <a:pt x="56" y="158"/>
                  </a:lnTo>
                  <a:lnTo>
                    <a:pt x="65" y="171"/>
                  </a:lnTo>
                  <a:lnTo>
                    <a:pt x="72" y="183"/>
                  </a:lnTo>
                  <a:lnTo>
                    <a:pt x="76" y="198"/>
                  </a:lnTo>
                  <a:lnTo>
                    <a:pt x="78" y="213"/>
                  </a:lnTo>
                  <a:lnTo>
                    <a:pt x="78" y="214"/>
                  </a:lnTo>
                  <a:lnTo>
                    <a:pt x="79" y="215"/>
                  </a:lnTo>
                  <a:lnTo>
                    <a:pt x="80" y="217"/>
                  </a:lnTo>
                  <a:lnTo>
                    <a:pt x="81" y="217"/>
                  </a:lnTo>
                  <a:lnTo>
                    <a:pt x="82" y="217"/>
                  </a:lnTo>
                  <a:lnTo>
                    <a:pt x="85" y="215"/>
                  </a:lnTo>
                  <a:lnTo>
                    <a:pt x="86" y="214"/>
                  </a:lnTo>
                  <a:lnTo>
                    <a:pt x="86" y="213"/>
                  </a:lnTo>
                  <a:lnTo>
                    <a:pt x="85" y="197"/>
                  </a:lnTo>
                  <a:lnTo>
                    <a:pt x="80" y="181"/>
                  </a:lnTo>
                  <a:lnTo>
                    <a:pt x="72" y="167"/>
                  </a:lnTo>
                  <a:lnTo>
                    <a:pt x="63" y="154"/>
                  </a:lnTo>
                  <a:lnTo>
                    <a:pt x="51" y="144"/>
                  </a:lnTo>
                  <a:lnTo>
                    <a:pt x="37" y="136"/>
                  </a:lnTo>
                  <a:lnTo>
                    <a:pt x="23" y="130"/>
                  </a:lnTo>
                  <a:lnTo>
                    <a:pt x="7" y="128"/>
                  </a:lnTo>
                  <a:lnTo>
                    <a:pt x="7" y="106"/>
                  </a:lnTo>
                  <a:lnTo>
                    <a:pt x="7" y="65"/>
                  </a:lnTo>
                  <a:lnTo>
                    <a:pt x="7" y="23"/>
                  </a:lnTo>
                  <a:lnTo>
                    <a:pt x="7" y="5"/>
                  </a:lnTo>
                  <a:lnTo>
                    <a:pt x="7" y="4"/>
                  </a:lnTo>
                  <a:lnTo>
                    <a:pt x="6" y="1"/>
                  </a:lnTo>
                  <a:lnTo>
                    <a:pt x="5" y="0"/>
                  </a:lnTo>
                  <a:lnTo>
                    <a:pt x="4" y="0"/>
                  </a:lnTo>
                  <a:lnTo>
                    <a:pt x="3" y="0"/>
                  </a:lnTo>
                  <a:lnTo>
                    <a:pt x="2" y="1"/>
                  </a:lnTo>
                  <a:lnTo>
                    <a:pt x="0" y="4"/>
                  </a:lnTo>
                  <a:lnTo>
                    <a:pt x="0" y="5"/>
                  </a:lnTo>
                  <a:close/>
                </a:path>
              </a:pathLst>
            </a:custGeom>
            <a:solidFill>
              <a:srgbClr val="000000"/>
            </a:solidFill>
            <a:ln w="9525">
              <a:noFill/>
              <a:round/>
              <a:headEnd/>
              <a:tailEnd/>
            </a:ln>
          </p:spPr>
          <p:txBody>
            <a:bodyPr/>
            <a:lstStyle/>
            <a:p>
              <a:endParaRPr lang="es-MX"/>
            </a:p>
          </p:txBody>
        </p:sp>
        <p:sp>
          <p:nvSpPr>
            <p:cNvPr id="65882" name="Freeform 346"/>
            <p:cNvSpPr>
              <a:spLocks noChangeAspect="1"/>
            </p:cNvSpPr>
            <p:nvPr/>
          </p:nvSpPr>
          <p:spPr bwMode="auto">
            <a:xfrm flipH="1">
              <a:off x="1397" y="3907"/>
              <a:ext cx="35" cy="25"/>
            </a:xfrm>
            <a:custGeom>
              <a:avLst/>
              <a:gdLst/>
              <a:ahLst/>
              <a:cxnLst>
                <a:cxn ang="0">
                  <a:pos x="6" y="2"/>
                </a:cxn>
                <a:cxn ang="0">
                  <a:pos x="1" y="9"/>
                </a:cxn>
                <a:cxn ang="0">
                  <a:pos x="0" y="19"/>
                </a:cxn>
                <a:cxn ang="0">
                  <a:pos x="2" y="30"/>
                </a:cxn>
                <a:cxn ang="0">
                  <a:pos x="9" y="42"/>
                </a:cxn>
                <a:cxn ang="0">
                  <a:pos x="10" y="43"/>
                </a:cxn>
                <a:cxn ang="0">
                  <a:pos x="11" y="44"/>
                </a:cxn>
                <a:cxn ang="0">
                  <a:pos x="14" y="44"/>
                </a:cxn>
                <a:cxn ang="0">
                  <a:pos x="15" y="43"/>
                </a:cxn>
                <a:cxn ang="0">
                  <a:pos x="16" y="42"/>
                </a:cxn>
                <a:cxn ang="0">
                  <a:pos x="16" y="40"/>
                </a:cxn>
                <a:cxn ang="0">
                  <a:pos x="16" y="38"/>
                </a:cxn>
                <a:cxn ang="0">
                  <a:pos x="15" y="37"/>
                </a:cxn>
                <a:cxn ang="0">
                  <a:pos x="10" y="28"/>
                </a:cxn>
                <a:cxn ang="0">
                  <a:pos x="8" y="20"/>
                </a:cxn>
                <a:cxn ang="0">
                  <a:pos x="8" y="13"/>
                </a:cxn>
                <a:cxn ang="0">
                  <a:pos x="10" y="9"/>
                </a:cxn>
                <a:cxn ang="0">
                  <a:pos x="15" y="8"/>
                </a:cxn>
                <a:cxn ang="0">
                  <a:pos x="21" y="10"/>
                </a:cxn>
                <a:cxn ang="0">
                  <a:pos x="28" y="16"/>
                </a:cxn>
                <a:cxn ang="0">
                  <a:pos x="34" y="24"/>
                </a:cxn>
                <a:cxn ang="0">
                  <a:pos x="38" y="29"/>
                </a:cxn>
                <a:cxn ang="0">
                  <a:pos x="40" y="33"/>
                </a:cxn>
                <a:cxn ang="0">
                  <a:pos x="41" y="38"/>
                </a:cxn>
                <a:cxn ang="0">
                  <a:pos x="43" y="43"/>
                </a:cxn>
                <a:cxn ang="0">
                  <a:pos x="43" y="43"/>
                </a:cxn>
                <a:cxn ang="0">
                  <a:pos x="43" y="44"/>
                </a:cxn>
                <a:cxn ang="0">
                  <a:pos x="43" y="45"/>
                </a:cxn>
                <a:cxn ang="0">
                  <a:pos x="43" y="45"/>
                </a:cxn>
                <a:cxn ang="0">
                  <a:pos x="43" y="44"/>
                </a:cxn>
                <a:cxn ang="0">
                  <a:pos x="44" y="42"/>
                </a:cxn>
                <a:cxn ang="0">
                  <a:pos x="45" y="40"/>
                </a:cxn>
                <a:cxn ang="0">
                  <a:pos x="46" y="40"/>
                </a:cxn>
                <a:cxn ang="0">
                  <a:pos x="47" y="40"/>
                </a:cxn>
                <a:cxn ang="0">
                  <a:pos x="49" y="42"/>
                </a:cxn>
                <a:cxn ang="0">
                  <a:pos x="51" y="43"/>
                </a:cxn>
                <a:cxn ang="0">
                  <a:pos x="51" y="44"/>
                </a:cxn>
                <a:cxn ang="0">
                  <a:pos x="51" y="42"/>
                </a:cxn>
                <a:cxn ang="0">
                  <a:pos x="49" y="36"/>
                </a:cxn>
                <a:cxn ang="0">
                  <a:pos x="47" y="30"/>
                </a:cxn>
                <a:cxn ang="0">
                  <a:pos x="45" y="25"/>
                </a:cxn>
                <a:cxn ang="0">
                  <a:pos x="41" y="20"/>
                </a:cxn>
                <a:cxn ang="0">
                  <a:pos x="37" y="14"/>
                </a:cxn>
                <a:cxn ang="0">
                  <a:pos x="32" y="9"/>
                </a:cxn>
                <a:cxn ang="0">
                  <a:pos x="28" y="6"/>
                </a:cxn>
                <a:cxn ang="0">
                  <a:pos x="23" y="2"/>
                </a:cxn>
                <a:cxn ang="0">
                  <a:pos x="18" y="0"/>
                </a:cxn>
                <a:cxn ang="0">
                  <a:pos x="14" y="0"/>
                </a:cxn>
                <a:cxn ang="0">
                  <a:pos x="9" y="0"/>
                </a:cxn>
                <a:cxn ang="0">
                  <a:pos x="6" y="2"/>
                </a:cxn>
              </a:cxnLst>
              <a:rect l="0" t="0" r="r" b="b"/>
              <a:pathLst>
                <a:path w="51" h="45">
                  <a:moveTo>
                    <a:pt x="6" y="2"/>
                  </a:moveTo>
                  <a:lnTo>
                    <a:pt x="1" y="9"/>
                  </a:lnTo>
                  <a:lnTo>
                    <a:pt x="0" y="19"/>
                  </a:lnTo>
                  <a:lnTo>
                    <a:pt x="2" y="30"/>
                  </a:lnTo>
                  <a:lnTo>
                    <a:pt x="9" y="42"/>
                  </a:lnTo>
                  <a:lnTo>
                    <a:pt x="10" y="43"/>
                  </a:lnTo>
                  <a:lnTo>
                    <a:pt x="11" y="44"/>
                  </a:lnTo>
                  <a:lnTo>
                    <a:pt x="14" y="44"/>
                  </a:lnTo>
                  <a:lnTo>
                    <a:pt x="15" y="43"/>
                  </a:lnTo>
                  <a:lnTo>
                    <a:pt x="16" y="42"/>
                  </a:lnTo>
                  <a:lnTo>
                    <a:pt x="16" y="40"/>
                  </a:lnTo>
                  <a:lnTo>
                    <a:pt x="16" y="38"/>
                  </a:lnTo>
                  <a:lnTo>
                    <a:pt x="15" y="37"/>
                  </a:lnTo>
                  <a:lnTo>
                    <a:pt x="10" y="28"/>
                  </a:lnTo>
                  <a:lnTo>
                    <a:pt x="8" y="20"/>
                  </a:lnTo>
                  <a:lnTo>
                    <a:pt x="8" y="13"/>
                  </a:lnTo>
                  <a:lnTo>
                    <a:pt x="10" y="9"/>
                  </a:lnTo>
                  <a:lnTo>
                    <a:pt x="15" y="8"/>
                  </a:lnTo>
                  <a:lnTo>
                    <a:pt x="21" y="10"/>
                  </a:lnTo>
                  <a:lnTo>
                    <a:pt x="28" y="16"/>
                  </a:lnTo>
                  <a:lnTo>
                    <a:pt x="34" y="24"/>
                  </a:lnTo>
                  <a:lnTo>
                    <a:pt x="38" y="29"/>
                  </a:lnTo>
                  <a:lnTo>
                    <a:pt x="40" y="33"/>
                  </a:lnTo>
                  <a:lnTo>
                    <a:pt x="41" y="38"/>
                  </a:lnTo>
                  <a:lnTo>
                    <a:pt x="43" y="43"/>
                  </a:lnTo>
                  <a:lnTo>
                    <a:pt x="43" y="43"/>
                  </a:lnTo>
                  <a:lnTo>
                    <a:pt x="43" y="44"/>
                  </a:lnTo>
                  <a:lnTo>
                    <a:pt x="43" y="45"/>
                  </a:lnTo>
                  <a:lnTo>
                    <a:pt x="43" y="45"/>
                  </a:lnTo>
                  <a:lnTo>
                    <a:pt x="43" y="44"/>
                  </a:lnTo>
                  <a:lnTo>
                    <a:pt x="44" y="42"/>
                  </a:lnTo>
                  <a:lnTo>
                    <a:pt x="45" y="40"/>
                  </a:lnTo>
                  <a:lnTo>
                    <a:pt x="46" y="40"/>
                  </a:lnTo>
                  <a:lnTo>
                    <a:pt x="47" y="40"/>
                  </a:lnTo>
                  <a:lnTo>
                    <a:pt x="49" y="42"/>
                  </a:lnTo>
                  <a:lnTo>
                    <a:pt x="51" y="43"/>
                  </a:lnTo>
                  <a:lnTo>
                    <a:pt x="51" y="44"/>
                  </a:lnTo>
                  <a:lnTo>
                    <a:pt x="51" y="42"/>
                  </a:lnTo>
                  <a:lnTo>
                    <a:pt x="49" y="36"/>
                  </a:lnTo>
                  <a:lnTo>
                    <a:pt x="47" y="30"/>
                  </a:lnTo>
                  <a:lnTo>
                    <a:pt x="45" y="25"/>
                  </a:lnTo>
                  <a:lnTo>
                    <a:pt x="41" y="20"/>
                  </a:lnTo>
                  <a:lnTo>
                    <a:pt x="37" y="14"/>
                  </a:lnTo>
                  <a:lnTo>
                    <a:pt x="32" y="9"/>
                  </a:lnTo>
                  <a:lnTo>
                    <a:pt x="28" y="6"/>
                  </a:lnTo>
                  <a:lnTo>
                    <a:pt x="23" y="2"/>
                  </a:lnTo>
                  <a:lnTo>
                    <a:pt x="18" y="0"/>
                  </a:lnTo>
                  <a:lnTo>
                    <a:pt x="14" y="0"/>
                  </a:lnTo>
                  <a:lnTo>
                    <a:pt x="9" y="0"/>
                  </a:lnTo>
                  <a:lnTo>
                    <a:pt x="6" y="2"/>
                  </a:lnTo>
                  <a:close/>
                </a:path>
              </a:pathLst>
            </a:custGeom>
            <a:solidFill>
              <a:srgbClr val="000000"/>
            </a:solidFill>
            <a:ln w="9525">
              <a:noFill/>
              <a:round/>
              <a:headEnd/>
              <a:tailEnd/>
            </a:ln>
          </p:spPr>
          <p:txBody>
            <a:bodyPr/>
            <a:lstStyle/>
            <a:p>
              <a:endParaRPr lang="es-MX"/>
            </a:p>
          </p:txBody>
        </p:sp>
        <p:sp>
          <p:nvSpPr>
            <p:cNvPr id="65883" name="Freeform 347"/>
            <p:cNvSpPr>
              <a:spLocks noChangeAspect="1"/>
            </p:cNvSpPr>
            <p:nvPr/>
          </p:nvSpPr>
          <p:spPr bwMode="auto">
            <a:xfrm flipH="1">
              <a:off x="1524" y="3987"/>
              <a:ext cx="32" cy="51"/>
            </a:xfrm>
            <a:custGeom>
              <a:avLst/>
              <a:gdLst/>
              <a:ahLst/>
              <a:cxnLst>
                <a:cxn ang="0">
                  <a:pos x="13" y="2"/>
                </a:cxn>
                <a:cxn ang="0">
                  <a:pos x="13" y="3"/>
                </a:cxn>
                <a:cxn ang="0">
                  <a:pos x="14" y="4"/>
                </a:cxn>
                <a:cxn ang="0">
                  <a:pos x="14" y="6"/>
                </a:cxn>
                <a:cxn ang="0">
                  <a:pos x="15" y="6"/>
                </a:cxn>
                <a:cxn ang="0">
                  <a:pos x="24" y="12"/>
                </a:cxn>
                <a:cxn ang="0">
                  <a:pos x="32" y="20"/>
                </a:cxn>
                <a:cxn ang="0">
                  <a:pos x="37" y="31"/>
                </a:cxn>
                <a:cxn ang="0">
                  <a:pos x="38" y="42"/>
                </a:cxn>
                <a:cxn ang="0">
                  <a:pos x="36" y="56"/>
                </a:cxn>
                <a:cxn ang="0">
                  <a:pos x="29" y="67"/>
                </a:cxn>
                <a:cxn ang="0">
                  <a:pos x="17" y="76"/>
                </a:cxn>
                <a:cxn ang="0">
                  <a:pos x="5" y="79"/>
                </a:cxn>
                <a:cxn ang="0">
                  <a:pos x="4" y="79"/>
                </a:cxn>
                <a:cxn ang="0">
                  <a:pos x="1" y="80"/>
                </a:cxn>
                <a:cxn ang="0">
                  <a:pos x="0" y="81"/>
                </a:cxn>
                <a:cxn ang="0">
                  <a:pos x="0" y="82"/>
                </a:cxn>
                <a:cxn ang="0">
                  <a:pos x="0" y="84"/>
                </a:cxn>
                <a:cxn ang="0">
                  <a:pos x="1" y="86"/>
                </a:cxn>
                <a:cxn ang="0">
                  <a:pos x="4" y="87"/>
                </a:cxn>
                <a:cxn ang="0">
                  <a:pos x="5" y="87"/>
                </a:cxn>
                <a:cxn ang="0">
                  <a:pos x="13" y="86"/>
                </a:cxn>
                <a:cxn ang="0">
                  <a:pos x="21" y="84"/>
                </a:cxn>
                <a:cxn ang="0">
                  <a:pos x="28" y="79"/>
                </a:cxn>
                <a:cxn ang="0">
                  <a:pos x="35" y="73"/>
                </a:cxn>
                <a:cxn ang="0">
                  <a:pos x="39" y="67"/>
                </a:cxn>
                <a:cxn ang="0">
                  <a:pos x="43" y="59"/>
                </a:cxn>
                <a:cxn ang="0">
                  <a:pos x="45" y="51"/>
                </a:cxn>
                <a:cxn ang="0">
                  <a:pos x="46" y="42"/>
                </a:cxn>
                <a:cxn ang="0">
                  <a:pos x="44" y="28"/>
                </a:cxn>
                <a:cxn ang="0">
                  <a:pos x="38" y="16"/>
                </a:cxn>
                <a:cxn ang="0">
                  <a:pos x="30" y="5"/>
                </a:cxn>
                <a:cxn ang="0">
                  <a:pos x="19" y="0"/>
                </a:cxn>
                <a:cxn ang="0">
                  <a:pos x="17" y="0"/>
                </a:cxn>
                <a:cxn ang="0">
                  <a:pos x="15" y="0"/>
                </a:cxn>
                <a:cxn ang="0">
                  <a:pos x="14" y="1"/>
                </a:cxn>
                <a:cxn ang="0">
                  <a:pos x="13" y="2"/>
                </a:cxn>
              </a:cxnLst>
              <a:rect l="0" t="0" r="r" b="b"/>
              <a:pathLst>
                <a:path w="46" h="87">
                  <a:moveTo>
                    <a:pt x="13" y="2"/>
                  </a:moveTo>
                  <a:lnTo>
                    <a:pt x="13" y="3"/>
                  </a:lnTo>
                  <a:lnTo>
                    <a:pt x="14" y="4"/>
                  </a:lnTo>
                  <a:lnTo>
                    <a:pt x="14" y="6"/>
                  </a:lnTo>
                  <a:lnTo>
                    <a:pt x="15" y="6"/>
                  </a:lnTo>
                  <a:lnTo>
                    <a:pt x="24" y="12"/>
                  </a:lnTo>
                  <a:lnTo>
                    <a:pt x="32" y="20"/>
                  </a:lnTo>
                  <a:lnTo>
                    <a:pt x="37" y="31"/>
                  </a:lnTo>
                  <a:lnTo>
                    <a:pt x="38" y="42"/>
                  </a:lnTo>
                  <a:lnTo>
                    <a:pt x="36" y="56"/>
                  </a:lnTo>
                  <a:lnTo>
                    <a:pt x="29" y="67"/>
                  </a:lnTo>
                  <a:lnTo>
                    <a:pt x="17" y="76"/>
                  </a:lnTo>
                  <a:lnTo>
                    <a:pt x="5" y="79"/>
                  </a:lnTo>
                  <a:lnTo>
                    <a:pt x="4" y="79"/>
                  </a:lnTo>
                  <a:lnTo>
                    <a:pt x="1" y="80"/>
                  </a:lnTo>
                  <a:lnTo>
                    <a:pt x="0" y="81"/>
                  </a:lnTo>
                  <a:lnTo>
                    <a:pt x="0" y="82"/>
                  </a:lnTo>
                  <a:lnTo>
                    <a:pt x="0" y="84"/>
                  </a:lnTo>
                  <a:lnTo>
                    <a:pt x="1" y="86"/>
                  </a:lnTo>
                  <a:lnTo>
                    <a:pt x="4" y="87"/>
                  </a:lnTo>
                  <a:lnTo>
                    <a:pt x="5" y="87"/>
                  </a:lnTo>
                  <a:lnTo>
                    <a:pt x="13" y="86"/>
                  </a:lnTo>
                  <a:lnTo>
                    <a:pt x="21" y="84"/>
                  </a:lnTo>
                  <a:lnTo>
                    <a:pt x="28" y="79"/>
                  </a:lnTo>
                  <a:lnTo>
                    <a:pt x="35" y="73"/>
                  </a:lnTo>
                  <a:lnTo>
                    <a:pt x="39" y="67"/>
                  </a:lnTo>
                  <a:lnTo>
                    <a:pt x="43" y="59"/>
                  </a:lnTo>
                  <a:lnTo>
                    <a:pt x="45" y="51"/>
                  </a:lnTo>
                  <a:lnTo>
                    <a:pt x="46" y="42"/>
                  </a:lnTo>
                  <a:lnTo>
                    <a:pt x="44" y="28"/>
                  </a:lnTo>
                  <a:lnTo>
                    <a:pt x="38" y="16"/>
                  </a:lnTo>
                  <a:lnTo>
                    <a:pt x="30" y="5"/>
                  </a:lnTo>
                  <a:lnTo>
                    <a:pt x="19" y="0"/>
                  </a:lnTo>
                  <a:lnTo>
                    <a:pt x="17" y="0"/>
                  </a:lnTo>
                  <a:lnTo>
                    <a:pt x="15" y="0"/>
                  </a:lnTo>
                  <a:lnTo>
                    <a:pt x="14" y="1"/>
                  </a:lnTo>
                  <a:lnTo>
                    <a:pt x="13" y="2"/>
                  </a:lnTo>
                  <a:close/>
                </a:path>
              </a:pathLst>
            </a:custGeom>
            <a:solidFill>
              <a:srgbClr val="000000"/>
            </a:solidFill>
            <a:ln w="9525">
              <a:noFill/>
              <a:round/>
              <a:headEnd/>
              <a:tailEnd/>
            </a:ln>
          </p:spPr>
          <p:txBody>
            <a:bodyPr/>
            <a:lstStyle/>
            <a:p>
              <a:endParaRPr lang="es-MX"/>
            </a:p>
          </p:txBody>
        </p:sp>
        <p:sp>
          <p:nvSpPr>
            <p:cNvPr id="65884" name="Freeform 348"/>
            <p:cNvSpPr>
              <a:spLocks noChangeAspect="1"/>
            </p:cNvSpPr>
            <p:nvPr/>
          </p:nvSpPr>
          <p:spPr bwMode="auto">
            <a:xfrm flipH="1">
              <a:off x="1336" y="3845"/>
              <a:ext cx="134" cy="95"/>
            </a:xfrm>
            <a:custGeom>
              <a:avLst/>
              <a:gdLst/>
              <a:ahLst/>
              <a:cxnLst>
                <a:cxn ang="0">
                  <a:pos x="195" y="0"/>
                </a:cxn>
                <a:cxn ang="0">
                  <a:pos x="108" y="0"/>
                </a:cxn>
                <a:cxn ang="0">
                  <a:pos x="100" y="1"/>
                </a:cxn>
                <a:cxn ang="0">
                  <a:pos x="91" y="2"/>
                </a:cxn>
                <a:cxn ang="0">
                  <a:pos x="85" y="5"/>
                </a:cxn>
                <a:cxn ang="0">
                  <a:pos x="76" y="10"/>
                </a:cxn>
                <a:cxn ang="0">
                  <a:pos x="71" y="15"/>
                </a:cxn>
                <a:cxn ang="0">
                  <a:pos x="64" y="20"/>
                </a:cxn>
                <a:cxn ang="0">
                  <a:pos x="59" y="27"/>
                </a:cxn>
                <a:cxn ang="0">
                  <a:pos x="56" y="34"/>
                </a:cxn>
                <a:cxn ang="0">
                  <a:pos x="0" y="160"/>
                </a:cxn>
                <a:cxn ang="0">
                  <a:pos x="15" y="167"/>
                </a:cxn>
                <a:cxn ang="0">
                  <a:pos x="70" y="42"/>
                </a:cxn>
                <a:cxn ang="0">
                  <a:pos x="195" y="42"/>
                </a:cxn>
                <a:cxn ang="0">
                  <a:pos x="195" y="0"/>
                </a:cxn>
              </a:cxnLst>
              <a:rect l="0" t="0" r="r" b="b"/>
              <a:pathLst>
                <a:path w="195" h="167">
                  <a:moveTo>
                    <a:pt x="195" y="0"/>
                  </a:moveTo>
                  <a:lnTo>
                    <a:pt x="108" y="0"/>
                  </a:lnTo>
                  <a:lnTo>
                    <a:pt x="100" y="1"/>
                  </a:lnTo>
                  <a:lnTo>
                    <a:pt x="91" y="2"/>
                  </a:lnTo>
                  <a:lnTo>
                    <a:pt x="85" y="5"/>
                  </a:lnTo>
                  <a:lnTo>
                    <a:pt x="76" y="10"/>
                  </a:lnTo>
                  <a:lnTo>
                    <a:pt x="71" y="15"/>
                  </a:lnTo>
                  <a:lnTo>
                    <a:pt x="64" y="20"/>
                  </a:lnTo>
                  <a:lnTo>
                    <a:pt x="59" y="27"/>
                  </a:lnTo>
                  <a:lnTo>
                    <a:pt x="56" y="34"/>
                  </a:lnTo>
                  <a:lnTo>
                    <a:pt x="0" y="160"/>
                  </a:lnTo>
                  <a:lnTo>
                    <a:pt x="15" y="167"/>
                  </a:lnTo>
                  <a:lnTo>
                    <a:pt x="70" y="42"/>
                  </a:lnTo>
                  <a:lnTo>
                    <a:pt x="195" y="42"/>
                  </a:lnTo>
                  <a:lnTo>
                    <a:pt x="195" y="0"/>
                  </a:lnTo>
                  <a:close/>
                </a:path>
              </a:pathLst>
            </a:custGeom>
            <a:solidFill>
              <a:srgbClr val="000000"/>
            </a:solidFill>
            <a:ln w="9525">
              <a:noFill/>
              <a:round/>
              <a:headEnd/>
              <a:tailEnd/>
            </a:ln>
          </p:spPr>
          <p:txBody>
            <a:bodyPr/>
            <a:lstStyle/>
            <a:p>
              <a:endParaRPr lang="es-MX"/>
            </a:p>
          </p:txBody>
        </p:sp>
        <p:sp>
          <p:nvSpPr>
            <p:cNvPr id="65885" name="Freeform 349"/>
            <p:cNvSpPr>
              <a:spLocks noChangeAspect="1"/>
            </p:cNvSpPr>
            <p:nvPr/>
          </p:nvSpPr>
          <p:spPr bwMode="auto">
            <a:xfrm flipH="1">
              <a:off x="1040" y="3809"/>
              <a:ext cx="285" cy="122"/>
            </a:xfrm>
            <a:custGeom>
              <a:avLst/>
              <a:gdLst/>
              <a:ahLst/>
              <a:cxnLst>
                <a:cxn ang="0">
                  <a:pos x="8" y="40"/>
                </a:cxn>
                <a:cxn ang="0">
                  <a:pos x="11" y="27"/>
                </a:cxn>
                <a:cxn ang="0">
                  <a:pos x="18" y="18"/>
                </a:cxn>
                <a:cxn ang="0">
                  <a:pos x="27" y="11"/>
                </a:cxn>
                <a:cxn ang="0">
                  <a:pos x="38" y="8"/>
                </a:cxn>
                <a:cxn ang="0">
                  <a:pos x="370" y="8"/>
                </a:cxn>
                <a:cxn ang="0">
                  <a:pos x="383" y="11"/>
                </a:cxn>
                <a:cxn ang="0">
                  <a:pos x="392" y="18"/>
                </a:cxn>
                <a:cxn ang="0">
                  <a:pos x="399" y="27"/>
                </a:cxn>
                <a:cxn ang="0">
                  <a:pos x="401" y="40"/>
                </a:cxn>
                <a:cxn ang="0">
                  <a:pos x="401" y="55"/>
                </a:cxn>
                <a:cxn ang="0">
                  <a:pos x="401" y="96"/>
                </a:cxn>
                <a:cxn ang="0">
                  <a:pos x="401" y="152"/>
                </a:cxn>
                <a:cxn ang="0">
                  <a:pos x="401" y="216"/>
                </a:cxn>
                <a:cxn ang="0">
                  <a:pos x="409" y="216"/>
                </a:cxn>
                <a:cxn ang="0">
                  <a:pos x="409" y="40"/>
                </a:cxn>
                <a:cxn ang="0">
                  <a:pos x="408" y="31"/>
                </a:cxn>
                <a:cxn ang="0">
                  <a:pos x="406" y="25"/>
                </a:cxn>
                <a:cxn ang="0">
                  <a:pos x="403" y="18"/>
                </a:cxn>
                <a:cxn ang="0">
                  <a:pos x="398" y="12"/>
                </a:cxn>
                <a:cxn ang="0">
                  <a:pos x="392" y="7"/>
                </a:cxn>
                <a:cxn ang="0">
                  <a:pos x="385" y="4"/>
                </a:cxn>
                <a:cxn ang="0">
                  <a:pos x="378" y="2"/>
                </a:cxn>
                <a:cxn ang="0">
                  <a:pos x="370" y="0"/>
                </a:cxn>
                <a:cxn ang="0">
                  <a:pos x="38" y="0"/>
                </a:cxn>
                <a:cxn ang="0">
                  <a:pos x="30" y="2"/>
                </a:cxn>
                <a:cxn ang="0">
                  <a:pos x="23" y="4"/>
                </a:cxn>
                <a:cxn ang="0">
                  <a:pos x="18" y="7"/>
                </a:cxn>
                <a:cxn ang="0">
                  <a:pos x="12" y="12"/>
                </a:cxn>
                <a:cxn ang="0">
                  <a:pos x="7" y="18"/>
                </a:cxn>
                <a:cxn ang="0">
                  <a:pos x="4" y="25"/>
                </a:cxn>
                <a:cxn ang="0">
                  <a:pos x="1" y="31"/>
                </a:cxn>
                <a:cxn ang="0">
                  <a:pos x="0" y="40"/>
                </a:cxn>
                <a:cxn ang="0">
                  <a:pos x="0" y="216"/>
                </a:cxn>
                <a:cxn ang="0">
                  <a:pos x="8" y="216"/>
                </a:cxn>
                <a:cxn ang="0">
                  <a:pos x="8" y="40"/>
                </a:cxn>
              </a:cxnLst>
              <a:rect l="0" t="0" r="r" b="b"/>
              <a:pathLst>
                <a:path w="409" h="216">
                  <a:moveTo>
                    <a:pt x="8" y="40"/>
                  </a:moveTo>
                  <a:lnTo>
                    <a:pt x="11" y="27"/>
                  </a:lnTo>
                  <a:lnTo>
                    <a:pt x="18" y="18"/>
                  </a:lnTo>
                  <a:lnTo>
                    <a:pt x="27" y="11"/>
                  </a:lnTo>
                  <a:lnTo>
                    <a:pt x="38" y="8"/>
                  </a:lnTo>
                  <a:lnTo>
                    <a:pt x="370" y="8"/>
                  </a:lnTo>
                  <a:lnTo>
                    <a:pt x="383" y="11"/>
                  </a:lnTo>
                  <a:lnTo>
                    <a:pt x="392" y="18"/>
                  </a:lnTo>
                  <a:lnTo>
                    <a:pt x="399" y="27"/>
                  </a:lnTo>
                  <a:lnTo>
                    <a:pt x="401" y="40"/>
                  </a:lnTo>
                  <a:lnTo>
                    <a:pt x="401" y="55"/>
                  </a:lnTo>
                  <a:lnTo>
                    <a:pt x="401" y="96"/>
                  </a:lnTo>
                  <a:lnTo>
                    <a:pt x="401" y="152"/>
                  </a:lnTo>
                  <a:lnTo>
                    <a:pt x="401" y="216"/>
                  </a:lnTo>
                  <a:lnTo>
                    <a:pt x="409" y="216"/>
                  </a:lnTo>
                  <a:lnTo>
                    <a:pt x="409" y="40"/>
                  </a:lnTo>
                  <a:lnTo>
                    <a:pt x="408" y="31"/>
                  </a:lnTo>
                  <a:lnTo>
                    <a:pt x="406" y="25"/>
                  </a:lnTo>
                  <a:lnTo>
                    <a:pt x="403" y="18"/>
                  </a:lnTo>
                  <a:lnTo>
                    <a:pt x="398" y="12"/>
                  </a:lnTo>
                  <a:lnTo>
                    <a:pt x="392" y="7"/>
                  </a:lnTo>
                  <a:lnTo>
                    <a:pt x="385" y="4"/>
                  </a:lnTo>
                  <a:lnTo>
                    <a:pt x="378" y="2"/>
                  </a:lnTo>
                  <a:lnTo>
                    <a:pt x="370" y="0"/>
                  </a:lnTo>
                  <a:lnTo>
                    <a:pt x="38" y="0"/>
                  </a:lnTo>
                  <a:lnTo>
                    <a:pt x="30" y="2"/>
                  </a:lnTo>
                  <a:lnTo>
                    <a:pt x="23" y="4"/>
                  </a:lnTo>
                  <a:lnTo>
                    <a:pt x="18" y="7"/>
                  </a:lnTo>
                  <a:lnTo>
                    <a:pt x="12" y="12"/>
                  </a:lnTo>
                  <a:lnTo>
                    <a:pt x="7" y="18"/>
                  </a:lnTo>
                  <a:lnTo>
                    <a:pt x="4" y="25"/>
                  </a:lnTo>
                  <a:lnTo>
                    <a:pt x="1" y="31"/>
                  </a:lnTo>
                  <a:lnTo>
                    <a:pt x="0" y="40"/>
                  </a:lnTo>
                  <a:lnTo>
                    <a:pt x="0" y="216"/>
                  </a:lnTo>
                  <a:lnTo>
                    <a:pt x="8" y="216"/>
                  </a:lnTo>
                  <a:lnTo>
                    <a:pt x="8" y="40"/>
                  </a:lnTo>
                  <a:close/>
                </a:path>
              </a:pathLst>
            </a:custGeom>
            <a:solidFill>
              <a:srgbClr val="008000"/>
            </a:solidFill>
            <a:ln w="9525">
              <a:noFill/>
              <a:round/>
              <a:headEnd/>
              <a:tailEnd/>
            </a:ln>
          </p:spPr>
          <p:txBody>
            <a:bodyPr/>
            <a:lstStyle/>
            <a:p>
              <a:endParaRPr lang="es-MX"/>
            </a:p>
          </p:txBody>
        </p:sp>
        <p:sp>
          <p:nvSpPr>
            <p:cNvPr id="65886" name="Freeform 350"/>
            <p:cNvSpPr>
              <a:spLocks noChangeAspect="1"/>
            </p:cNvSpPr>
            <p:nvPr/>
          </p:nvSpPr>
          <p:spPr bwMode="auto">
            <a:xfrm flipH="1">
              <a:off x="1040" y="3931"/>
              <a:ext cx="285" cy="105"/>
            </a:xfrm>
            <a:custGeom>
              <a:avLst/>
              <a:gdLst/>
              <a:ahLst/>
              <a:cxnLst>
                <a:cxn ang="0">
                  <a:pos x="239" y="184"/>
                </a:cxn>
                <a:cxn ang="0">
                  <a:pos x="248" y="170"/>
                </a:cxn>
                <a:cxn ang="0">
                  <a:pos x="268" y="149"/>
                </a:cxn>
                <a:cxn ang="0">
                  <a:pos x="292" y="134"/>
                </a:cxn>
                <a:cxn ang="0">
                  <a:pos x="320" y="126"/>
                </a:cxn>
                <a:cxn ang="0">
                  <a:pos x="344" y="125"/>
                </a:cxn>
                <a:cxn ang="0">
                  <a:pos x="362" y="129"/>
                </a:cxn>
                <a:cxn ang="0">
                  <a:pos x="379" y="134"/>
                </a:cxn>
                <a:cxn ang="0">
                  <a:pos x="396" y="144"/>
                </a:cxn>
                <a:cxn ang="0">
                  <a:pos x="409" y="155"/>
                </a:cxn>
                <a:cxn ang="0">
                  <a:pos x="409" y="0"/>
                </a:cxn>
                <a:cxn ang="0">
                  <a:pos x="401" y="50"/>
                </a:cxn>
                <a:cxn ang="0">
                  <a:pos x="401" y="125"/>
                </a:cxn>
                <a:cxn ang="0">
                  <a:pos x="393" y="134"/>
                </a:cxn>
                <a:cxn ang="0">
                  <a:pos x="378" y="126"/>
                </a:cxn>
                <a:cxn ang="0">
                  <a:pos x="361" y="121"/>
                </a:cxn>
                <a:cxn ang="0">
                  <a:pos x="344" y="117"/>
                </a:cxn>
                <a:cxn ang="0">
                  <a:pos x="320" y="118"/>
                </a:cxn>
                <a:cxn ang="0">
                  <a:pos x="290" y="126"/>
                </a:cxn>
                <a:cxn ang="0">
                  <a:pos x="264" y="141"/>
                </a:cxn>
                <a:cxn ang="0">
                  <a:pos x="242" y="163"/>
                </a:cxn>
                <a:cxn ang="0">
                  <a:pos x="232" y="176"/>
                </a:cxn>
                <a:cxn ang="0">
                  <a:pos x="215" y="176"/>
                </a:cxn>
                <a:cxn ang="0">
                  <a:pos x="187" y="176"/>
                </a:cxn>
                <a:cxn ang="0">
                  <a:pos x="154" y="176"/>
                </a:cxn>
                <a:cxn ang="0">
                  <a:pos x="117" y="176"/>
                </a:cxn>
                <a:cxn ang="0">
                  <a:pos x="83" y="176"/>
                </a:cxn>
                <a:cxn ang="0">
                  <a:pos x="56" y="176"/>
                </a:cxn>
                <a:cxn ang="0">
                  <a:pos x="41" y="176"/>
                </a:cxn>
                <a:cxn ang="0">
                  <a:pos x="27" y="174"/>
                </a:cxn>
                <a:cxn ang="0">
                  <a:pos x="11" y="157"/>
                </a:cxn>
                <a:cxn ang="0">
                  <a:pos x="8" y="0"/>
                </a:cxn>
                <a:cxn ang="0">
                  <a:pos x="0" y="146"/>
                </a:cxn>
                <a:cxn ang="0">
                  <a:pos x="4" y="161"/>
                </a:cxn>
                <a:cxn ang="0">
                  <a:pos x="12" y="172"/>
                </a:cxn>
                <a:cxn ang="0">
                  <a:pos x="23" y="180"/>
                </a:cxn>
                <a:cxn ang="0">
                  <a:pos x="38" y="184"/>
                </a:cxn>
              </a:cxnLst>
              <a:rect l="0" t="0" r="r" b="b"/>
              <a:pathLst>
                <a:path w="409" h="184">
                  <a:moveTo>
                    <a:pt x="38" y="184"/>
                  </a:moveTo>
                  <a:lnTo>
                    <a:pt x="239" y="184"/>
                  </a:lnTo>
                  <a:lnTo>
                    <a:pt x="240" y="183"/>
                  </a:lnTo>
                  <a:lnTo>
                    <a:pt x="248" y="170"/>
                  </a:lnTo>
                  <a:lnTo>
                    <a:pt x="257" y="159"/>
                  </a:lnTo>
                  <a:lnTo>
                    <a:pt x="268" y="149"/>
                  </a:lnTo>
                  <a:lnTo>
                    <a:pt x="279" y="140"/>
                  </a:lnTo>
                  <a:lnTo>
                    <a:pt x="292" y="134"/>
                  </a:lnTo>
                  <a:lnTo>
                    <a:pt x="306" y="129"/>
                  </a:lnTo>
                  <a:lnTo>
                    <a:pt x="320" y="126"/>
                  </a:lnTo>
                  <a:lnTo>
                    <a:pt x="335" y="125"/>
                  </a:lnTo>
                  <a:lnTo>
                    <a:pt x="344" y="125"/>
                  </a:lnTo>
                  <a:lnTo>
                    <a:pt x="353" y="126"/>
                  </a:lnTo>
                  <a:lnTo>
                    <a:pt x="362" y="129"/>
                  </a:lnTo>
                  <a:lnTo>
                    <a:pt x="371" y="131"/>
                  </a:lnTo>
                  <a:lnTo>
                    <a:pt x="379" y="134"/>
                  </a:lnTo>
                  <a:lnTo>
                    <a:pt x="388" y="139"/>
                  </a:lnTo>
                  <a:lnTo>
                    <a:pt x="396" y="144"/>
                  </a:lnTo>
                  <a:lnTo>
                    <a:pt x="403" y="149"/>
                  </a:lnTo>
                  <a:lnTo>
                    <a:pt x="409" y="155"/>
                  </a:lnTo>
                  <a:lnTo>
                    <a:pt x="409" y="146"/>
                  </a:lnTo>
                  <a:lnTo>
                    <a:pt x="409" y="0"/>
                  </a:lnTo>
                  <a:lnTo>
                    <a:pt x="401" y="0"/>
                  </a:lnTo>
                  <a:lnTo>
                    <a:pt x="401" y="50"/>
                  </a:lnTo>
                  <a:lnTo>
                    <a:pt x="401" y="94"/>
                  </a:lnTo>
                  <a:lnTo>
                    <a:pt x="401" y="125"/>
                  </a:lnTo>
                  <a:lnTo>
                    <a:pt x="401" y="139"/>
                  </a:lnTo>
                  <a:lnTo>
                    <a:pt x="393" y="134"/>
                  </a:lnTo>
                  <a:lnTo>
                    <a:pt x="386" y="130"/>
                  </a:lnTo>
                  <a:lnTo>
                    <a:pt x="378" y="126"/>
                  </a:lnTo>
                  <a:lnTo>
                    <a:pt x="370" y="123"/>
                  </a:lnTo>
                  <a:lnTo>
                    <a:pt x="361" y="121"/>
                  </a:lnTo>
                  <a:lnTo>
                    <a:pt x="353" y="118"/>
                  </a:lnTo>
                  <a:lnTo>
                    <a:pt x="344" y="117"/>
                  </a:lnTo>
                  <a:lnTo>
                    <a:pt x="335" y="117"/>
                  </a:lnTo>
                  <a:lnTo>
                    <a:pt x="320" y="118"/>
                  </a:lnTo>
                  <a:lnTo>
                    <a:pt x="305" y="122"/>
                  </a:lnTo>
                  <a:lnTo>
                    <a:pt x="290" y="126"/>
                  </a:lnTo>
                  <a:lnTo>
                    <a:pt x="277" y="133"/>
                  </a:lnTo>
                  <a:lnTo>
                    <a:pt x="264" y="141"/>
                  </a:lnTo>
                  <a:lnTo>
                    <a:pt x="253" y="152"/>
                  </a:lnTo>
                  <a:lnTo>
                    <a:pt x="242" y="163"/>
                  </a:lnTo>
                  <a:lnTo>
                    <a:pt x="234" y="176"/>
                  </a:lnTo>
                  <a:lnTo>
                    <a:pt x="232" y="176"/>
                  </a:lnTo>
                  <a:lnTo>
                    <a:pt x="225" y="176"/>
                  </a:lnTo>
                  <a:lnTo>
                    <a:pt x="215" y="176"/>
                  </a:lnTo>
                  <a:lnTo>
                    <a:pt x="202" y="176"/>
                  </a:lnTo>
                  <a:lnTo>
                    <a:pt x="187" y="176"/>
                  </a:lnTo>
                  <a:lnTo>
                    <a:pt x="171" y="176"/>
                  </a:lnTo>
                  <a:lnTo>
                    <a:pt x="154" y="176"/>
                  </a:lnTo>
                  <a:lnTo>
                    <a:pt x="135" y="176"/>
                  </a:lnTo>
                  <a:lnTo>
                    <a:pt x="117" y="176"/>
                  </a:lnTo>
                  <a:lnTo>
                    <a:pt x="99" y="176"/>
                  </a:lnTo>
                  <a:lnTo>
                    <a:pt x="83" y="176"/>
                  </a:lnTo>
                  <a:lnTo>
                    <a:pt x="68" y="176"/>
                  </a:lnTo>
                  <a:lnTo>
                    <a:pt x="56" y="176"/>
                  </a:lnTo>
                  <a:lnTo>
                    <a:pt x="46" y="176"/>
                  </a:lnTo>
                  <a:lnTo>
                    <a:pt x="41" y="176"/>
                  </a:lnTo>
                  <a:lnTo>
                    <a:pt x="38" y="176"/>
                  </a:lnTo>
                  <a:lnTo>
                    <a:pt x="27" y="174"/>
                  </a:lnTo>
                  <a:lnTo>
                    <a:pt x="18" y="168"/>
                  </a:lnTo>
                  <a:lnTo>
                    <a:pt x="11" y="157"/>
                  </a:lnTo>
                  <a:lnTo>
                    <a:pt x="8" y="146"/>
                  </a:lnTo>
                  <a:lnTo>
                    <a:pt x="8" y="0"/>
                  </a:lnTo>
                  <a:lnTo>
                    <a:pt x="0" y="0"/>
                  </a:lnTo>
                  <a:lnTo>
                    <a:pt x="0" y="146"/>
                  </a:lnTo>
                  <a:lnTo>
                    <a:pt x="1" y="154"/>
                  </a:lnTo>
                  <a:lnTo>
                    <a:pt x="4" y="161"/>
                  </a:lnTo>
                  <a:lnTo>
                    <a:pt x="7" y="167"/>
                  </a:lnTo>
                  <a:lnTo>
                    <a:pt x="12" y="172"/>
                  </a:lnTo>
                  <a:lnTo>
                    <a:pt x="18" y="177"/>
                  </a:lnTo>
                  <a:lnTo>
                    <a:pt x="23" y="180"/>
                  </a:lnTo>
                  <a:lnTo>
                    <a:pt x="30" y="183"/>
                  </a:lnTo>
                  <a:lnTo>
                    <a:pt x="38" y="184"/>
                  </a:lnTo>
                  <a:close/>
                </a:path>
              </a:pathLst>
            </a:custGeom>
            <a:solidFill>
              <a:srgbClr val="000000"/>
            </a:solidFill>
            <a:ln w="9525">
              <a:noFill/>
              <a:round/>
              <a:headEnd/>
              <a:tailEnd/>
            </a:ln>
          </p:spPr>
          <p:txBody>
            <a:bodyPr/>
            <a:lstStyle/>
            <a:p>
              <a:endParaRPr lang="es-MX"/>
            </a:p>
          </p:txBody>
        </p:sp>
        <p:sp>
          <p:nvSpPr>
            <p:cNvPr id="65887" name="Rectangle 351"/>
            <p:cNvSpPr>
              <a:spLocks noChangeAspect="1" noChangeArrowheads="1"/>
            </p:cNvSpPr>
            <p:nvPr/>
          </p:nvSpPr>
          <p:spPr bwMode="auto">
            <a:xfrm flipH="1">
              <a:off x="957" y="3925"/>
              <a:ext cx="383" cy="29"/>
            </a:xfrm>
            <a:prstGeom prst="rect">
              <a:avLst/>
            </a:prstGeom>
            <a:solidFill>
              <a:srgbClr val="000000"/>
            </a:solidFill>
            <a:ln w="50800" algn="ctr">
              <a:solidFill>
                <a:srgbClr val="000000"/>
              </a:solidFill>
              <a:miter lim="800000"/>
              <a:headEnd/>
              <a:tailEnd/>
            </a:ln>
            <a:effectLst/>
          </p:spPr>
          <p:txBody>
            <a:bodyPr wrap="none" anchor="ctr"/>
            <a:lstStyle/>
            <a:p>
              <a:endParaRPr lang="es-MX"/>
            </a:p>
          </p:txBody>
        </p:sp>
        <p:grpSp>
          <p:nvGrpSpPr>
            <p:cNvPr id="65888" name="Group 352"/>
            <p:cNvGrpSpPr>
              <a:grpSpLocks noChangeAspect="1"/>
            </p:cNvGrpSpPr>
            <p:nvPr/>
          </p:nvGrpSpPr>
          <p:grpSpPr bwMode="auto">
            <a:xfrm>
              <a:off x="912" y="3696"/>
              <a:ext cx="428" cy="229"/>
              <a:chOff x="370" y="1968"/>
              <a:chExt cx="2420" cy="384"/>
            </a:xfrm>
          </p:grpSpPr>
          <p:sp>
            <p:nvSpPr>
              <p:cNvPr id="65889" name="AutoShape 353"/>
              <p:cNvSpPr>
                <a:spLocks noChangeAspect="1" noChangeArrowheads="1"/>
              </p:cNvSpPr>
              <p:nvPr/>
            </p:nvSpPr>
            <p:spPr bwMode="auto">
              <a:xfrm rot="-5400000">
                <a:off x="1429"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0" name="AutoShape 354"/>
              <p:cNvSpPr>
                <a:spLocks noChangeAspect="1" noChangeArrowheads="1"/>
              </p:cNvSpPr>
              <p:nvPr/>
            </p:nvSpPr>
            <p:spPr bwMode="auto">
              <a:xfrm rot="-5400000">
                <a:off x="1498"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1" name="AutoShape 355"/>
              <p:cNvSpPr>
                <a:spLocks noChangeAspect="1" noChangeArrowheads="1"/>
              </p:cNvSpPr>
              <p:nvPr/>
            </p:nvSpPr>
            <p:spPr bwMode="auto">
              <a:xfrm rot="-5400000">
                <a:off x="1567"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2" name="AutoShape 356"/>
              <p:cNvSpPr>
                <a:spLocks noChangeAspect="1" noChangeArrowheads="1"/>
              </p:cNvSpPr>
              <p:nvPr/>
            </p:nvSpPr>
            <p:spPr bwMode="auto">
              <a:xfrm rot="-5400000">
                <a:off x="1429"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3" name="AutoShape 357"/>
              <p:cNvSpPr>
                <a:spLocks noChangeAspect="1" noChangeArrowheads="1"/>
              </p:cNvSpPr>
              <p:nvPr/>
            </p:nvSpPr>
            <p:spPr bwMode="auto">
              <a:xfrm rot="-5400000">
                <a:off x="1498"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4" name="AutoShape 358"/>
              <p:cNvSpPr>
                <a:spLocks noChangeAspect="1" noChangeArrowheads="1"/>
              </p:cNvSpPr>
              <p:nvPr/>
            </p:nvSpPr>
            <p:spPr bwMode="auto">
              <a:xfrm rot="-5400000">
                <a:off x="1429"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5" name="AutoShape 359"/>
              <p:cNvSpPr>
                <a:spLocks noChangeAspect="1" noChangeArrowheads="1"/>
              </p:cNvSpPr>
              <p:nvPr/>
            </p:nvSpPr>
            <p:spPr bwMode="auto">
              <a:xfrm rot="-5400000">
                <a:off x="1567"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6" name="AutoShape 360"/>
              <p:cNvSpPr>
                <a:spLocks noChangeAspect="1" noChangeArrowheads="1"/>
              </p:cNvSpPr>
              <p:nvPr/>
            </p:nvSpPr>
            <p:spPr bwMode="auto">
              <a:xfrm rot="-5400000">
                <a:off x="1498"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7" name="AutoShape 361"/>
              <p:cNvSpPr>
                <a:spLocks noChangeAspect="1" noChangeArrowheads="1"/>
              </p:cNvSpPr>
              <p:nvPr/>
            </p:nvSpPr>
            <p:spPr bwMode="auto">
              <a:xfrm rot="-5400000">
                <a:off x="1567"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8" name="AutoShape 362"/>
              <p:cNvSpPr>
                <a:spLocks noChangeAspect="1" noChangeArrowheads="1"/>
              </p:cNvSpPr>
              <p:nvPr/>
            </p:nvSpPr>
            <p:spPr bwMode="auto">
              <a:xfrm rot="-5400000">
                <a:off x="1429"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899" name="AutoShape 363"/>
              <p:cNvSpPr>
                <a:spLocks noChangeAspect="1" noChangeArrowheads="1"/>
              </p:cNvSpPr>
              <p:nvPr/>
            </p:nvSpPr>
            <p:spPr bwMode="auto">
              <a:xfrm rot="-5400000">
                <a:off x="1498"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00" name="AutoShape 364"/>
              <p:cNvSpPr>
                <a:spLocks noChangeAspect="1" noChangeArrowheads="1"/>
              </p:cNvSpPr>
              <p:nvPr/>
            </p:nvSpPr>
            <p:spPr bwMode="auto">
              <a:xfrm rot="-5400000">
                <a:off x="1567"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01" name="AutoShape 365"/>
              <p:cNvSpPr>
                <a:spLocks noChangeAspect="1" noChangeArrowheads="1"/>
              </p:cNvSpPr>
              <p:nvPr/>
            </p:nvSpPr>
            <p:spPr bwMode="auto">
              <a:xfrm rot="-5400000">
                <a:off x="1635" y="1197"/>
                <a:ext cx="96" cy="2214"/>
              </a:xfrm>
              <a:prstGeom prst="can">
                <a:avLst>
                  <a:gd name="adj" fmla="val 93104"/>
                </a:avLst>
              </a:prstGeom>
              <a:solidFill>
                <a:srgbClr val="EA1C00"/>
              </a:solidFill>
              <a:ln w="12700">
                <a:solidFill>
                  <a:srgbClr val="000000"/>
                </a:solidFill>
                <a:round/>
                <a:headEnd/>
                <a:tailEnd/>
              </a:ln>
              <a:effectLst/>
            </p:spPr>
            <p:txBody>
              <a:bodyPr wrap="none" anchor="ctr"/>
              <a:lstStyle/>
              <a:p>
                <a:endParaRPr lang="es-MX"/>
              </a:p>
            </p:txBody>
          </p:sp>
          <p:sp>
            <p:nvSpPr>
              <p:cNvPr id="65902" name="AutoShape 366"/>
              <p:cNvSpPr>
                <a:spLocks noChangeAspect="1" noChangeArrowheads="1"/>
              </p:cNvSpPr>
              <p:nvPr/>
            </p:nvSpPr>
            <p:spPr bwMode="auto">
              <a:xfrm rot="-5400000">
                <a:off x="1635" y="1101"/>
                <a:ext cx="96" cy="2214"/>
              </a:xfrm>
              <a:prstGeom prst="can">
                <a:avLst>
                  <a:gd name="adj" fmla="val 93104"/>
                </a:avLst>
              </a:prstGeom>
              <a:solidFill>
                <a:srgbClr val="EA1C00"/>
              </a:solidFill>
              <a:ln w="12700">
                <a:solidFill>
                  <a:srgbClr val="000000"/>
                </a:solidFill>
                <a:round/>
                <a:headEnd/>
                <a:tailEnd/>
              </a:ln>
              <a:effectLst/>
            </p:spPr>
            <p:txBody>
              <a:bodyPr wrap="none" anchor="ctr"/>
              <a:lstStyle/>
              <a:p>
                <a:endParaRPr lang="es-MX"/>
              </a:p>
            </p:txBody>
          </p:sp>
          <p:sp>
            <p:nvSpPr>
              <p:cNvPr id="65903" name="AutoShape 367"/>
              <p:cNvSpPr>
                <a:spLocks noChangeAspect="1" noChangeArrowheads="1"/>
              </p:cNvSpPr>
              <p:nvPr/>
            </p:nvSpPr>
            <p:spPr bwMode="auto">
              <a:xfrm rot="-5400000">
                <a:off x="1635" y="1005"/>
                <a:ext cx="96" cy="2214"/>
              </a:xfrm>
              <a:prstGeom prst="can">
                <a:avLst>
                  <a:gd name="adj" fmla="val 93104"/>
                </a:avLst>
              </a:prstGeom>
              <a:solidFill>
                <a:srgbClr val="EA1C00"/>
              </a:solidFill>
              <a:ln w="12700">
                <a:solidFill>
                  <a:srgbClr val="000000"/>
                </a:solidFill>
                <a:round/>
                <a:headEnd/>
                <a:tailEnd/>
              </a:ln>
              <a:effectLst/>
            </p:spPr>
            <p:txBody>
              <a:bodyPr wrap="none" anchor="ctr"/>
              <a:lstStyle/>
              <a:p>
                <a:endParaRPr lang="es-MX"/>
              </a:p>
            </p:txBody>
          </p:sp>
          <p:sp>
            <p:nvSpPr>
              <p:cNvPr id="65904" name="AutoShape 368"/>
              <p:cNvSpPr>
                <a:spLocks noChangeAspect="1" noChangeArrowheads="1"/>
              </p:cNvSpPr>
              <p:nvPr/>
            </p:nvSpPr>
            <p:spPr bwMode="auto">
              <a:xfrm rot="-5400000">
                <a:off x="1635" y="909"/>
                <a:ext cx="96" cy="2214"/>
              </a:xfrm>
              <a:prstGeom prst="can">
                <a:avLst>
                  <a:gd name="adj" fmla="val 93104"/>
                </a:avLst>
              </a:prstGeom>
              <a:solidFill>
                <a:srgbClr val="EA1C00"/>
              </a:solidFill>
              <a:ln w="12700">
                <a:solidFill>
                  <a:srgbClr val="000000"/>
                </a:solidFill>
                <a:round/>
                <a:headEnd/>
                <a:tailEnd/>
              </a:ln>
              <a:effectLst/>
            </p:spPr>
            <p:txBody>
              <a:bodyPr wrap="none" anchor="ctr"/>
              <a:lstStyle/>
              <a:p>
                <a:endParaRPr lang="es-MX"/>
              </a:p>
            </p:txBody>
          </p:sp>
        </p:grpSp>
        <p:sp>
          <p:nvSpPr>
            <p:cNvPr id="65905" name="Line 369"/>
            <p:cNvSpPr>
              <a:spLocks noChangeAspect="1" noChangeShapeType="1"/>
            </p:cNvSpPr>
            <p:nvPr/>
          </p:nvSpPr>
          <p:spPr bwMode="auto">
            <a:xfrm>
              <a:off x="957" y="3925"/>
              <a:ext cx="0" cy="144"/>
            </a:xfrm>
            <a:prstGeom prst="line">
              <a:avLst/>
            </a:prstGeom>
            <a:noFill/>
            <a:ln w="50800">
              <a:solidFill>
                <a:srgbClr val="000000"/>
              </a:solidFill>
              <a:round/>
              <a:headEnd/>
              <a:tailEnd/>
            </a:ln>
            <a:effectLst/>
          </p:spPr>
          <p:txBody>
            <a:bodyPr wrap="none" anchor="ctr"/>
            <a:lstStyle/>
            <a:p>
              <a:endParaRPr lang="es-MX"/>
            </a:p>
          </p:txBody>
        </p:sp>
      </p:grpSp>
      <p:grpSp>
        <p:nvGrpSpPr>
          <p:cNvPr id="65906" name="Group 370"/>
          <p:cNvGrpSpPr>
            <a:grpSpLocks/>
          </p:cNvGrpSpPr>
          <p:nvPr/>
        </p:nvGrpSpPr>
        <p:grpSpPr bwMode="auto">
          <a:xfrm>
            <a:off x="76200" y="4267200"/>
            <a:ext cx="1066800" cy="639763"/>
            <a:chOff x="96" y="3360"/>
            <a:chExt cx="672" cy="403"/>
          </a:xfrm>
        </p:grpSpPr>
        <p:sp>
          <p:nvSpPr>
            <p:cNvPr id="65907" name="Freeform 371"/>
            <p:cNvSpPr>
              <a:spLocks noChangeAspect="1"/>
            </p:cNvSpPr>
            <p:nvPr/>
          </p:nvSpPr>
          <p:spPr bwMode="auto">
            <a:xfrm flipH="1">
              <a:off x="198" y="3579"/>
              <a:ext cx="336" cy="143"/>
            </a:xfrm>
            <a:custGeom>
              <a:avLst/>
              <a:gdLst/>
              <a:ahLst/>
              <a:cxnLst>
                <a:cxn ang="0">
                  <a:pos x="33" y="0"/>
                </a:cxn>
                <a:cxn ang="0">
                  <a:pos x="0" y="0"/>
                </a:cxn>
                <a:cxn ang="0">
                  <a:pos x="0" y="250"/>
                </a:cxn>
                <a:cxn ang="0">
                  <a:pos x="298" y="250"/>
                </a:cxn>
                <a:cxn ang="0">
                  <a:pos x="484" y="250"/>
                </a:cxn>
                <a:cxn ang="0">
                  <a:pos x="484" y="16"/>
                </a:cxn>
                <a:cxn ang="0">
                  <a:pos x="33" y="0"/>
                </a:cxn>
              </a:cxnLst>
              <a:rect l="0" t="0" r="r" b="b"/>
              <a:pathLst>
                <a:path w="484" h="250">
                  <a:moveTo>
                    <a:pt x="33" y="0"/>
                  </a:moveTo>
                  <a:lnTo>
                    <a:pt x="0" y="0"/>
                  </a:lnTo>
                  <a:lnTo>
                    <a:pt x="0" y="250"/>
                  </a:lnTo>
                  <a:lnTo>
                    <a:pt x="298" y="250"/>
                  </a:lnTo>
                  <a:lnTo>
                    <a:pt x="484" y="250"/>
                  </a:lnTo>
                  <a:lnTo>
                    <a:pt x="484" y="16"/>
                  </a:lnTo>
                  <a:lnTo>
                    <a:pt x="33" y="0"/>
                  </a:lnTo>
                  <a:close/>
                </a:path>
              </a:pathLst>
            </a:custGeom>
            <a:solidFill>
              <a:srgbClr val="FFFFFF"/>
            </a:solidFill>
            <a:ln w="9525">
              <a:noFill/>
              <a:round/>
              <a:headEnd/>
              <a:tailEnd/>
            </a:ln>
          </p:spPr>
          <p:txBody>
            <a:bodyPr/>
            <a:lstStyle/>
            <a:p>
              <a:endParaRPr lang="es-MX"/>
            </a:p>
          </p:txBody>
        </p:sp>
        <p:sp>
          <p:nvSpPr>
            <p:cNvPr id="65908" name="Rectangle 372"/>
            <p:cNvSpPr>
              <a:spLocks noChangeAspect="1" noChangeArrowheads="1"/>
            </p:cNvSpPr>
            <p:nvPr/>
          </p:nvSpPr>
          <p:spPr bwMode="auto">
            <a:xfrm flipH="1">
              <a:off x="658" y="3703"/>
              <a:ext cx="103" cy="27"/>
            </a:xfrm>
            <a:prstGeom prst="rect">
              <a:avLst/>
            </a:prstGeom>
            <a:solidFill>
              <a:srgbClr val="4CC1B7"/>
            </a:solidFill>
            <a:ln w="9525">
              <a:noFill/>
              <a:miter lim="800000"/>
              <a:headEnd/>
              <a:tailEnd/>
            </a:ln>
          </p:spPr>
          <p:txBody>
            <a:bodyPr/>
            <a:lstStyle/>
            <a:p>
              <a:endParaRPr lang="es-MX"/>
            </a:p>
          </p:txBody>
        </p:sp>
        <p:sp>
          <p:nvSpPr>
            <p:cNvPr id="65909" name="Rectangle 373"/>
            <p:cNvSpPr>
              <a:spLocks noChangeAspect="1" noChangeArrowheads="1"/>
            </p:cNvSpPr>
            <p:nvPr/>
          </p:nvSpPr>
          <p:spPr bwMode="auto">
            <a:xfrm flipH="1">
              <a:off x="147" y="3700"/>
              <a:ext cx="94" cy="29"/>
            </a:xfrm>
            <a:prstGeom prst="rect">
              <a:avLst/>
            </a:prstGeom>
            <a:solidFill>
              <a:srgbClr val="4CC1B7"/>
            </a:solidFill>
            <a:ln w="9525">
              <a:noFill/>
              <a:miter lim="800000"/>
              <a:headEnd/>
              <a:tailEnd/>
            </a:ln>
          </p:spPr>
          <p:txBody>
            <a:bodyPr/>
            <a:lstStyle/>
            <a:p>
              <a:endParaRPr lang="es-MX"/>
            </a:p>
          </p:txBody>
        </p:sp>
        <p:sp>
          <p:nvSpPr>
            <p:cNvPr id="65910" name="Freeform 374"/>
            <p:cNvSpPr>
              <a:spLocks noChangeAspect="1"/>
            </p:cNvSpPr>
            <p:nvPr/>
          </p:nvSpPr>
          <p:spPr bwMode="auto">
            <a:xfrm flipH="1">
              <a:off x="661" y="3636"/>
              <a:ext cx="39" cy="40"/>
            </a:xfrm>
            <a:custGeom>
              <a:avLst/>
              <a:gdLst/>
              <a:ahLst/>
              <a:cxnLst>
                <a:cxn ang="0">
                  <a:pos x="0" y="35"/>
                </a:cxn>
                <a:cxn ang="0">
                  <a:pos x="2" y="48"/>
                </a:cxn>
                <a:cxn ang="0">
                  <a:pos x="8" y="60"/>
                </a:cxn>
                <a:cxn ang="0">
                  <a:pos x="17" y="68"/>
                </a:cxn>
                <a:cxn ang="0">
                  <a:pos x="27" y="70"/>
                </a:cxn>
                <a:cxn ang="0">
                  <a:pos x="39" y="68"/>
                </a:cxn>
                <a:cxn ang="0">
                  <a:pos x="47" y="60"/>
                </a:cxn>
                <a:cxn ang="0">
                  <a:pos x="53" y="48"/>
                </a:cxn>
                <a:cxn ang="0">
                  <a:pos x="55" y="35"/>
                </a:cxn>
                <a:cxn ang="0">
                  <a:pos x="53" y="21"/>
                </a:cxn>
                <a:cxn ang="0">
                  <a:pos x="47" y="10"/>
                </a:cxn>
                <a:cxn ang="0">
                  <a:pos x="39" y="2"/>
                </a:cxn>
                <a:cxn ang="0">
                  <a:pos x="27" y="0"/>
                </a:cxn>
                <a:cxn ang="0">
                  <a:pos x="17" y="2"/>
                </a:cxn>
                <a:cxn ang="0">
                  <a:pos x="8" y="10"/>
                </a:cxn>
                <a:cxn ang="0">
                  <a:pos x="2" y="21"/>
                </a:cxn>
                <a:cxn ang="0">
                  <a:pos x="0" y="35"/>
                </a:cxn>
              </a:cxnLst>
              <a:rect l="0" t="0" r="r" b="b"/>
              <a:pathLst>
                <a:path w="55" h="70">
                  <a:moveTo>
                    <a:pt x="0" y="35"/>
                  </a:moveTo>
                  <a:lnTo>
                    <a:pt x="2" y="48"/>
                  </a:lnTo>
                  <a:lnTo>
                    <a:pt x="8" y="60"/>
                  </a:lnTo>
                  <a:lnTo>
                    <a:pt x="17" y="68"/>
                  </a:lnTo>
                  <a:lnTo>
                    <a:pt x="27" y="70"/>
                  </a:lnTo>
                  <a:lnTo>
                    <a:pt x="39" y="68"/>
                  </a:lnTo>
                  <a:lnTo>
                    <a:pt x="47" y="60"/>
                  </a:lnTo>
                  <a:lnTo>
                    <a:pt x="53" y="48"/>
                  </a:lnTo>
                  <a:lnTo>
                    <a:pt x="55" y="35"/>
                  </a:lnTo>
                  <a:lnTo>
                    <a:pt x="53" y="21"/>
                  </a:lnTo>
                  <a:lnTo>
                    <a:pt x="47" y="10"/>
                  </a:lnTo>
                  <a:lnTo>
                    <a:pt x="39" y="2"/>
                  </a:lnTo>
                  <a:lnTo>
                    <a:pt x="27" y="0"/>
                  </a:lnTo>
                  <a:lnTo>
                    <a:pt x="17" y="2"/>
                  </a:lnTo>
                  <a:lnTo>
                    <a:pt x="8" y="10"/>
                  </a:lnTo>
                  <a:lnTo>
                    <a:pt x="2" y="21"/>
                  </a:lnTo>
                  <a:lnTo>
                    <a:pt x="0" y="35"/>
                  </a:lnTo>
                  <a:close/>
                </a:path>
              </a:pathLst>
            </a:custGeom>
            <a:solidFill>
              <a:srgbClr val="000000"/>
            </a:solidFill>
            <a:ln w="9525">
              <a:noFill/>
              <a:round/>
              <a:headEnd/>
              <a:tailEnd/>
            </a:ln>
          </p:spPr>
          <p:txBody>
            <a:bodyPr/>
            <a:lstStyle/>
            <a:p>
              <a:endParaRPr lang="es-MX"/>
            </a:p>
          </p:txBody>
        </p:sp>
        <p:sp>
          <p:nvSpPr>
            <p:cNvPr id="65911" name="Freeform 375"/>
            <p:cNvSpPr>
              <a:spLocks noChangeAspect="1"/>
            </p:cNvSpPr>
            <p:nvPr/>
          </p:nvSpPr>
          <p:spPr bwMode="auto">
            <a:xfrm flipH="1">
              <a:off x="674" y="3645"/>
              <a:ext cx="15" cy="22"/>
            </a:xfrm>
            <a:custGeom>
              <a:avLst/>
              <a:gdLst/>
              <a:ahLst/>
              <a:cxnLst>
                <a:cxn ang="0">
                  <a:pos x="0" y="20"/>
                </a:cxn>
                <a:cxn ang="0">
                  <a:pos x="1" y="12"/>
                </a:cxn>
                <a:cxn ang="0">
                  <a:pos x="4" y="6"/>
                </a:cxn>
                <a:cxn ang="0">
                  <a:pos x="8" y="1"/>
                </a:cxn>
                <a:cxn ang="0">
                  <a:pos x="11" y="0"/>
                </a:cxn>
                <a:cxn ang="0">
                  <a:pos x="16" y="1"/>
                </a:cxn>
                <a:cxn ang="0">
                  <a:pos x="19" y="6"/>
                </a:cxn>
                <a:cxn ang="0">
                  <a:pos x="22" y="12"/>
                </a:cxn>
                <a:cxn ang="0">
                  <a:pos x="23" y="20"/>
                </a:cxn>
                <a:cxn ang="0">
                  <a:pos x="22" y="28"/>
                </a:cxn>
                <a:cxn ang="0">
                  <a:pos x="19" y="33"/>
                </a:cxn>
                <a:cxn ang="0">
                  <a:pos x="16" y="38"/>
                </a:cxn>
                <a:cxn ang="0">
                  <a:pos x="11" y="39"/>
                </a:cxn>
                <a:cxn ang="0">
                  <a:pos x="8" y="38"/>
                </a:cxn>
                <a:cxn ang="0">
                  <a:pos x="4" y="33"/>
                </a:cxn>
                <a:cxn ang="0">
                  <a:pos x="1" y="28"/>
                </a:cxn>
                <a:cxn ang="0">
                  <a:pos x="0" y="20"/>
                </a:cxn>
              </a:cxnLst>
              <a:rect l="0" t="0" r="r" b="b"/>
              <a:pathLst>
                <a:path w="23" h="39">
                  <a:moveTo>
                    <a:pt x="0" y="20"/>
                  </a:moveTo>
                  <a:lnTo>
                    <a:pt x="1" y="12"/>
                  </a:lnTo>
                  <a:lnTo>
                    <a:pt x="4" y="6"/>
                  </a:lnTo>
                  <a:lnTo>
                    <a:pt x="8" y="1"/>
                  </a:lnTo>
                  <a:lnTo>
                    <a:pt x="11" y="0"/>
                  </a:lnTo>
                  <a:lnTo>
                    <a:pt x="16" y="1"/>
                  </a:lnTo>
                  <a:lnTo>
                    <a:pt x="19" y="6"/>
                  </a:lnTo>
                  <a:lnTo>
                    <a:pt x="22" y="12"/>
                  </a:lnTo>
                  <a:lnTo>
                    <a:pt x="23" y="20"/>
                  </a:lnTo>
                  <a:lnTo>
                    <a:pt x="22" y="28"/>
                  </a:lnTo>
                  <a:lnTo>
                    <a:pt x="19" y="33"/>
                  </a:lnTo>
                  <a:lnTo>
                    <a:pt x="16" y="38"/>
                  </a:lnTo>
                  <a:lnTo>
                    <a:pt x="11" y="39"/>
                  </a:lnTo>
                  <a:lnTo>
                    <a:pt x="8" y="38"/>
                  </a:lnTo>
                  <a:lnTo>
                    <a:pt x="4" y="33"/>
                  </a:lnTo>
                  <a:lnTo>
                    <a:pt x="1" y="28"/>
                  </a:lnTo>
                  <a:lnTo>
                    <a:pt x="0" y="20"/>
                  </a:lnTo>
                  <a:close/>
                </a:path>
              </a:pathLst>
            </a:custGeom>
            <a:solidFill>
              <a:srgbClr val="FFFFFF"/>
            </a:solidFill>
            <a:ln w="9525">
              <a:noFill/>
              <a:round/>
              <a:headEnd/>
              <a:tailEnd/>
            </a:ln>
          </p:spPr>
          <p:txBody>
            <a:bodyPr/>
            <a:lstStyle/>
            <a:p>
              <a:endParaRPr lang="es-MX"/>
            </a:p>
          </p:txBody>
        </p:sp>
        <p:sp>
          <p:nvSpPr>
            <p:cNvPr id="65912" name="Freeform 376"/>
            <p:cNvSpPr>
              <a:spLocks noChangeAspect="1"/>
            </p:cNvSpPr>
            <p:nvPr/>
          </p:nvSpPr>
          <p:spPr bwMode="auto">
            <a:xfrm flipH="1">
              <a:off x="658" y="3698"/>
              <a:ext cx="110" cy="36"/>
            </a:xfrm>
            <a:custGeom>
              <a:avLst/>
              <a:gdLst/>
              <a:ahLst/>
              <a:cxnLst>
                <a:cxn ang="0">
                  <a:pos x="8" y="0"/>
                </a:cxn>
                <a:cxn ang="0">
                  <a:pos x="0" y="0"/>
                </a:cxn>
                <a:cxn ang="0">
                  <a:pos x="0" y="65"/>
                </a:cxn>
                <a:cxn ang="0">
                  <a:pos x="158" y="65"/>
                </a:cxn>
                <a:cxn ang="0">
                  <a:pos x="158" y="49"/>
                </a:cxn>
                <a:cxn ang="0">
                  <a:pos x="152" y="49"/>
                </a:cxn>
                <a:cxn ang="0">
                  <a:pos x="138" y="49"/>
                </a:cxn>
                <a:cxn ang="0">
                  <a:pos x="117" y="49"/>
                </a:cxn>
                <a:cxn ang="0">
                  <a:pos x="92" y="49"/>
                </a:cxn>
                <a:cxn ang="0">
                  <a:pos x="68" y="49"/>
                </a:cxn>
                <a:cxn ang="0">
                  <a:pos x="45" y="49"/>
                </a:cxn>
                <a:cxn ang="0">
                  <a:pos x="26" y="49"/>
                </a:cxn>
                <a:cxn ang="0">
                  <a:pos x="16" y="49"/>
                </a:cxn>
                <a:cxn ang="0">
                  <a:pos x="16" y="42"/>
                </a:cxn>
                <a:cxn ang="0">
                  <a:pos x="16" y="33"/>
                </a:cxn>
                <a:cxn ang="0">
                  <a:pos x="16" y="24"/>
                </a:cxn>
                <a:cxn ang="0">
                  <a:pos x="16" y="16"/>
                </a:cxn>
                <a:cxn ang="0">
                  <a:pos x="26" y="16"/>
                </a:cxn>
                <a:cxn ang="0">
                  <a:pos x="45" y="16"/>
                </a:cxn>
                <a:cxn ang="0">
                  <a:pos x="68" y="16"/>
                </a:cxn>
                <a:cxn ang="0">
                  <a:pos x="92" y="16"/>
                </a:cxn>
                <a:cxn ang="0">
                  <a:pos x="117" y="16"/>
                </a:cxn>
                <a:cxn ang="0">
                  <a:pos x="138" y="16"/>
                </a:cxn>
                <a:cxn ang="0">
                  <a:pos x="152" y="16"/>
                </a:cxn>
                <a:cxn ang="0">
                  <a:pos x="158" y="16"/>
                </a:cxn>
                <a:cxn ang="0">
                  <a:pos x="158" y="0"/>
                </a:cxn>
                <a:cxn ang="0">
                  <a:pos x="8" y="0"/>
                </a:cxn>
              </a:cxnLst>
              <a:rect l="0" t="0" r="r" b="b"/>
              <a:pathLst>
                <a:path w="158" h="65">
                  <a:moveTo>
                    <a:pt x="8" y="0"/>
                  </a:moveTo>
                  <a:lnTo>
                    <a:pt x="0" y="0"/>
                  </a:lnTo>
                  <a:lnTo>
                    <a:pt x="0" y="65"/>
                  </a:lnTo>
                  <a:lnTo>
                    <a:pt x="158" y="65"/>
                  </a:lnTo>
                  <a:lnTo>
                    <a:pt x="158" y="49"/>
                  </a:lnTo>
                  <a:lnTo>
                    <a:pt x="152" y="49"/>
                  </a:lnTo>
                  <a:lnTo>
                    <a:pt x="138" y="49"/>
                  </a:lnTo>
                  <a:lnTo>
                    <a:pt x="117" y="49"/>
                  </a:lnTo>
                  <a:lnTo>
                    <a:pt x="92" y="49"/>
                  </a:lnTo>
                  <a:lnTo>
                    <a:pt x="68" y="49"/>
                  </a:lnTo>
                  <a:lnTo>
                    <a:pt x="45" y="49"/>
                  </a:lnTo>
                  <a:lnTo>
                    <a:pt x="26" y="49"/>
                  </a:lnTo>
                  <a:lnTo>
                    <a:pt x="16" y="49"/>
                  </a:lnTo>
                  <a:lnTo>
                    <a:pt x="16" y="42"/>
                  </a:lnTo>
                  <a:lnTo>
                    <a:pt x="16" y="33"/>
                  </a:lnTo>
                  <a:lnTo>
                    <a:pt x="16" y="24"/>
                  </a:lnTo>
                  <a:lnTo>
                    <a:pt x="16" y="16"/>
                  </a:lnTo>
                  <a:lnTo>
                    <a:pt x="26" y="16"/>
                  </a:lnTo>
                  <a:lnTo>
                    <a:pt x="45" y="16"/>
                  </a:lnTo>
                  <a:lnTo>
                    <a:pt x="68" y="16"/>
                  </a:lnTo>
                  <a:lnTo>
                    <a:pt x="92" y="16"/>
                  </a:lnTo>
                  <a:lnTo>
                    <a:pt x="117" y="16"/>
                  </a:lnTo>
                  <a:lnTo>
                    <a:pt x="138" y="16"/>
                  </a:lnTo>
                  <a:lnTo>
                    <a:pt x="152" y="16"/>
                  </a:lnTo>
                  <a:lnTo>
                    <a:pt x="158" y="16"/>
                  </a:lnTo>
                  <a:lnTo>
                    <a:pt x="158" y="0"/>
                  </a:lnTo>
                  <a:lnTo>
                    <a:pt x="8" y="0"/>
                  </a:lnTo>
                  <a:close/>
                </a:path>
              </a:pathLst>
            </a:custGeom>
            <a:solidFill>
              <a:srgbClr val="000000"/>
            </a:solidFill>
            <a:ln w="9525">
              <a:noFill/>
              <a:round/>
              <a:headEnd/>
              <a:tailEnd/>
            </a:ln>
          </p:spPr>
          <p:txBody>
            <a:bodyPr/>
            <a:lstStyle/>
            <a:p>
              <a:endParaRPr lang="es-MX"/>
            </a:p>
          </p:txBody>
        </p:sp>
        <p:sp>
          <p:nvSpPr>
            <p:cNvPr id="65913" name="Freeform 377"/>
            <p:cNvSpPr>
              <a:spLocks noChangeAspect="1"/>
            </p:cNvSpPr>
            <p:nvPr/>
          </p:nvSpPr>
          <p:spPr bwMode="auto">
            <a:xfrm flipH="1">
              <a:off x="141" y="3696"/>
              <a:ext cx="100" cy="37"/>
            </a:xfrm>
            <a:custGeom>
              <a:avLst/>
              <a:gdLst/>
              <a:ahLst/>
              <a:cxnLst>
                <a:cxn ang="0">
                  <a:pos x="136" y="0"/>
                </a:cxn>
                <a:cxn ang="0">
                  <a:pos x="0" y="0"/>
                </a:cxn>
                <a:cxn ang="0">
                  <a:pos x="0" y="16"/>
                </a:cxn>
                <a:cxn ang="0">
                  <a:pos x="5" y="16"/>
                </a:cxn>
                <a:cxn ang="0">
                  <a:pos x="19" y="16"/>
                </a:cxn>
                <a:cxn ang="0">
                  <a:pos x="37" y="16"/>
                </a:cxn>
                <a:cxn ang="0">
                  <a:pos x="59" y="16"/>
                </a:cxn>
                <a:cxn ang="0">
                  <a:pos x="81" y="16"/>
                </a:cxn>
                <a:cxn ang="0">
                  <a:pos x="102" y="16"/>
                </a:cxn>
                <a:cxn ang="0">
                  <a:pos x="118" y="16"/>
                </a:cxn>
                <a:cxn ang="0">
                  <a:pos x="128" y="16"/>
                </a:cxn>
                <a:cxn ang="0">
                  <a:pos x="128" y="24"/>
                </a:cxn>
                <a:cxn ang="0">
                  <a:pos x="128" y="32"/>
                </a:cxn>
                <a:cxn ang="0">
                  <a:pos x="128" y="41"/>
                </a:cxn>
                <a:cxn ang="0">
                  <a:pos x="128" y="48"/>
                </a:cxn>
                <a:cxn ang="0">
                  <a:pos x="118" y="48"/>
                </a:cxn>
                <a:cxn ang="0">
                  <a:pos x="102" y="48"/>
                </a:cxn>
                <a:cxn ang="0">
                  <a:pos x="81" y="48"/>
                </a:cxn>
                <a:cxn ang="0">
                  <a:pos x="59" y="48"/>
                </a:cxn>
                <a:cxn ang="0">
                  <a:pos x="37" y="48"/>
                </a:cxn>
                <a:cxn ang="0">
                  <a:pos x="19" y="48"/>
                </a:cxn>
                <a:cxn ang="0">
                  <a:pos x="5" y="48"/>
                </a:cxn>
                <a:cxn ang="0">
                  <a:pos x="0" y="48"/>
                </a:cxn>
                <a:cxn ang="0">
                  <a:pos x="0" y="64"/>
                </a:cxn>
                <a:cxn ang="0">
                  <a:pos x="144" y="64"/>
                </a:cxn>
                <a:cxn ang="0">
                  <a:pos x="144" y="0"/>
                </a:cxn>
                <a:cxn ang="0">
                  <a:pos x="136" y="0"/>
                </a:cxn>
              </a:cxnLst>
              <a:rect l="0" t="0" r="r" b="b"/>
              <a:pathLst>
                <a:path w="144" h="64">
                  <a:moveTo>
                    <a:pt x="136" y="0"/>
                  </a:moveTo>
                  <a:lnTo>
                    <a:pt x="0" y="0"/>
                  </a:lnTo>
                  <a:lnTo>
                    <a:pt x="0" y="16"/>
                  </a:lnTo>
                  <a:lnTo>
                    <a:pt x="5" y="16"/>
                  </a:lnTo>
                  <a:lnTo>
                    <a:pt x="19" y="16"/>
                  </a:lnTo>
                  <a:lnTo>
                    <a:pt x="37" y="16"/>
                  </a:lnTo>
                  <a:lnTo>
                    <a:pt x="59" y="16"/>
                  </a:lnTo>
                  <a:lnTo>
                    <a:pt x="81" y="16"/>
                  </a:lnTo>
                  <a:lnTo>
                    <a:pt x="102" y="16"/>
                  </a:lnTo>
                  <a:lnTo>
                    <a:pt x="118" y="16"/>
                  </a:lnTo>
                  <a:lnTo>
                    <a:pt x="128" y="16"/>
                  </a:lnTo>
                  <a:lnTo>
                    <a:pt x="128" y="24"/>
                  </a:lnTo>
                  <a:lnTo>
                    <a:pt x="128" y="32"/>
                  </a:lnTo>
                  <a:lnTo>
                    <a:pt x="128" y="41"/>
                  </a:lnTo>
                  <a:lnTo>
                    <a:pt x="128" y="48"/>
                  </a:lnTo>
                  <a:lnTo>
                    <a:pt x="118" y="48"/>
                  </a:lnTo>
                  <a:lnTo>
                    <a:pt x="102" y="48"/>
                  </a:lnTo>
                  <a:lnTo>
                    <a:pt x="81" y="48"/>
                  </a:lnTo>
                  <a:lnTo>
                    <a:pt x="59" y="48"/>
                  </a:lnTo>
                  <a:lnTo>
                    <a:pt x="37" y="48"/>
                  </a:lnTo>
                  <a:lnTo>
                    <a:pt x="19" y="48"/>
                  </a:lnTo>
                  <a:lnTo>
                    <a:pt x="5" y="48"/>
                  </a:lnTo>
                  <a:lnTo>
                    <a:pt x="0" y="48"/>
                  </a:lnTo>
                  <a:lnTo>
                    <a:pt x="0" y="64"/>
                  </a:lnTo>
                  <a:lnTo>
                    <a:pt x="144" y="64"/>
                  </a:lnTo>
                  <a:lnTo>
                    <a:pt x="144" y="0"/>
                  </a:lnTo>
                  <a:lnTo>
                    <a:pt x="136" y="0"/>
                  </a:lnTo>
                  <a:close/>
                </a:path>
              </a:pathLst>
            </a:custGeom>
            <a:solidFill>
              <a:srgbClr val="000000"/>
            </a:solidFill>
            <a:ln w="9525">
              <a:noFill/>
              <a:round/>
              <a:headEnd/>
              <a:tailEnd/>
            </a:ln>
          </p:spPr>
          <p:txBody>
            <a:bodyPr/>
            <a:lstStyle/>
            <a:p>
              <a:endParaRPr lang="es-MX"/>
            </a:p>
          </p:txBody>
        </p:sp>
        <p:sp>
          <p:nvSpPr>
            <p:cNvPr id="65914" name="Freeform 378"/>
            <p:cNvSpPr>
              <a:spLocks noChangeAspect="1"/>
            </p:cNvSpPr>
            <p:nvPr/>
          </p:nvSpPr>
          <p:spPr bwMode="auto">
            <a:xfrm flipH="1">
              <a:off x="576" y="3683"/>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915" name="Freeform 379"/>
            <p:cNvSpPr>
              <a:spLocks noChangeAspect="1"/>
            </p:cNvSpPr>
            <p:nvPr/>
          </p:nvSpPr>
          <p:spPr bwMode="auto">
            <a:xfrm flipH="1">
              <a:off x="607" y="3707"/>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916" name="Freeform 380"/>
            <p:cNvSpPr>
              <a:spLocks noChangeAspect="1"/>
            </p:cNvSpPr>
            <p:nvPr/>
          </p:nvSpPr>
          <p:spPr bwMode="auto">
            <a:xfrm flipH="1">
              <a:off x="576" y="3683"/>
              <a:ext cx="99" cy="80"/>
            </a:xfrm>
            <a:custGeom>
              <a:avLst/>
              <a:gdLst/>
              <a:ahLst/>
              <a:cxnLst>
                <a:cxn ang="0">
                  <a:pos x="140" y="70"/>
                </a:cxn>
                <a:cxn ang="0">
                  <a:pos x="139" y="84"/>
                </a:cxn>
                <a:cxn ang="0">
                  <a:pos x="134" y="97"/>
                </a:cxn>
                <a:cxn ang="0">
                  <a:pos x="128" y="108"/>
                </a:cxn>
                <a:cxn ang="0">
                  <a:pos x="119" y="118"/>
                </a:cxn>
                <a:cxn ang="0">
                  <a:pos x="109" y="128"/>
                </a:cxn>
                <a:cxn ang="0">
                  <a:pos x="96" y="133"/>
                </a:cxn>
                <a:cxn ang="0">
                  <a:pos x="84" y="138"/>
                </a:cxn>
                <a:cxn ang="0">
                  <a:pos x="70" y="139"/>
                </a:cxn>
                <a:cxn ang="0">
                  <a:pos x="56" y="138"/>
                </a:cxn>
                <a:cxn ang="0">
                  <a:pos x="42" y="133"/>
                </a:cxn>
                <a:cxn ang="0">
                  <a:pos x="31" y="128"/>
                </a:cxn>
                <a:cxn ang="0">
                  <a:pos x="20" y="118"/>
                </a:cxn>
                <a:cxn ang="0">
                  <a:pos x="11" y="108"/>
                </a:cxn>
                <a:cxn ang="0">
                  <a:pos x="5" y="97"/>
                </a:cxn>
                <a:cxn ang="0">
                  <a:pos x="1" y="84"/>
                </a:cxn>
                <a:cxn ang="0">
                  <a:pos x="0" y="70"/>
                </a:cxn>
                <a:cxn ang="0">
                  <a:pos x="1" y="56"/>
                </a:cxn>
                <a:cxn ang="0">
                  <a:pos x="5" y="42"/>
                </a:cxn>
                <a:cxn ang="0">
                  <a:pos x="11" y="31"/>
                </a:cxn>
                <a:cxn ang="0">
                  <a:pos x="20" y="21"/>
                </a:cxn>
                <a:cxn ang="0">
                  <a:pos x="31" y="11"/>
                </a:cxn>
                <a:cxn ang="0">
                  <a:pos x="42" y="6"/>
                </a:cxn>
                <a:cxn ang="0">
                  <a:pos x="56" y="1"/>
                </a:cxn>
                <a:cxn ang="0">
                  <a:pos x="70" y="0"/>
                </a:cxn>
                <a:cxn ang="0">
                  <a:pos x="84" y="1"/>
                </a:cxn>
                <a:cxn ang="0">
                  <a:pos x="96" y="6"/>
                </a:cxn>
                <a:cxn ang="0">
                  <a:pos x="109" y="11"/>
                </a:cxn>
                <a:cxn ang="0">
                  <a:pos x="119" y="21"/>
                </a:cxn>
                <a:cxn ang="0">
                  <a:pos x="128" y="31"/>
                </a:cxn>
                <a:cxn ang="0">
                  <a:pos x="134" y="42"/>
                </a:cxn>
                <a:cxn ang="0">
                  <a:pos x="139" y="56"/>
                </a:cxn>
                <a:cxn ang="0">
                  <a:pos x="140" y="70"/>
                </a:cxn>
              </a:cxnLst>
              <a:rect l="0" t="0" r="r" b="b"/>
              <a:pathLst>
                <a:path w="140" h="139">
                  <a:moveTo>
                    <a:pt x="140" y="70"/>
                  </a:moveTo>
                  <a:lnTo>
                    <a:pt x="139" y="84"/>
                  </a:lnTo>
                  <a:lnTo>
                    <a:pt x="134" y="97"/>
                  </a:lnTo>
                  <a:lnTo>
                    <a:pt x="128" y="108"/>
                  </a:lnTo>
                  <a:lnTo>
                    <a:pt x="119" y="118"/>
                  </a:lnTo>
                  <a:lnTo>
                    <a:pt x="109" y="128"/>
                  </a:lnTo>
                  <a:lnTo>
                    <a:pt x="96" y="133"/>
                  </a:lnTo>
                  <a:lnTo>
                    <a:pt x="84" y="138"/>
                  </a:lnTo>
                  <a:lnTo>
                    <a:pt x="70" y="139"/>
                  </a:lnTo>
                  <a:lnTo>
                    <a:pt x="56" y="138"/>
                  </a:lnTo>
                  <a:lnTo>
                    <a:pt x="42" y="133"/>
                  </a:lnTo>
                  <a:lnTo>
                    <a:pt x="31" y="128"/>
                  </a:lnTo>
                  <a:lnTo>
                    <a:pt x="20" y="118"/>
                  </a:lnTo>
                  <a:lnTo>
                    <a:pt x="11" y="108"/>
                  </a:lnTo>
                  <a:lnTo>
                    <a:pt x="5" y="97"/>
                  </a:lnTo>
                  <a:lnTo>
                    <a:pt x="1" y="84"/>
                  </a:lnTo>
                  <a:lnTo>
                    <a:pt x="0" y="70"/>
                  </a:lnTo>
                  <a:lnTo>
                    <a:pt x="1" y="56"/>
                  </a:lnTo>
                  <a:lnTo>
                    <a:pt x="5" y="42"/>
                  </a:lnTo>
                  <a:lnTo>
                    <a:pt x="11" y="31"/>
                  </a:lnTo>
                  <a:lnTo>
                    <a:pt x="20" y="21"/>
                  </a:lnTo>
                  <a:lnTo>
                    <a:pt x="31" y="11"/>
                  </a:lnTo>
                  <a:lnTo>
                    <a:pt x="42" y="6"/>
                  </a:lnTo>
                  <a:lnTo>
                    <a:pt x="56" y="1"/>
                  </a:lnTo>
                  <a:lnTo>
                    <a:pt x="70" y="0"/>
                  </a:lnTo>
                  <a:lnTo>
                    <a:pt x="84" y="1"/>
                  </a:lnTo>
                  <a:lnTo>
                    <a:pt x="96" y="6"/>
                  </a:lnTo>
                  <a:lnTo>
                    <a:pt x="109" y="11"/>
                  </a:lnTo>
                  <a:lnTo>
                    <a:pt x="119" y="21"/>
                  </a:lnTo>
                  <a:lnTo>
                    <a:pt x="128" y="31"/>
                  </a:lnTo>
                  <a:lnTo>
                    <a:pt x="134" y="42"/>
                  </a:lnTo>
                  <a:lnTo>
                    <a:pt x="139" y="56"/>
                  </a:lnTo>
                  <a:lnTo>
                    <a:pt x="140" y="70"/>
                  </a:lnTo>
                  <a:close/>
                </a:path>
              </a:pathLst>
            </a:custGeom>
            <a:solidFill>
              <a:srgbClr val="000000"/>
            </a:solidFill>
            <a:ln w="9525">
              <a:noFill/>
              <a:round/>
              <a:headEnd/>
              <a:tailEnd/>
            </a:ln>
          </p:spPr>
          <p:txBody>
            <a:bodyPr/>
            <a:lstStyle/>
            <a:p>
              <a:endParaRPr lang="es-MX"/>
            </a:p>
          </p:txBody>
        </p:sp>
        <p:sp>
          <p:nvSpPr>
            <p:cNvPr id="65917" name="Freeform 381"/>
            <p:cNvSpPr>
              <a:spLocks noChangeAspect="1"/>
            </p:cNvSpPr>
            <p:nvPr/>
          </p:nvSpPr>
          <p:spPr bwMode="auto">
            <a:xfrm flipH="1">
              <a:off x="607" y="3707"/>
              <a:ext cx="38" cy="32"/>
            </a:xfrm>
            <a:custGeom>
              <a:avLst/>
              <a:gdLst/>
              <a:ahLst/>
              <a:cxnLst>
                <a:cxn ang="0">
                  <a:pos x="56" y="29"/>
                </a:cxn>
                <a:cxn ang="0">
                  <a:pos x="53" y="39"/>
                </a:cxn>
                <a:cxn ang="0">
                  <a:pos x="48" y="49"/>
                </a:cxn>
                <a:cxn ang="0">
                  <a:pos x="38" y="54"/>
                </a:cxn>
                <a:cxn ang="0">
                  <a:pos x="28" y="57"/>
                </a:cxn>
                <a:cxn ang="0">
                  <a:pos x="16" y="54"/>
                </a:cxn>
                <a:cxn ang="0">
                  <a:pos x="8" y="49"/>
                </a:cxn>
                <a:cxn ang="0">
                  <a:pos x="3" y="39"/>
                </a:cxn>
                <a:cxn ang="0">
                  <a:pos x="0" y="29"/>
                </a:cxn>
                <a:cxn ang="0">
                  <a:pos x="3" y="18"/>
                </a:cxn>
                <a:cxn ang="0">
                  <a:pos x="8" y="8"/>
                </a:cxn>
                <a:cxn ang="0">
                  <a:pos x="16" y="3"/>
                </a:cxn>
                <a:cxn ang="0">
                  <a:pos x="28" y="0"/>
                </a:cxn>
                <a:cxn ang="0">
                  <a:pos x="38" y="3"/>
                </a:cxn>
                <a:cxn ang="0">
                  <a:pos x="48" y="8"/>
                </a:cxn>
                <a:cxn ang="0">
                  <a:pos x="53" y="18"/>
                </a:cxn>
                <a:cxn ang="0">
                  <a:pos x="56" y="29"/>
                </a:cxn>
              </a:cxnLst>
              <a:rect l="0" t="0" r="r" b="b"/>
              <a:pathLst>
                <a:path w="56" h="57">
                  <a:moveTo>
                    <a:pt x="56" y="29"/>
                  </a:moveTo>
                  <a:lnTo>
                    <a:pt x="53" y="39"/>
                  </a:lnTo>
                  <a:lnTo>
                    <a:pt x="48" y="49"/>
                  </a:lnTo>
                  <a:lnTo>
                    <a:pt x="38" y="54"/>
                  </a:lnTo>
                  <a:lnTo>
                    <a:pt x="28" y="57"/>
                  </a:lnTo>
                  <a:lnTo>
                    <a:pt x="16" y="54"/>
                  </a:lnTo>
                  <a:lnTo>
                    <a:pt x="8" y="49"/>
                  </a:lnTo>
                  <a:lnTo>
                    <a:pt x="3" y="39"/>
                  </a:lnTo>
                  <a:lnTo>
                    <a:pt x="0" y="29"/>
                  </a:lnTo>
                  <a:lnTo>
                    <a:pt x="3" y="18"/>
                  </a:lnTo>
                  <a:lnTo>
                    <a:pt x="8" y="8"/>
                  </a:lnTo>
                  <a:lnTo>
                    <a:pt x="16" y="3"/>
                  </a:lnTo>
                  <a:lnTo>
                    <a:pt x="28" y="0"/>
                  </a:lnTo>
                  <a:lnTo>
                    <a:pt x="38" y="3"/>
                  </a:lnTo>
                  <a:lnTo>
                    <a:pt x="48" y="8"/>
                  </a:lnTo>
                  <a:lnTo>
                    <a:pt x="53" y="18"/>
                  </a:lnTo>
                  <a:lnTo>
                    <a:pt x="56" y="29"/>
                  </a:lnTo>
                  <a:close/>
                </a:path>
              </a:pathLst>
            </a:custGeom>
            <a:solidFill>
              <a:srgbClr val="FFFFFF"/>
            </a:solidFill>
            <a:ln w="9525">
              <a:noFill/>
              <a:round/>
              <a:headEnd/>
              <a:tailEnd/>
            </a:ln>
          </p:spPr>
          <p:txBody>
            <a:bodyPr/>
            <a:lstStyle/>
            <a:p>
              <a:endParaRPr lang="es-MX"/>
            </a:p>
          </p:txBody>
        </p:sp>
        <p:sp>
          <p:nvSpPr>
            <p:cNvPr id="65918" name="Freeform 382"/>
            <p:cNvSpPr>
              <a:spLocks noChangeAspect="1"/>
            </p:cNvSpPr>
            <p:nvPr/>
          </p:nvSpPr>
          <p:spPr bwMode="auto">
            <a:xfrm flipH="1">
              <a:off x="550" y="3633"/>
              <a:ext cx="32" cy="12"/>
            </a:xfrm>
            <a:custGeom>
              <a:avLst/>
              <a:gdLst/>
              <a:ahLst/>
              <a:cxnLst>
                <a:cxn ang="0">
                  <a:pos x="37" y="5"/>
                </a:cxn>
                <a:cxn ang="0">
                  <a:pos x="37" y="6"/>
                </a:cxn>
                <a:cxn ang="0">
                  <a:pos x="37" y="8"/>
                </a:cxn>
                <a:cxn ang="0">
                  <a:pos x="37" y="12"/>
                </a:cxn>
                <a:cxn ang="0">
                  <a:pos x="37" y="15"/>
                </a:cxn>
                <a:cxn ang="0">
                  <a:pos x="31" y="15"/>
                </a:cxn>
                <a:cxn ang="0">
                  <a:pos x="23" y="15"/>
                </a:cxn>
                <a:cxn ang="0">
                  <a:pos x="14" y="15"/>
                </a:cxn>
                <a:cxn ang="0">
                  <a:pos x="8" y="15"/>
                </a:cxn>
                <a:cxn ang="0">
                  <a:pos x="8" y="12"/>
                </a:cxn>
                <a:cxn ang="0">
                  <a:pos x="8" y="8"/>
                </a:cxn>
                <a:cxn ang="0">
                  <a:pos x="8" y="6"/>
                </a:cxn>
                <a:cxn ang="0">
                  <a:pos x="8" y="5"/>
                </a:cxn>
                <a:cxn ang="0">
                  <a:pos x="8" y="4"/>
                </a:cxn>
                <a:cxn ang="0">
                  <a:pos x="7" y="1"/>
                </a:cxn>
                <a:cxn ang="0">
                  <a:pos x="6" y="0"/>
                </a:cxn>
                <a:cxn ang="0">
                  <a:pos x="5" y="0"/>
                </a:cxn>
                <a:cxn ang="0">
                  <a:pos x="4" y="0"/>
                </a:cxn>
                <a:cxn ang="0">
                  <a:pos x="1" y="1"/>
                </a:cxn>
                <a:cxn ang="0">
                  <a:pos x="0" y="4"/>
                </a:cxn>
                <a:cxn ang="0">
                  <a:pos x="0" y="5"/>
                </a:cxn>
                <a:cxn ang="0">
                  <a:pos x="0" y="22"/>
                </a:cxn>
                <a:cxn ang="0">
                  <a:pos x="45" y="22"/>
                </a:cxn>
                <a:cxn ang="0">
                  <a:pos x="45" y="5"/>
                </a:cxn>
                <a:cxn ang="0">
                  <a:pos x="45" y="4"/>
                </a:cxn>
                <a:cxn ang="0">
                  <a:pos x="44" y="1"/>
                </a:cxn>
                <a:cxn ang="0">
                  <a:pos x="42" y="0"/>
                </a:cxn>
                <a:cxn ang="0">
                  <a:pos x="41" y="0"/>
                </a:cxn>
                <a:cxn ang="0">
                  <a:pos x="39" y="0"/>
                </a:cxn>
                <a:cxn ang="0">
                  <a:pos x="38" y="1"/>
                </a:cxn>
                <a:cxn ang="0">
                  <a:pos x="37" y="4"/>
                </a:cxn>
                <a:cxn ang="0">
                  <a:pos x="37" y="5"/>
                </a:cxn>
              </a:cxnLst>
              <a:rect l="0" t="0" r="r" b="b"/>
              <a:pathLst>
                <a:path w="45" h="22">
                  <a:moveTo>
                    <a:pt x="37" y="5"/>
                  </a:moveTo>
                  <a:lnTo>
                    <a:pt x="37" y="6"/>
                  </a:lnTo>
                  <a:lnTo>
                    <a:pt x="37" y="8"/>
                  </a:lnTo>
                  <a:lnTo>
                    <a:pt x="37" y="12"/>
                  </a:lnTo>
                  <a:lnTo>
                    <a:pt x="37" y="15"/>
                  </a:lnTo>
                  <a:lnTo>
                    <a:pt x="31" y="15"/>
                  </a:lnTo>
                  <a:lnTo>
                    <a:pt x="23" y="15"/>
                  </a:lnTo>
                  <a:lnTo>
                    <a:pt x="14" y="15"/>
                  </a:lnTo>
                  <a:lnTo>
                    <a:pt x="8" y="15"/>
                  </a:lnTo>
                  <a:lnTo>
                    <a:pt x="8" y="12"/>
                  </a:lnTo>
                  <a:lnTo>
                    <a:pt x="8" y="8"/>
                  </a:lnTo>
                  <a:lnTo>
                    <a:pt x="8" y="6"/>
                  </a:lnTo>
                  <a:lnTo>
                    <a:pt x="8" y="5"/>
                  </a:lnTo>
                  <a:lnTo>
                    <a:pt x="8" y="4"/>
                  </a:lnTo>
                  <a:lnTo>
                    <a:pt x="7" y="1"/>
                  </a:lnTo>
                  <a:lnTo>
                    <a:pt x="6" y="0"/>
                  </a:lnTo>
                  <a:lnTo>
                    <a:pt x="5" y="0"/>
                  </a:lnTo>
                  <a:lnTo>
                    <a:pt x="4" y="0"/>
                  </a:lnTo>
                  <a:lnTo>
                    <a:pt x="1" y="1"/>
                  </a:lnTo>
                  <a:lnTo>
                    <a:pt x="0" y="4"/>
                  </a:lnTo>
                  <a:lnTo>
                    <a:pt x="0" y="5"/>
                  </a:lnTo>
                  <a:lnTo>
                    <a:pt x="0" y="22"/>
                  </a:lnTo>
                  <a:lnTo>
                    <a:pt x="45" y="22"/>
                  </a:lnTo>
                  <a:lnTo>
                    <a:pt x="45" y="5"/>
                  </a:lnTo>
                  <a:lnTo>
                    <a:pt x="45" y="4"/>
                  </a:lnTo>
                  <a:lnTo>
                    <a:pt x="44" y="1"/>
                  </a:lnTo>
                  <a:lnTo>
                    <a:pt x="42" y="0"/>
                  </a:lnTo>
                  <a:lnTo>
                    <a:pt x="41" y="0"/>
                  </a:lnTo>
                  <a:lnTo>
                    <a:pt x="39" y="0"/>
                  </a:lnTo>
                  <a:lnTo>
                    <a:pt x="38" y="1"/>
                  </a:lnTo>
                  <a:lnTo>
                    <a:pt x="37" y="4"/>
                  </a:lnTo>
                  <a:lnTo>
                    <a:pt x="37" y="5"/>
                  </a:lnTo>
                  <a:close/>
                </a:path>
              </a:pathLst>
            </a:custGeom>
            <a:solidFill>
              <a:srgbClr val="000000"/>
            </a:solidFill>
            <a:ln w="9525">
              <a:noFill/>
              <a:round/>
              <a:headEnd/>
              <a:tailEnd/>
            </a:ln>
          </p:spPr>
          <p:txBody>
            <a:bodyPr/>
            <a:lstStyle/>
            <a:p>
              <a:endParaRPr lang="es-MX"/>
            </a:p>
          </p:txBody>
        </p:sp>
        <p:sp>
          <p:nvSpPr>
            <p:cNvPr id="65919" name="Freeform 383"/>
            <p:cNvSpPr>
              <a:spLocks noChangeAspect="1"/>
            </p:cNvSpPr>
            <p:nvPr/>
          </p:nvSpPr>
          <p:spPr bwMode="auto">
            <a:xfrm flipH="1">
              <a:off x="507" y="3446"/>
              <a:ext cx="34" cy="278"/>
            </a:xfrm>
            <a:custGeom>
              <a:avLst/>
              <a:gdLst/>
              <a:ahLst/>
              <a:cxnLst>
                <a:cxn ang="0">
                  <a:pos x="464" y="0"/>
                </a:cxn>
                <a:cxn ang="0">
                  <a:pos x="35" y="0"/>
                </a:cxn>
                <a:cxn ang="0">
                  <a:pos x="28" y="1"/>
                </a:cxn>
                <a:cxn ang="0">
                  <a:pos x="21" y="2"/>
                </a:cxn>
                <a:cxn ang="0">
                  <a:pos x="15" y="6"/>
                </a:cxn>
                <a:cxn ang="0">
                  <a:pos x="11" y="10"/>
                </a:cxn>
                <a:cxn ang="0">
                  <a:pos x="6" y="15"/>
                </a:cxn>
                <a:cxn ang="0">
                  <a:pos x="3" y="21"/>
                </a:cxn>
                <a:cxn ang="0">
                  <a:pos x="1" y="28"/>
                </a:cxn>
                <a:cxn ang="0">
                  <a:pos x="0" y="35"/>
                </a:cxn>
                <a:cxn ang="0">
                  <a:pos x="0" y="488"/>
                </a:cxn>
                <a:cxn ang="0">
                  <a:pos x="16" y="488"/>
                </a:cxn>
                <a:cxn ang="0">
                  <a:pos x="16" y="264"/>
                </a:cxn>
                <a:cxn ang="0">
                  <a:pos x="481" y="264"/>
                </a:cxn>
                <a:cxn ang="0">
                  <a:pos x="481" y="450"/>
                </a:cxn>
                <a:cxn ang="0">
                  <a:pos x="497" y="450"/>
                </a:cxn>
                <a:cxn ang="0">
                  <a:pos x="497" y="35"/>
                </a:cxn>
                <a:cxn ang="0">
                  <a:pos x="495" y="21"/>
                </a:cxn>
                <a:cxn ang="0">
                  <a:pos x="488" y="10"/>
                </a:cxn>
                <a:cxn ang="0">
                  <a:pos x="476" y="2"/>
                </a:cxn>
                <a:cxn ang="0">
                  <a:pos x="464" y="0"/>
                </a:cxn>
              </a:cxnLst>
              <a:rect l="0" t="0" r="r" b="b"/>
              <a:pathLst>
                <a:path w="497" h="488">
                  <a:moveTo>
                    <a:pt x="464" y="0"/>
                  </a:moveTo>
                  <a:lnTo>
                    <a:pt x="35" y="0"/>
                  </a:lnTo>
                  <a:lnTo>
                    <a:pt x="28" y="1"/>
                  </a:lnTo>
                  <a:lnTo>
                    <a:pt x="21" y="2"/>
                  </a:lnTo>
                  <a:lnTo>
                    <a:pt x="15" y="6"/>
                  </a:lnTo>
                  <a:lnTo>
                    <a:pt x="11" y="10"/>
                  </a:lnTo>
                  <a:lnTo>
                    <a:pt x="6" y="15"/>
                  </a:lnTo>
                  <a:lnTo>
                    <a:pt x="3" y="21"/>
                  </a:lnTo>
                  <a:lnTo>
                    <a:pt x="1" y="28"/>
                  </a:lnTo>
                  <a:lnTo>
                    <a:pt x="0" y="35"/>
                  </a:lnTo>
                  <a:lnTo>
                    <a:pt x="0" y="488"/>
                  </a:lnTo>
                  <a:lnTo>
                    <a:pt x="16" y="488"/>
                  </a:lnTo>
                  <a:lnTo>
                    <a:pt x="16" y="264"/>
                  </a:lnTo>
                  <a:lnTo>
                    <a:pt x="481" y="264"/>
                  </a:lnTo>
                  <a:lnTo>
                    <a:pt x="481" y="450"/>
                  </a:lnTo>
                  <a:lnTo>
                    <a:pt x="497" y="450"/>
                  </a:lnTo>
                  <a:lnTo>
                    <a:pt x="497" y="35"/>
                  </a:lnTo>
                  <a:lnTo>
                    <a:pt x="495" y="21"/>
                  </a:lnTo>
                  <a:lnTo>
                    <a:pt x="488" y="10"/>
                  </a:lnTo>
                  <a:lnTo>
                    <a:pt x="476" y="2"/>
                  </a:lnTo>
                  <a:lnTo>
                    <a:pt x="464" y="0"/>
                  </a:lnTo>
                  <a:close/>
                </a:path>
              </a:pathLst>
            </a:custGeom>
            <a:solidFill>
              <a:srgbClr val="000000"/>
            </a:solidFill>
            <a:ln w="9525">
              <a:noFill/>
              <a:round/>
              <a:headEnd/>
              <a:tailEnd/>
            </a:ln>
          </p:spPr>
          <p:txBody>
            <a:bodyPr/>
            <a:lstStyle/>
            <a:p>
              <a:endParaRPr lang="es-MX"/>
            </a:p>
          </p:txBody>
        </p:sp>
        <p:sp>
          <p:nvSpPr>
            <p:cNvPr id="65920" name="Rectangle 384"/>
            <p:cNvSpPr>
              <a:spLocks noChangeAspect="1" noChangeArrowheads="1"/>
            </p:cNvSpPr>
            <p:nvPr/>
          </p:nvSpPr>
          <p:spPr bwMode="auto">
            <a:xfrm flipH="1">
              <a:off x="322" y="3718"/>
              <a:ext cx="265" cy="9"/>
            </a:xfrm>
            <a:prstGeom prst="rect">
              <a:avLst/>
            </a:prstGeom>
            <a:solidFill>
              <a:srgbClr val="000000"/>
            </a:solidFill>
            <a:ln w="9525">
              <a:noFill/>
              <a:miter lim="800000"/>
              <a:headEnd/>
              <a:tailEnd/>
            </a:ln>
          </p:spPr>
          <p:txBody>
            <a:bodyPr/>
            <a:lstStyle/>
            <a:p>
              <a:endParaRPr lang="es-MX"/>
            </a:p>
          </p:txBody>
        </p:sp>
        <p:sp>
          <p:nvSpPr>
            <p:cNvPr id="65921" name="Freeform 385"/>
            <p:cNvSpPr>
              <a:spLocks noChangeAspect="1"/>
            </p:cNvSpPr>
            <p:nvPr/>
          </p:nvSpPr>
          <p:spPr bwMode="auto">
            <a:xfrm flipH="1">
              <a:off x="230" y="3683"/>
              <a:ext cx="95" cy="80"/>
            </a:xfrm>
            <a:custGeom>
              <a:avLst/>
              <a:gdLst/>
              <a:ahLst/>
              <a:cxnLst>
                <a:cxn ang="0">
                  <a:pos x="140" y="70"/>
                </a:cxn>
                <a:cxn ang="0">
                  <a:pos x="138" y="84"/>
                </a:cxn>
                <a:cxn ang="0">
                  <a:pos x="134" y="97"/>
                </a:cxn>
                <a:cxn ang="0">
                  <a:pos x="128" y="108"/>
                </a:cxn>
                <a:cxn ang="0">
                  <a:pos x="119" y="118"/>
                </a:cxn>
                <a:cxn ang="0">
                  <a:pos x="108" y="128"/>
                </a:cxn>
                <a:cxn ang="0">
                  <a:pos x="97" y="133"/>
                </a:cxn>
                <a:cxn ang="0">
                  <a:pos x="84" y="138"/>
                </a:cxn>
                <a:cxn ang="0">
                  <a:pos x="70" y="139"/>
                </a:cxn>
                <a:cxn ang="0">
                  <a:pos x="57" y="138"/>
                </a:cxn>
                <a:cxn ang="0">
                  <a:pos x="43" y="133"/>
                </a:cxn>
                <a:cxn ang="0">
                  <a:pos x="31" y="128"/>
                </a:cxn>
                <a:cxn ang="0">
                  <a:pos x="21" y="118"/>
                </a:cxn>
                <a:cxn ang="0">
                  <a:pos x="12" y="108"/>
                </a:cxn>
                <a:cxn ang="0">
                  <a:pos x="6" y="97"/>
                </a:cxn>
                <a:cxn ang="0">
                  <a:pos x="1" y="84"/>
                </a:cxn>
                <a:cxn ang="0">
                  <a:pos x="0" y="70"/>
                </a:cxn>
                <a:cxn ang="0">
                  <a:pos x="1" y="56"/>
                </a:cxn>
                <a:cxn ang="0">
                  <a:pos x="6" y="42"/>
                </a:cxn>
                <a:cxn ang="0">
                  <a:pos x="12" y="31"/>
                </a:cxn>
                <a:cxn ang="0">
                  <a:pos x="21" y="21"/>
                </a:cxn>
                <a:cxn ang="0">
                  <a:pos x="31" y="11"/>
                </a:cxn>
                <a:cxn ang="0">
                  <a:pos x="43" y="6"/>
                </a:cxn>
                <a:cxn ang="0">
                  <a:pos x="57" y="1"/>
                </a:cxn>
                <a:cxn ang="0">
                  <a:pos x="70" y="0"/>
                </a:cxn>
                <a:cxn ang="0">
                  <a:pos x="84" y="1"/>
                </a:cxn>
                <a:cxn ang="0">
                  <a:pos x="97" y="6"/>
                </a:cxn>
                <a:cxn ang="0">
                  <a:pos x="108" y="11"/>
                </a:cxn>
                <a:cxn ang="0">
                  <a:pos x="119" y="21"/>
                </a:cxn>
                <a:cxn ang="0">
                  <a:pos x="128" y="31"/>
                </a:cxn>
                <a:cxn ang="0">
                  <a:pos x="134" y="42"/>
                </a:cxn>
                <a:cxn ang="0">
                  <a:pos x="138" y="56"/>
                </a:cxn>
                <a:cxn ang="0">
                  <a:pos x="140" y="70"/>
                </a:cxn>
              </a:cxnLst>
              <a:rect l="0" t="0" r="r" b="b"/>
              <a:pathLst>
                <a:path w="140" h="139">
                  <a:moveTo>
                    <a:pt x="140" y="70"/>
                  </a:moveTo>
                  <a:lnTo>
                    <a:pt x="138" y="84"/>
                  </a:lnTo>
                  <a:lnTo>
                    <a:pt x="134" y="97"/>
                  </a:lnTo>
                  <a:lnTo>
                    <a:pt x="128" y="108"/>
                  </a:lnTo>
                  <a:lnTo>
                    <a:pt x="119" y="118"/>
                  </a:lnTo>
                  <a:lnTo>
                    <a:pt x="108" y="128"/>
                  </a:lnTo>
                  <a:lnTo>
                    <a:pt x="97" y="133"/>
                  </a:lnTo>
                  <a:lnTo>
                    <a:pt x="84" y="138"/>
                  </a:lnTo>
                  <a:lnTo>
                    <a:pt x="70" y="139"/>
                  </a:lnTo>
                  <a:lnTo>
                    <a:pt x="57" y="138"/>
                  </a:lnTo>
                  <a:lnTo>
                    <a:pt x="43" y="133"/>
                  </a:lnTo>
                  <a:lnTo>
                    <a:pt x="31" y="128"/>
                  </a:lnTo>
                  <a:lnTo>
                    <a:pt x="21" y="118"/>
                  </a:lnTo>
                  <a:lnTo>
                    <a:pt x="12" y="108"/>
                  </a:lnTo>
                  <a:lnTo>
                    <a:pt x="6" y="97"/>
                  </a:lnTo>
                  <a:lnTo>
                    <a:pt x="1" y="84"/>
                  </a:lnTo>
                  <a:lnTo>
                    <a:pt x="0" y="70"/>
                  </a:lnTo>
                  <a:lnTo>
                    <a:pt x="1" y="56"/>
                  </a:lnTo>
                  <a:lnTo>
                    <a:pt x="6" y="42"/>
                  </a:lnTo>
                  <a:lnTo>
                    <a:pt x="12" y="31"/>
                  </a:lnTo>
                  <a:lnTo>
                    <a:pt x="21" y="21"/>
                  </a:lnTo>
                  <a:lnTo>
                    <a:pt x="31" y="11"/>
                  </a:lnTo>
                  <a:lnTo>
                    <a:pt x="43" y="6"/>
                  </a:lnTo>
                  <a:lnTo>
                    <a:pt x="57" y="1"/>
                  </a:lnTo>
                  <a:lnTo>
                    <a:pt x="70" y="0"/>
                  </a:lnTo>
                  <a:lnTo>
                    <a:pt x="84" y="1"/>
                  </a:lnTo>
                  <a:lnTo>
                    <a:pt x="97" y="6"/>
                  </a:lnTo>
                  <a:lnTo>
                    <a:pt x="108" y="11"/>
                  </a:lnTo>
                  <a:lnTo>
                    <a:pt x="119" y="21"/>
                  </a:lnTo>
                  <a:lnTo>
                    <a:pt x="128" y="31"/>
                  </a:lnTo>
                  <a:lnTo>
                    <a:pt x="134" y="42"/>
                  </a:lnTo>
                  <a:lnTo>
                    <a:pt x="138" y="56"/>
                  </a:lnTo>
                  <a:lnTo>
                    <a:pt x="140" y="70"/>
                  </a:lnTo>
                  <a:close/>
                </a:path>
              </a:pathLst>
            </a:custGeom>
            <a:solidFill>
              <a:srgbClr val="000000"/>
            </a:solidFill>
            <a:ln w="9525">
              <a:noFill/>
              <a:round/>
              <a:headEnd/>
              <a:tailEnd/>
            </a:ln>
          </p:spPr>
          <p:txBody>
            <a:bodyPr/>
            <a:lstStyle/>
            <a:p>
              <a:endParaRPr lang="es-MX"/>
            </a:p>
          </p:txBody>
        </p:sp>
        <p:sp>
          <p:nvSpPr>
            <p:cNvPr id="65922" name="Freeform 386"/>
            <p:cNvSpPr>
              <a:spLocks noChangeAspect="1"/>
            </p:cNvSpPr>
            <p:nvPr/>
          </p:nvSpPr>
          <p:spPr bwMode="auto">
            <a:xfrm flipH="1">
              <a:off x="258" y="3707"/>
              <a:ext cx="40" cy="32"/>
            </a:xfrm>
            <a:custGeom>
              <a:avLst/>
              <a:gdLst/>
              <a:ahLst/>
              <a:cxnLst>
                <a:cxn ang="0">
                  <a:pos x="56" y="29"/>
                </a:cxn>
                <a:cxn ang="0">
                  <a:pos x="54" y="39"/>
                </a:cxn>
                <a:cxn ang="0">
                  <a:pos x="48" y="49"/>
                </a:cxn>
                <a:cxn ang="0">
                  <a:pos x="39" y="54"/>
                </a:cxn>
                <a:cxn ang="0">
                  <a:pos x="28" y="57"/>
                </a:cxn>
                <a:cxn ang="0">
                  <a:pos x="17" y="54"/>
                </a:cxn>
                <a:cxn ang="0">
                  <a:pos x="8" y="49"/>
                </a:cxn>
                <a:cxn ang="0">
                  <a:pos x="2" y="39"/>
                </a:cxn>
                <a:cxn ang="0">
                  <a:pos x="0" y="29"/>
                </a:cxn>
                <a:cxn ang="0">
                  <a:pos x="2" y="18"/>
                </a:cxn>
                <a:cxn ang="0">
                  <a:pos x="8" y="8"/>
                </a:cxn>
                <a:cxn ang="0">
                  <a:pos x="17" y="3"/>
                </a:cxn>
                <a:cxn ang="0">
                  <a:pos x="28" y="0"/>
                </a:cxn>
                <a:cxn ang="0">
                  <a:pos x="39" y="3"/>
                </a:cxn>
                <a:cxn ang="0">
                  <a:pos x="48" y="8"/>
                </a:cxn>
                <a:cxn ang="0">
                  <a:pos x="54" y="18"/>
                </a:cxn>
                <a:cxn ang="0">
                  <a:pos x="56" y="29"/>
                </a:cxn>
              </a:cxnLst>
              <a:rect l="0" t="0" r="r" b="b"/>
              <a:pathLst>
                <a:path w="56" h="57">
                  <a:moveTo>
                    <a:pt x="56" y="29"/>
                  </a:moveTo>
                  <a:lnTo>
                    <a:pt x="54" y="39"/>
                  </a:lnTo>
                  <a:lnTo>
                    <a:pt x="48" y="49"/>
                  </a:lnTo>
                  <a:lnTo>
                    <a:pt x="39" y="54"/>
                  </a:lnTo>
                  <a:lnTo>
                    <a:pt x="28" y="57"/>
                  </a:lnTo>
                  <a:lnTo>
                    <a:pt x="17" y="54"/>
                  </a:lnTo>
                  <a:lnTo>
                    <a:pt x="8" y="49"/>
                  </a:lnTo>
                  <a:lnTo>
                    <a:pt x="2" y="39"/>
                  </a:lnTo>
                  <a:lnTo>
                    <a:pt x="0" y="29"/>
                  </a:lnTo>
                  <a:lnTo>
                    <a:pt x="2" y="18"/>
                  </a:lnTo>
                  <a:lnTo>
                    <a:pt x="8" y="8"/>
                  </a:lnTo>
                  <a:lnTo>
                    <a:pt x="17" y="3"/>
                  </a:lnTo>
                  <a:lnTo>
                    <a:pt x="28" y="0"/>
                  </a:lnTo>
                  <a:lnTo>
                    <a:pt x="39" y="3"/>
                  </a:lnTo>
                  <a:lnTo>
                    <a:pt x="48" y="8"/>
                  </a:lnTo>
                  <a:lnTo>
                    <a:pt x="54" y="18"/>
                  </a:lnTo>
                  <a:lnTo>
                    <a:pt x="56" y="29"/>
                  </a:lnTo>
                  <a:close/>
                </a:path>
              </a:pathLst>
            </a:custGeom>
            <a:solidFill>
              <a:srgbClr val="FFFFFF"/>
            </a:solidFill>
            <a:ln w="9525">
              <a:noFill/>
              <a:round/>
              <a:headEnd/>
              <a:tailEnd/>
            </a:ln>
          </p:spPr>
          <p:txBody>
            <a:bodyPr/>
            <a:lstStyle/>
            <a:p>
              <a:endParaRPr lang="es-MX"/>
            </a:p>
          </p:txBody>
        </p:sp>
        <p:sp>
          <p:nvSpPr>
            <p:cNvPr id="65923" name="Freeform 387"/>
            <p:cNvSpPr>
              <a:spLocks noChangeAspect="1"/>
            </p:cNvSpPr>
            <p:nvPr/>
          </p:nvSpPr>
          <p:spPr bwMode="auto">
            <a:xfrm flipH="1">
              <a:off x="535" y="3594"/>
              <a:ext cx="207" cy="108"/>
            </a:xfrm>
            <a:custGeom>
              <a:avLst/>
              <a:gdLst/>
              <a:ahLst/>
              <a:cxnLst>
                <a:cxn ang="0">
                  <a:pos x="177" y="0"/>
                </a:cxn>
                <a:cxn ang="0">
                  <a:pos x="142" y="4"/>
                </a:cxn>
                <a:cxn ang="0">
                  <a:pos x="108" y="13"/>
                </a:cxn>
                <a:cxn ang="0">
                  <a:pos x="78" y="28"/>
                </a:cxn>
                <a:cxn ang="0">
                  <a:pos x="52" y="47"/>
                </a:cxn>
                <a:cxn ang="0">
                  <a:pos x="30" y="72"/>
                </a:cxn>
                <a:cxn ang="0">
                  <a:pos x="14" y="99"/>
                </a:cxn>
                <a:cxn ang="0">
                  <a:pos x="3" y="130"/>
                </a:cxn>
                <a:cxn ang="0">
                  <a:pos x="0" y="163"/>
                </a:cxn>
                <a:cxn ang="0">
                  <a:pos x="0" y="189"/>
                </a:cxn>
                <a:cxn ang="0">
                  <a:pos x="16" y="189"/>
                </a:cxn>
                <a:cxn ang="0">
                  <a:pos x="16" y="163"/>
                </a:cxn>
                <a:cxn ang="0">
                  <a:pos x="19" y="133"/>
                </a:cxn>
                <a:cxn ang="0">
                  <a:pos x="29" y="106"/>
                </a:cxn>
                <a:cxn ang="0">
                  <a:pos x="44" y="81"/>
                </a:cxn>
                <a:cxn ang="0">
                  <a:pos x="63" y="59"/>
                </a:cxn>
                <a:cxn ang="0">
                  <a:pos x="87" y="42"/>
                </a:cxn>
                <a:cxn ang="0">
                  <a:pos x="115" y="28"/>
                </a:cxn>
                <a:cxn ang="0">
                  <a:pos x="145" y="20"/>
                </a:cxn>
                <a:cxn ang="0">
                  <a:pos x="177" y="16"/>
                </a:cxn>
                <a:cxn ang="0">
                  <a:pos x="298" y="16"/>
                </a:cxn>
                <a:cxn ang="0">
                  <a:pos x="298" y="0"/>
                </a:cxn>
                <a:cxn ang="0">
                  <a:pos x="177" y="0"/>
                </a:cxn>
              </a:cxnLst>
              <a:rect l="0" t="0" r="r" b="b"/>
              <a:pathLst>
                <a:path w="298" h="189">
                  <a:moveTo>
                    <a:pt x="177" y="0"/>
                  </a:moveTo>
                  <a:lnTo>
                    <a:pt x="142" y="4"/>
                  </a:lnTo>
                  <a:lnTo>
                    <a:pt x="108" y="13"/>
                  </a:lnTo>
                  <a:lnTo>
                    <a:pt x="78" y="28"/>
                  </a:lnTo>
                  <a:lnTo>
                    <a:pt x="52" y="47"/>
                  </a:lnTo>
                  <a:lnTo>
                    <a:pt x="30" y="72"/>
                  </a:lnTo>
                  <a:lnTo>
                    <a:pt x="14" y="99"/>
                  </a:lnTo>
                  <a:lnTo>
                    <a:pt x="3" y="130"/>
                  </a:lnTo>
                  <a:lnTo>
                    <a:pt x="0" y="163"/>
                  </a:lnTo>
                  <a:lnTo>
                    <a:pt x="0" y="189"/>
                  </a:lnTo>
                  <a:lnTo>
                    <a:pt x="16" y="189"/>
                  </a:lnTo>
                  <a:lnTo>
                    <a:pt x="16" y="163"/>
                  </a:lnTo>
                  <a:lnTo>
                    <a:pt x="19" y="133"/>
                  </a:lnTo>
                  <a:lnTo>
                    <a:pt x="29" y="106"/>
                  </a:lnTo>
                  <a:lnTo>
                    <a:pt x="44" y="81"/>
                  </a:lnTo>
                  <a:lnTo>
                    <a:pt x="63" y="59"/>
                  </a:lnTo>
                  <a:lnTo>
                    <a:pt x="87" y="42"/>
                  </a:lnTo>
                  <a:lnTo>
                    <a:pt x="115" y="28"/>
                  </a:lnTo>
                  <a:lnTo>
                    <a:pt x="145" y="20"/>
                  </a:lnTo>
                  <a:lnTo>
                    <a:pt x="177" y="16"/>
                  </a:lnTo>
                  <a:lnTo>
                    <a:pt x="298" y="16"/>
                  </a:lnTo>
                  <a:lnTo>
                    <a:pt x="298" y="0"/>
                  </a:lnTo>
                  <a:lnTo>
                    <a:pt x="177" y="0"/>
                  </a:lnTo>
                  <a:close/>
                </a:path>
              </a:pathLst>
            </a:custGeom>
            <a:solidFill>
              <a:srgbClr val="000000"/>
            </a:solidFill>
            <a:ln w="9525">
              <a:noFill/>
              <a:round/>
              <a:headEnd/>
              <a:tailEnd/>
            </a:ln>
          </p:spPr>
          <p:txBody>
            <a:bodyPr/>
            <a:lstStyle/>
            <a:p>
              <a:endParaRPr lang="es-MX"/>
            </a:p>
          </p:txBody>
        </p:sp>
        <p:sp>
          <p:nvSpPr>
            <p:cNvPr id="65924" name="Freeform 388"/>
            <p:cNvSpPr>
              <a:spLocks noChangeAspect="1"/>
            </p:cNvSpPr>
            <p:nvPr/>
          </p:nvSpPr>
          <p:spPr bwMode="auto">
            <a:xfrm flipH="1">
              <a:off x="564" y="3598"/>
              <a:ext cx="60" cy="123"/>
            </a:xfrm>
            <a:custGeom>
              <a:avLst/>
              <a:gdLst/>
              <a:ahLst/>
              <a:cxnLst>
                <a:cxn ang="0">
                  <a:pos x="0" y="5"/>
                </a:cxn>
                <a:cxn ang="0">
                  <a:pos x="0" y="135"/>
                </a:cxn>
                <a:cxn ang="0">
                  <a:pos x="4" y="135"/>
                </a:cxn>
                <a:cxn ang="0">
                  <a:pos x="19" y="136"/>
                </a:cxn>
                <a:cxn ang="0">
                  <a:pos x="31" y="142"/>
                </a:cxn>
                <a:cxn ang="0">
                  <a:pos x="44" y="149"/>
                </a:cxn>
                <a:cxn ang="0">
                  <a:pos x="56" y="158"/>
                </a:cxn>
                <a:cxn ang="0">
                  <a:pos x="65" y="171"/>
                </a:cxn>
                <a:cxn ang="0">
                  <a:pos x="72" y="183"/>
                </a:cxn>
                <a:cxn ang="0">
                  <a:pos x="76" y="198"/>
                </a:cxn>
                <a:cxn ang="0">
                  <a:pos x="78" y="213"/>
                </a:cxn>
                <a:cxn ang="0">
                  <a:pos x="78" y="214"/>
                </a:cxn>
                <a:cxn ang="0">
                  <a:pos x="79" y="215"/>
                </a:cxn>
                <a:cxn ang="0">
                  <a:pos x="80" y="217"/>
                </a:cxn>
                <a:cxn ang="0">
                  <a:pos x="81" y="217"/>
                </a:cxn>
                <a:cxn ang="0">
                  <a:pos x="82" y="217"/>
                </a:cxn>
                <a:cxn ang="0">
                  <a:pos x="85" y="215"/>
                </a:cxn>
                <a:cxn ang="0">
                  <a:pos x="86" y="214"/>
                </a:cxn>
                <a:cxn ang="0">
                  <a:pos x="86" y="213"/>
                </a:cxn>
                <a:cxn ang="0">
                  <a:pos x="85" y="197"/>
                </a:cxn>
                <a:cxn ang="0">
                  <a:pos x="80" y="181"/>
                </a:cxn>
                <a:cxn ang="0">
                  <a:pos x="72" y="167"/>
                </a:cxn>
                <a:cxn ang="0">
                  <a:pos x="63" y="154"/>
                </a:cxn>
                <a:cxn ang="0">
                  <a:pos x="51" y="144"/>
                </a:cxn>
                <a:cxn ang="0">
                  <a:pos x="37" y="136"/>
                </a:cxn>
                <a:cxn ang="0">
                  <a:pos x="23" y="130"/>
                </a:cxn>
                <a:cxn ang="0">
                  <a:pos x="7" y="128"/>
                </a:cxn>
                <a:cxn ang="0">
                  <a:pos x="7" y="106"/>
                </a:cxn>
                <a:cxn ang="0">
                  <a:pos x="7" y="65"/>
                </a:cxn>
                <a:cxn ang="0">
                  <a:pos x="7" y="23"/>
                </a:cxn>
                <a:cxn ang="0">
                  <a:pos x="7" y="5"/>
                </a:cxn>
                <a:cxn ang="0">
                  <a:pos x="7" y="4"/>
                </a:cxn>
                <a:cxn ang="0">
                  <a:pos x="6" y="1"/>
                </a:cxn>
                <a:cxn ang="0">
                  <a:pos x="5" y="0"/>
                </a:cxn>
                <a:cxn ang="0">
                  <a:pos x="4" y="0"/>
                </a:cxn>
                <a:cxn ang="0">
                  <a:pos x="3" y="0"/>
                </a:cxn>
                <a:cxn ang="0">
                  <a:pos x="2" y="1"/>
                </a:cxn>
                <a:cxn ang="0">
                  <a:pos x="0" y="4"/>
                </a:cxn>
                <a:cxn ang="0">
                  <a:pos x="0" y="5"/>
                </a:cxn>
              </a:cxnLst>
              <a:rect l="0" t="0" r="r" b="b"/>
              <a:pathLst>
                <a:path w="86" h="217">
                  <a:moveTo>
                    <a:pt x="0" y="5"/>
                  </a:moveTo>
                  <a:lnTo>
                    <a:pt x="0" y="135"/>
                  </a:lnTo>
                  <a:lnTo>
                    <a:pt x="4" y="135"/>
                  </a:lnTo>
                  <a:lnTo>
                    <a:pt x="19" y="136"/>
                  </a:lnTo>
                  <a:lnTo>
                    <a:pt x="31" y="142"/>
                  </a:lnTo>
                  <a:lnTo>
                    <a:pt x="44" y="149"/>
                  </a:lnTo>
                  <a:lnTo>
                    <a:pt x="56" y="158"/>
                  </a:lnTo>
                  <a:lnTo>
                    <a:pt x="65" y="171"/>
                  </a:lnTo>
                  <a:lnTo>
                    <a:pt x="72" y="183"/>
                  </a:lnTo>
                  <a:lnTo>
                    <a:pt x="76" y="198"/>
                  </a:lnTo>
                  <a:lnTo>
                    <a:pt x="78" y="213"/>
                  </a:lnTo>
                  <a:lnTo>
                    <a:pt x="78" y="214"/>
                  </a:lnTo>
                  <a:lnTo>
                    <a:pt x="79" y="215"/>
                  </a:lnTo>
                  <a:lnTo>
                    <a:pt x="80" y="217"/>
                  </a:lnTo>
                  <a:lnTo>
                    <a:pt x="81" y="217"/>
                  </a:lnTo>
                  <a:lnTo>
                    <a:pt x="82" y="217"/>
                  </a:lnTo>
                  <a:lnTo>
                    <a:pt x="85" y="215"/>
                  </a:lnTo>
                  <a:lnTo>
                    <a:pt x="86" y="214"/>
                  </a:lnTo>
                  <a:lnTo>
                    <a:pt x="86" y="213"/>
                  </a:lnTo>
                  <a:lnTo>
                    <a:pt x="85" y="197"/>
                  </a:lnTo>
                  <a:lnTo>
                    <a:pt x="80" y="181"/>
                  </a:lnTo>
                  <a:lnTo>
                    <a:pt x="72" y="167"/>
                  </a:lnTo>
                  <a:lnTo>
                    <a:pt x="63" y="154"/>
                  </a:lnTo>
                  <a:lnTo>
                    <a:pt x="51" y="144"/>
                  </a:lnTo>
                  <a:lnTo>
                    <a:pt x="37" y="136"/>
                  </a:lnTo>
                  <a:lnTo>
                    <a:pt x="23" y="130"/>
                  </a:lnTo>
                  <a:lnTo>
                    <a:pt x="7" y="128"/>
                  </a:lnTo>
                  <a:lnTo>
                    <a:pt x="7" y="106"/>
                  </a:lnTo>
                  <a:lnTo>
                    <a:pt x="7" y="65"/>
                  </a:lnTo>
                  <a:lnTo>
                    <a:pt x="7" y="23"/>
                  </a:lnTo>
                  <a:lnTo>
                    <a:pt x="7" y="5"/>
                  </a:lnTo>
                  <a:lnTo>
                    <a:pt x="7" y="4"/>
                  </a:lnTo>
                  <a:lnTo>
                    <a:pt x="6" y="1"/>
                  </a:lnTo>
                  <a:lnTo>
                    <a:pt x="5" y="0"/>
                  </a:lnTo>
                  <a:lnTo>
                    <a:pt x="4" y="0"/>
                  </a:lnTo>
                  <a:lnTo>
                    <a:pt x="3" y="0"/>
                  </a:lnTo>
                  <a:lnTo>
                    <a:pt x="2" y="1"/>
                  </a:lnTo>
                  <a:lnTo>
                    <a:pt x="0" y="4"/>
                  </a:lnTo>
                  <a:lnTo>
                    <a:pt x="0" y="5"/>
                  </a:lnTo>
                  <a:close/>
                </a:path>
              </a:pathLst>
            </a:custGeom>
            <a:solidFill>
              <a:srgbClr val="000000"/>
            </a:solidFill>
            <a:ln w="9525">
              <a:noFill/>
              <a:round/>
              <a:headEnd/>
              <a:tailEnd/>
            </a:ln>
          </p:spPr>
          <p:txBody>
            <a:bodyPr/>
            <a:lstStyle/>
            <a:p>
              <a:endParaRPr lang="es-MX"/>
            </a:p>
          </p:txBody>
        </p:sp>
        <p:sp>
          <p:nvSpPr>
            <p:cNvPr id="65925" name="Freeform 389"/>
            <p:cNvSpPr>
              <a:spLocks noChangeAspect="1"/>
            </p:cNvSpPr>
            <p:nvPr/>
          </p:nvSpPr>
          <p:spPr bwMode="auto">
            <a:xfrm flipH="1">
              <a:off x="581" y="3571"/>
              <a:ext cx="35" cy="25"/>
            </a:xfrm>
            <a:custGeom>
              <a:avLst/>
              <a:gdLst/>
              <a:ahLst/>
              <a:cxnLst>
                <a:cxn ang="0">
                  <a:pos x="6" y="2"/>
                </a:cxn>
                <a:cxn ang="0">
                  <a:pos x="1" y="9"/>
                </a:cxn>
                <a:cxn ang="0">
                  <a:pos x="0" y="19"/>
                </a:cxn>
                <a:cxn ang="0">
                  <a:pos x="2" y="30"/>
                </a:cxn>
                <a:cxn ang="0">
                  <a:pos x="9" y="42"/>
                </a:cxn>
                <a:cxn ang="0">
                  <a:pos x="10" y="43"/>
                </a:cxn>
                <a:cxn ang="0">
                  <a:pos x="11" y="44"/>
                </a:cxn>
                <a:cxn ang="0">
                  <a:pos x="14" y="44"/>
                </a:cxn>
                <a:cxn ang="0">
                  <a:pos x="15" y="43"/>
                </a:cxn>
                <a:cxn ang="0">
                  <a:pos x="16" y="42"/>
                </a:cxn>
                <a:cxn ang="0">
                  <a:pos x="16" y="40"/>
                </a:cxn>
                <a:cxn ang="0">
                  <a:pos x="16" y="38"/>
                </a:cxn>
                <a:cxn ang="0">
                  <a:pos x="15" y="37"/>
                </a:cxn>
                <a:cxn ang="0">
                  <a:pos x="10" y="28"/>
                </a:cxn>
                <a:cxn ang="0">
                  <a:pos x="8" y="20"/>
                </a:cxn>
                <a:cxn ang="0">
                  <a:pos x="8" y="13"/>
                </a:cxn>
                <a:cxn ang="0">
                  <a:pos x="10" y="9"/>
                </a:cxn>
                <a:cxn ang="0">
                  <a:pos x="15" y="8"/>
                </a:cxn>
                <a:cxn ang="0">
                  <a:pos x="21" y="10"/>
                </a:cxn>
                <a:cxn ang="0">
                  <a:pos x="28" y="16"/>
                </a:cxn>
                <a:cxn ang="0">
                  <a:pos x="34" y="24"/>
                </a:cxn>
                <a:cxn ang="0">
                  <a:pos x="38" y="29"/>
                </a:cxn>
                <a:cxn ang="0">
                  <a:pos x="40" y="33"/>
                </a:cxn>
                <a:cxn ang="0">
                  <a:pos x="41" y="38"/>
                </a:cxn>
                <a:cxn ang="0">
                  <a:pos x="43" y="43"/>
                </a:cxn>
                <a:cxn ang="0">
                  <a:pos x="43" y="43"/>
                </a:cxn>
                <a:cxn ang="0">
                  <a:pos x="43" y="44"/>
                </a:cxn>
                <a:cxn ang="0">
                  <a:pos x="43" y="45"/>
                </a:cxn>
                <a:cxn ang="0">
                  <a:pos x="43" y="45"/>
                </a:cxn>
                <a:cxn ang="0">
                  <a:pos x="43" y="44"/>
                </a:cxn>
                <a:cxn ang="0">
                  <a:pos x="44" y="42"/>
                </a:cxn>
                <a:cxn ang="0">
                  <a:pos x="45" y="40"/>
                </a:cxn>
                <a:cxn ang="0">
                  <a:pos x="46" y="40"/>
                </a:cxn>
                <a:cxn ang="0">
                  <a:pos x="47" y="40"/>
                </a:cxn>
                <a:cxn ang="0">
                  <a:pos x="49" y="42"/>
                </a:cxn>
                <a:cxn ang="0">
                  <a:pos x="51" y="43"/>
                </a:cxn>
                <a:cxn ang="0">
                  <a:pos x="51" y="44"/>
                </a:cxn>
                <a:cxn ang="0">
                  <a:pos x="51" y="42"/>
                </a:cxn>
                <a:cxn ang="0">
                  <a:pos x="49" y="36"/>
                </a:cxn>
                <a:cxn ang="0">
                  <a:pos x="47" y="30"/>
                </a:cxn>
                <a:cxn ang="0">
                  <a:pos x="45" y="25"/>
                </a:cxn>
                <a:cxn ang="0">
                  <a:pos x="41" y="20"/>
                </a:cxn>
                <a:cxn ang="0">
                  <a:pos x="37" y="14"/>
                </a:cxn>
                <a:cxn ang="0">
                  <a:pos x="32" y="9"/>
                </a:cxn>
                <a:cxn ang="0">
                  <a:pos x="28" y="6"/>
                </a:cxn>
                <a:cxn ang="0">
                  <a:pos x="23" y="2"/>
                </a:cxn>
                <a:cxn ang="0">
                  <a:pos x="18" y="0"/>
                </a:cxn>
                <a:cxn ang="0">
                  <a:pos x="14" y="0"/>
                </a:cxn>
                <a:cxn ang="0">
                  <a:pos x="9" y="0"/>
                </a:cxn>
                <a:cxn ang="0">
                  <a:pos x="6" y="2"/>
                </a:cxn>
              </a:cxnLst>
              <a:rect l="0" t="0" r="r" b="b"/>
              <a:pathLst>
                <a:path w="51" h="45">
                  <a:moveTo>
                    <a:pt x="6" y="2"/>
                  </a:moveTo>
                  <a:lnTo>
                    <a:pt x="1" y="9"/>
                  </a:lnTo>
                  <a:lnTo>
                    <a:pt x="0" y="19"/>
                  </a:lnTo>
                  <a:lnTo>
                    <a:pt x="2" y="30"/>
                  </a:lnTo>
                  <a:lnTo>
                    <a:pt x="9" y="42"/>
                  </a:lnTo>
                  <a:lnTo>
                    <a:pt x="10" y="43"/>
                  </a:lnTo>
                  <a:lnTo>
                    <a:pt x="11" y="44"/>
                  </a:lnTo>
                  <a:lnTo>
                    <a:pt x="14" y="44"/>
                  </a:lnTo>
                  <a:lnTo>
                    <a:pt x="15" y="43"/>
                  </a:lnTo>
                  <a:lnTo>
                    <a:pt x="16" y="42"/>
                  </a:lnTo>
                  <a:lnTo>
                    <a:pt x="16" y="40"/>
                  </a:lnTo>
                  <a:lnTo>
                    <a:pt x="16" y="38"/>
                  </a:lnTo>
                  <a:lnTo>
                    <a:pt x="15" y="37"/>
                  </a:lnTo>
                  <a:lnTo>
                    <a:pt x="10" y="28"/>
                  </a:lnTo>
                  <a:lnTo>
                    <a:pt x="8" y="20"/>
                  </a:lnTo>
                  <a:lnTo>
                    <a:pt x="8" y="13"/>
                  </a:lnTo>
                  <a:lnTo>
                    <a:pt x="10" y="9"/>
                  </a:lnTo>
                  <a:lnTo>
                    <a:pt x="15" y="8"/>
                  </a:lnTo>
                  <a:lnTo>
                    <a:pt x="21" y="10"/>
                  </a:lnTo>
                  <a:lnTo>
                    <a:pt x="28" y="16"/>
                  </a:lnTo>
                  <a:lnTo>
                    <a:pt x="34" y="24"/>
                  </a:lnTo>
                  <a:lnTo>
                    <a:pt x="38" y="29"/>
                  </a:lnTo>
                  <a:lnTo>
                    <a:pt x="40" y="33"/>
                  </a:lnTo>
                  <a:lnTo>
                    <a:pt x="41" y="38"/>
                  </a:lnTo>
                  <a:lnTo>
                    <a:pt x="43" y="43"/>
                  </a:lnTo>
                  <a:lnTo>
                    <a:pt x="43" y="43"/>
                  </a:lnTo>
                  <a:lnTo>
                    <a:pt x="43" y="44"/>
                  </a:lnTo>
                  <a:lnTo>
                    <a:pt x="43" y="45"/>
                  </a:lnTo>
                  <a:lnTo>
                    <a:pt x="43" y="45"/>
                  </a:lnTo>
                  <a:lnTo>
                    <a:pt x="43" y="44"/>
                  </a:lnTo>
                  <a:lnTo>
                    <a:pt x="44" y="42"/>
                  </a:lnTo>
                  <a:lnTo>
                    <a:pt x="45" y="40"/>
                  </a:lnTo>
                  <a:lnTo>
                    <a:pt x="46" y="40"/>
                  </a:lnTo>
                  <a:lnTo>
                    <a:pt x="47" y="40"/>
                  </a:lnTo>
                  <a:lnTo>
                    <a:pt x="49" y="42"/>
                  </a:lnTo>
                  <a:lnTo>
                    <a:pt x="51" y="43"/>
                  </a:lnTo>
                  <a:lnTo>
                    <a:pt x="51" y="44"/>
                  </a:lnTo>
                  <a:lnTo>
                    <a:pt x="51" y="42"/>
                  </a:lnTo>
                  <a:lnTo>
                    <a:pt x="49" y="36"/>
                  </a:lnTo>
                  <a:lnTo>
                    <a:pt x="47" y="30"/>
                  </a:lnTo>
                  <a:lnTo>
                    <a:pt x="45" y="25"/>
                  </a:lnTo>
                  <a:lnTo>
                    <a:pt x="41" y="20"/>
                  </a:lnTo>
                  <a:lnTo>
                    <a:pt x="37" y="14"/>
                  </a:lnTo>
                  <a:lnTo>
                    <a:pt x="32" y="9"/>
                  </a:lnTo>
                  <a:lnTo>
                    <a:pt x="28" y="6"/>
                  </a:lnTo>
                  <a:lnTo>
                    <a:pt x="23" y="2"/>
                  </a:lnTo>
                  <a:lnTo>
                    <a:pt x="18" y="0"/>
                  </a:lnTo>
                  <a:lnTo>
                    <a:pt x="14" y="0"/>
                  </a:lnTo>
                  <a:lnTo>
                    <a:pt x="9" y="0"/>
                  </a:lnTo>
                  <a:lnTo>
                    <a:pt x="6" y="2"/>
                  </a:lnTo>
                  <a:close/>
                </a:path>
              </a:pathLst>
            </a:custGeom>
            <a:solidFill>
              <a:srgbClr val="000000"/>
            </a:solidFill>
            <a:ln w="9525">
              <a:noFill/>
              <a:round/>
              <a:headEnd/>
              <a:tailEnd/>
            </a:ln>
          </p:spPr>
          <p:txBody>
            <a:bodyPr/>
            <a:lstStyle/>
            <a:p>
              <a:endParaRPr lang="es-MX"/>
            </a:p>
          </p:txBody>
        </p:sp>
        <p:sp>
          <p:nvSpPr>
            <p:cNvPr id="65926" name="Freeform 390"/>
            <p:cNvSpPr>
              <a:spLocks noChangeAspect="1"/>
            </p:cNvSpPr>
            <p:nvPr/>
          </p:nvSpPr>
          <p:spPr bwMode="auto">
            <a:xfrm flipH="1">
              <a:off x="708" y="3651"/>
              <a:ext cx="32" cy="51"/>
            </a:xfrm>
            <a:custGeom>
              <a:avLst/>
              <a:gdLst/>
              <a:ahLst/>
              <a:cxnLst>
                <a:cxn ang="0">
                  <a:pos x="13" y="2"/>
                </a:cxn>
                <a:cxn ang="0">
                  <a:pos x="13" y="3"/>
                </a:cxn>
                <a:cxn ang="0">
                  <a:pos x="14" y="4"/>
                </a:cxn>
                <a:cxn ang="0">
                  <a:pos x="14" y="6"/>
                </a:cxn>
                <a:cxn ang="0">
                  <a:pos x="15" y="6"/>
                </a:cxn>
                <a:cxn ang="0">
                  <a:pos x="24" y="12"/>
                </a:cxn>
                <a:cxn ang="0">
                  <a:pos x="32" y="20"/>
                </a:cxn>
                <a:cxn ang="0">
                  <a:pos x="37" y="31"/>
                </a:cxn>
                <a:cxn ang="0">
                  <a:pos x="38" y="42"/>
                </a:cxn>
                <a:cxn ang="0">
                  <a:pos x="36" y="56"/>
                </a:cxn>
                <a:cxn ang="0">
                  <a:pos x="29" y="67"/>
                </a:cxn>
                <a:cxn ang="0">
                  <a:pos x="17" y="76"/>
                </a:cxn>
                <a:cxn ang="0">
                  <a:pos x="5" y="79"/>
                </a:cxn>
                <a:cxn ang="0">
                  <a:pos x="4" y="79"/>
                </a:cxn>
                <a:cxn ang="0">
                  <a:pos x="1" y="80"/>
                </a:cxn>
                <a:cxn ang="0">
                  <a:pos x="0" y="81"/>
                </a:cxn>
                <a:cxn ang="0">
                  <a:pos x="0" y="82"/>
                </a:cxn>
                <a:cxn ang="0">
                  <a:pos x="0" y="84"/>
                </a:cxn>
                <a:cxn ang="0">
                  <a:pos x="1" y="86"/>
                </a:cxn>
                <a:cxn ang="0">
                  <a:pos x="4" y="87"/>
                </a:cxn>
                <a:cxn ang="0">
                  <a:pos x="5" y="87"/>
                </a:cxn>
                <a:cxn ang="0">
                  <a:pos x="13" y="86"/>
                </a:cxn>
                <a:cxn ang="0">
                  <a:pos x="21" y="84"/>
                </a:cxn>
                <a:cxn ang="0">
                  <a:pos x="28" y="79"/>
                </a:cxn>
                <a:cxn ang="0">
                  <a:pos x="35" y="73"/>
                </a:cxn>
                <a:cxn ang="0">
                  <a:pos x="39" y="67"/>
                </a:cxn>
                <a:cxn ang="0">
                  <a:pos x="43" y="59"/>
                </a:cxn>
                <a:cxn ang="0">
                  <a:pos x="45" y="51"/>
                </a:cxn>
                <a:cxn ang="0">
                  <a:pos x="46" y="42"/>
                </a:cxn>
                <a:cxn ang="0">
                  <a:pos x="44" y="28"/>
                </a:cxn>
                <a:cxn ang="0">
                  <a:pos x="38" y="16"/>
                </a:cxn>
                <a:cxn ang="0">
                  <a:pos x="30" y="5"/>
                </a:cxn>
                <a:cxn ang="0">
                  <a:pos x="19" y="0"/>
                </a:cxn>
                <a:cxn ang="0">
                  <a:pos x="17" y="0"/>
                </a:cxn>
                <a:cxn ang="0">
                  <a:pos x="15" y="0"/>
                </a:cxn>
                <a:cxn ang="0">
                  <a:pos x="14" y="1"/>
                </a:cxn>
                <a:cxn ang="0">
                  <a:pos x="13" y="2"/>
                </a:cxn>
              </a:cxnLst>
              <a:rect l="0" t="0" r="r" b="b"/>
              <a:pathLst>
                <a:path w="46" h="87">
                  <a:moveTo>
                    <a:pt x="13" y="2"/>
                  </a:moveTo>
                  <a:lnTo>
                    <a:pt x="13" y="3"/>
                  </a:lnTo>
                  <a:lnTo>
                    <a:pt x="14" y="4"/>
                  </a:lnTo>
                  <a:lnTo>
                    <a:pt x="14" y="6"/>
                  </a:lnTo>
                  <a:lnTo>
                    <a:pt x="15" y="6"/>
                  </a:lnTo>
                  <a:lnTo>
                    <a:pt x="24" y="12"/>
                  </a:lnTo>
                  <a:lnTo>
                    <a:pt x="32" y="20"/>
                  </a:lnTo>
                  <a:lnTo>
                    <a:pt x="37" y="31"/>
                  </a:lnTo>
                  <a:lnTo>
                    <a:pt x="38" y="42"/>
                  </a:lnTo>
                  <a:lnTo>
                    <a:pt x="36" y="56"/>
                  </a:lnTo>
                  <a:lnTo>
                    <a:pt x="29" y="67"/>
                  </a:lnTo>
                  <a:lnTo>
                    <a:pt x="17" y="76"/>
                  </a:lnTo>
                  <a:lnTo>
                    <a:pt x="5" y="79"/>
                  </a:lnTo>
                  <a:lnTo>
                    <a:pt x="4" y="79"/>
                  </a:lnTo>
                  <a:lnTo>
                    <a:pt x="1" y="80"/>
                  </a:lnTo>
                  <a:lnTo>
                    <a:pt x="0" y="81"/>
                  </a:lnTo>
                  <a:lnTo>
                    <a:pt x="0" y="82"/>
                  </a:lnTo>
                  <a:lnTo>
                    <a:pt x="0" y="84"/>
                  </a:lnTo>
                  <a:lnTo>
                    <a:pt x="1" y="86"/>
                  </a:lnTo>
                  <a:lnTo>
                    <a:pt x="4" y="87"/>
                  </a:lnTo>
                  <a:lnTo>
                    <a:pt x="5" y="87"/>
                  </a:lnTo>
                  <a:lnTo>
                    <a:pt x="13" y="86"/>
                  </a:lnTo>
                  <a:lnTo>
                    <a:pt x="21" y="84"/>
                  </a:lnTo>
                  <a:lnTo>
                    <a:pt x="28" y="79"/>
                  </a:lnTo>
                  <a:lnTo>
                    <a:pt x="35" y="73"/>
                  </a:lnTo>
                  <a:lnTo>
                    <a:pt x="39" y="67"/>
                  </a:lnTo>
                  <a:lnTo>
                    <a:pt x="43" y="59"/>
                  </a:lnTo>
                  <a:lnTo>
                    <a:pt x="45" y="51"/>
                  </a:lnTo>
                  <a:lnTo>
                    <a:pt x="46" y="42"/>
                  </a:lnTo>
                  <a:lnTo>
                    <a:pt x="44" y="28"/>
                  </a:lnTo>
                  <a:lnTo>
                    <a:pt x="38" y="16"/>
                  </a:lnTo>
                  <a:lnTo>
                    <a:pt x="30" y="5"/>
                  </a:lnTo>
                  <a:lnTo>
                    <a:pt x="19" y="0"/>
                  </a:lnTo>
                  <a:lnTo>
                    <a:pt x="17" y="0"/>
                  </a:lnTo>
                  <a:lnTo>
                    <a:pt x="15" y="0"/>
                  </a:lnTo>
                  <a:lnTo>
                    <a:pt x="14" y="1"/>
                  </a:lnTo>
                  <a:lnTo>
                    <a:pt x="13" y="2"/>
                  </a:lnTo>
                  <a:close/>
                </a:path>
              </a:pathLst>
            </a:custGeom>
            <a:solidFill>
              <a:srgbClr val="000000"/>
            </a:solidFill>
            <a:ln w="9525">
              <a:noFill/>
              <a:round/>
              <a:headEnd/>
              <a:tailEnd/>
            </a:ln>
          </p:spPr>
          <p:txBody>
            <a:bodyPr/>
            <a:lstStyle/>
            <a:p>
              <a:endParaRPr lang="es-MX"/>
            </a:p>
          </p:txBody>
        </p:sp>
        <p:sp>
          <p:nvSpPr>
            <p:cNvPr id="65927" name="Freeform 391"/>
            <p:cNvSpPr>
              <a:spLocks noChangeAspect="1"/>
            </p:cNvSpPr>
            <p:nvPr/>
          </p:nvSpPr>
          <p:spPr bwMode="auto">
            <a:xfrm flipH="1">
              <a:off x="520" y="3509"/>
              <a:ext cx="134" cy="95"/>
            </a:xfrm>
            <a:custGeom>
              <a:avLst/>
              <a:gdLst/>
              <a:ahLst/>
              <a:cxnLst>
                <a:cxn ang="0">
                  <a:pos x="195" y="0"/>
                </a:cxn>
                <a:cxn ang="0">
                  <a:pos x="108" y="0"/>
                </a:cxn>
                <a:cxn ang="0">
                  <a:pos x="100" y="1"/>
                </a:cxn>
                <a:cxn ang="0">
                  <a:pos x="91" y="2"/>
                </a:cxn>
                <a:cxn ang="0">
                  <a:pos x="85" y="5"/>
                </a:cxn>
                <a:cxn ang="0">
                  <a:pos x="76" y="10"/>
                </a:cxn>
                <a:cxn ang="0">
                  <a:pos x="71" y="15"/>
                </a:cxn>
                <a:cxn ang="0">
                  <a:pos x="64" y="20"/>
                </a:cxn>
                <a:cxn ang="0">
                  <a:pos x="59" y="27"/>
                </a:cxn>
                <a:cxn ang="0">
                  <a:pos x="56" y="34"/>
                </a:cxn>
                <a:cxn ang="0">
                  <a:pos x="0" y="160"/>
                </a:cxn>
                <a:cxn ang="0">
                  <a:pos x="15" y="167"/>
                </a:cxn>
                <a:cxn ang="0">
                  <a:pos x="70" y="42"/>
                </a:cxn>
                <a:cxn ang="0">
                  <a:pos x="195" y="42"/>
                </a:cxn>
                <a:cxn ang="0">
                  <a:pos x="195" y="0"/>
                </a:cxn>
              </a:cxnLst>
              <a:rect l="0" t="0" r="r" b="b"/>
              <a:pathLst>
                <a:path w="195" h="167">
                  <a:moveTo>
                    <a:pt x="195" y="0"/>
                  </a:moveTo>
                  <a:lnTo>
                    <a:pt x="108" y="0"/>
                  </a:lnTo>
                  <a:lnTo>
                    <a:pt x="100" y="1"/>
                  </a:lnTo>
                  <a:lnTo>
                    <a:pt x="91" y="2"/>
                  </a:lnTo>
                  <a:lnTo>
                    <a:pt x="85" y="5"/>
                  </a:lnTo>
                  <a:lnTo>
                    <a:pt x="76" y="10"/>
                  </a:lnTo>
                  <a:lnTo>
                    <a:pt x="71" y="15"/>
                  </a:lnTo>
                  <a:lnTo>
                    <a:pt x="64" y="20"/>
                  </a:lnTo>
                  <a:lnTo>
                    <a:pt x="59" y="27"/>
                  </a:lnTo>
                  <a:lnTo>
                    <a:pt x="56" y="34"/>
                  </a:lnTo>
                  <a:lnTo>
                    <a:pt x="0" y="160"/>
                  </a:lnTo>
                  <a:lnTo>
                    <a:pt x="15" y="167"/>
                  </a:lnTo>
                  <a:lnTo>
                    <a:pt x="70" y="42"/>
                  </a:lnTo>
                  <a:lnTo>
                    <a:pt x="195" y="42"/>
                  </a:lnTo>
                  <a:lnTo>
                    <a:pt x="195" y="0"/>
                  </a:lnTo>
                  <a:close/>
                </a:path>
              </a:pathLst>
            </a:custGeom>
            <a:solidFill>
              <a:srgbClr val="000000"/>
            </a:solidFill>
            <a:ln w="9525">
              <a:noFill/>
              <a:round/>
              <a:headEnd/>
              <a:tailEnd/>
            </a:ln>
          </p:spPr>
          <p:txBody>
            <a:bodyPr/>
            <a:lstStyle/>
            <a:p>
              <a:endParaRPr lang="es-MX"/>
            </a:p>
          </p:txBody>
        </p:sp>
        <p:sp>
          <p:nvSpPr>
            <p:cNvPr id="65928" name="Freeform 392"/>
            <p:cNvSpPr>
              <a:spLocks noChangeAspect="1"/>
            </p:cNvSpPr>
            <p:nvPr/>
          </p:nvSpPr>
          <p:spPr bwMode="auto">
            <a:xfrm flipH="1">
              <a:off x="224" y="3473"/>
              <a:ext cx="285" cy="122"/>
            </a:xfrm>
            <a:custGeom>
              <a:avLst/>
              <a:gdLst/>
              <a:ahLst/>
              <a:cxnLst>
                <a:cxn ang="0">
                  <a:pos x="8" y="40"/>
                </a:cxn>
                <a:cxn ang="0">
                  <a:pos x="11" y="27"/>
                </a:cxn>
                <a:cxn ang="0">
                  <a:pos x="18" y="18"/>
                </a:cxn>
                <a:cxn ang="0">
                  <a:pos x="27" y="11"/>
                </a:cxn>
                <a:cxn ang="0">
                  <a:pos x="38" y="8"/>
                </a:cxn>
                <a:cxn ang="0">
                  <a:pos x="370" y="8"/>
                </a:cxn>
                <a:cxn ang="0">
                  <a:pos x="383" y="11"/>
                </a:cxn>
                <a:cxn ang="0">
                  <a:pos x="392" y="18"/>
                </a:cxn>
                <a:cxn ang="0">
                  <a:pos x="399" y="27"/>
                </a:cxn>
                <a:cxn ang="0">
                  <a:pos x="401" y="40"/>
                </a:cxn>
                <a:cxn ang="0">
                  <a:pos x="401" y="55"/>
                </a:cxn>
                <a:cxn ang="0">
                  <a:pos x="401" y="96"/>
                </a:cxn>
                <a:cxn ang="0">
                  <a:pos x="401" y="152"/>
                </a:cxn>
                <a:cxn ang="0">
                  <a:pos x="401" y="216"/>
                </a:cxn>
                <a:cxn ang="0">
                  <a:pos x="409" y="216"/>
                </a:cxn>
                <a:cxn ang="0">
                  <a:pos x="409" y="40"/>
                </a:cxn>
                <a:cxn ang="0">
                  <a:pos x="408" y="31"/>
                </a:cxn>
                <a:cxn ang="0">
                  <a:pos x="406" y="25"/>
                </a:cxn>
                <a:cxn ang="0">
                  <a:pos x="403" y="18"/>
                </a:cxn>
                <a:cxn ang="0">
                  <a:pos x="398" y="12"/>
                </a:cxn>
                <a:cxn ang="0">
                  <a:pos x="392" y="7"/>
                </a:cxn>
                <a:cxn ang="0">
                  <a:pos x="385" y="4"/>
                </a:cxn>
                <a:cxn ang="0">
                  <a:pos x="378" y="2"/>
                </a:cxn>
                <a:cxn ang="0">
                  <a:pos x="370" y="0"/>
                </a:cxn>
                <a:cxn ang="0">
                  <a:pos x="38" y="0"/>
                </a:cxn>
                <a:cxn ang="0">
                  <a:pos x="30" y="2"/>
                </a:cxn>
                <a:cxn ang="0">
                  <a:pos x="23" y="4"/>
                </a:cxn>
                <a:cxn ang="0">
                  <a:pos x="18" y="7"/>
                </a:cxn>
                <a:cxn ang="0">
                  <a:pos x="12" y="12"/>
                </a:cxn>
                <a:cxn ang="0">
                  <a:pos x="7" y="18"/>
                </a:cxn>
                <a:cxn ang="0">
                  <a:pos x="4" y="25"/>
                </a:cxn>
                <a:cxn ang="0">
                  <a:pos x="1" y="31"/>
                </a:cxn>
                <a:cxn ang="0">
                  <a:pos x="0" y="40"/>
                </a:cxn>
                <a:cxn ang="0">
                  <a:pos x="0" y="216"/>
                </a:cxn>
                <a:cxn ang="0">
                  <a:pos x="8" y="216"/>
                </a:cxn>
                <a:cxn ang="0">
                  <a:pos x="8" y="40"/>
                </a:cxn>
              </a:cxnLst>
              <a:rect l="0" t="0" r="r" b="b"/>
              <a:pathLst>
                <a:path w="409" h="216">
                  <a:moveTo>
                    <a:pt x="8" y="40"/>
                  </a:moveTo>
                  <a:lnTo>
                    <a:pt x="11" y="27"/>
                  </a:lnTo>
                  <a:lnTo>
                    <a:pt x="18" y="18"/>
                  </a:lnTo>
                  <a:lnTo>
                    <a:pt x="27" y="11"/>
                  </a:lnTo>
                  <a:lnTo>
                    <a:pt x="38" y="8"/>
                  </a:lnTo>
                  <a:lnTo>
                    <a:pt x="370" y="8"/>
                  </a:lnTo>
                  <a:lnTo>
                    <a:pt x="383" y="11"/>
                  </a:lnTo>
                  <a:lnTo>
                    <a:pt x="392" y="18"/>
                  </a:lnTo>
                  <a:lnTo>
                    <a:pt x="399" y="27"/>
                  </a:lnTo>
                  <a:lnTo>
                    <a:pt x="401" y="40"/>
                  </a:lnTo>
                  <a:lnTo>
                    <a:pt x="401" y="55"/>
                  </a:lnTo>
                  <a:lnTo>
                    <a:pt x="401" y="96"/>
                  </a:lnTo>
                  <a:lnTo>
                    <a:pt x="401" y="152"/>
                  </a:lnTo>
                  <a:lnTo>
                    <a:pt x="401" y="216"/>
                  </a:lnTo>
                  <a:lnTo>
                    <a:pt x="409" y="216"/>
                  </a:lnTo>
                  <a:lnTo>
                    <a:pt x="409" y="40"/>
                  </a:lnTo>
                  <a:lnTo>
                    <a:pt x="408" y="31"/>
                  </a:lnTo>
                  <a:lnTo>
                    <a:pt x="406" y="25"/>
                  </a:lnTo>
                  <a:lnTo>
                    <a:pt x="403" y="18"/>
                  </a:lnTo>
                  <a:lnTo>
                    <a:pt x="398" y="12"/>
                  </a:lnTo>
                  <a:lnTo>
                    <a:pt x="392" y="7"/>
                  </a:lnTo>
                  <a:lnTo>
                    <a:pt x="385" y="4"/>
                  </a:lnTo>
                  <a:lnTo>
                    <a:pt x="378" y="2"/>
                  </a:lnTo>
                  <a:lnTo>
                    <a:pt x="370" y="0"/>
                  </a:lnTo>
                  <a:lnTo>
                    <a:pt x="38" y="0"/>
                  </a:lnTo>
                  <a:lnTo>
                    <a:pt x="30" y="2"/>
                  </a:lnTo>
                  <a:lnTo>
                    <a:pt x="23" y="4"/>
                  </a:lnTo>
                  <a:lnTo>
                    <a:pt x="18" y="7"/>
                  </a:lnTo>
                  <a:lnTo>
                    <a:pt x="12" y="12"/>
                  </a:lnTo>
                  <a:lnTo>
                    <a:pt x="7" y="18"/>
                  </a:lnTo>
                  <a:lnTo>
                    <a:pt x="4" y="25"/>
                  </a:lnTo>
                  <a:lnTo>
                    <a:pt x="1" y="31"/>
                  </a:lnTo>
                  <a:lnTo>
                    <a:pt x="0" y="40"/>
                  </a:lnTo>
                  <a:lnTo>
                    <a:pt x="0" y="216"/>
                  </a:lnTo>
                  <a:lnTo>
                    <a:pt x="8" y="216"/>
                  </a:lnTo>
                  <a:lnTo>
                    <a:pt x="8" y="40"/>
                  </a:lnTo>
                  <a:close/>
                </a:path>
              </a:pathLst>
            </a:custGeom>
            <a:solidFill>
              <a:srgbClr val="008000"/>
            </a:solidFill>
            <a:ln w="9525">
              <a:noFill/>
              <a:round/>
              <a:headEnd/>
              <a:tailEnd/>
            </a:ln>
          </p:spPr>
          <p:txBody>
            <a:bodyPr/>
            <a:lstStyle/>
            <a:p>
              <a:endParaRPr lang="es-MX"/>
            </a:p>
          </p:txBody>
        </p:sp>
        <p:sp>
          <p:nvSpPr>
            <p:cNvPr id="65929" name="Freeform 393"/>
            <p:cNvSpPr>
              <a:spLocks noChangeAspect="1"/>
            </p:cNvSpPr>
            <p:nvPr/>
          </p:nvSpPr>
          <p:spPr bwMode="auto">
            <a:xfrm flipH="1">
              <a:off x="224" y="3595"/>
              <a:ext cx="285" cy="105"/>
            </a:xfrm>
            <a:custGeom>
              <a:avLst/>
              <a:gdLst/>
              <a:ahLst/>
              <a:cxnLst>
                <a:cxn ang="0">
                  <a:pos x="239" y="184"/>
                </a:cxn>
                <a:cxn ang="0">
                  <a:pos x="248" y="170"/>
                </a:cxn>
                <a:cxn ang="0">
                  <a:pos x="268" y="149"/>
                </a:cxn>
                <a:cxn ang="0">
                  <a:pos x="292" y="134"/>
                </a:cxn>
                <a:cxn ang="0">
                  <a:pos x="320" y="126"/>
                </a:cxn>
                <a:cxn ang="0">
                  <a:pos x="344" y="125"/>
                </a:cxn>
                <a:cxn ang="0">
                  <a:pos x="362" y="129"/>
                </a:cxn>
                <a:cxn ang="0">
                  <a:pos x="379" y="134"/>
                </a:cxn>
                <a:cxn ang="0">
                  <a:pos x="396" y="144"/>
                </a:cxn>
                <a:cxn ang="0">
                  <a:pos x="409" y="155"/>
                </a:cxn>
                <a:cxn ang="0">
                  <a:pos x="409" y="0"/>
                </a:cxn>
                <a:cxn ang="0">
                  <a:pos x="401" y="50"/>
                </a:cxn>
                <a:cxn ang="0">
                  <a:pos x="401" y="125"/>
                </a:cxn>
                <a:cxn ang="0">
                  <a:pos x="393" y="134"/>
                </a:cxn>
                <a:cxn ang="0">
                  <a:pos x="378" y="126"/>
                </a:cxn>
                <a:cxn ang="0">
                  <a:pos x="361" y="121"/>
                </a:cxn>
                <a:cxn ang="0">
                  <a:pos x="344" y="117"/>
                </a:cxn>
                <a:cxn ang="0">
                  <a:pos x="320" y="118"/>
                </a:cxn>
                <a:cxn ang="0">
                  <a:pos x="290" y="126"/>
                </a:cxn>
                <a:cxn ang="0">
                  <a:pos x="264" y="141"/>
                </a:cxn>
                <a:cxn ang="0">
                  <a:pos x="242" y="163"/>
                </a:cxn>
                <a:cxn ang="0">
                  <a:pos x="232" y="176"/>
                </a:cxn>
                <a:cxn ang="0">
                  <a:pos x="215" y="176"/>
                </a:cxn>
                <a:cxn ang="0">
                  <a:pos x="187" y="176"/>
                </a:cxn>
                <a:cxn ang="0">
                  <a:pos x="154" y="176"/>
                </a:cxn>
                <a:cxn ang="0">
                  <a:pos x="117" y="176"/>
                </a:cxn>
                <a:cxn ang="0">
                  <a:pos x="83" y="176"/>
                </a:cxn>
                <a:cxn ang="0">
                  <a:pos x="56" y="176"/>
                </a:cxn>
                <a:cxn ang="0">
                  <a:pos x="41" y="176"/>
                </a:cxn>
                <a:cxn ang="0">
                  <a:pos x="27" y="174"/>
                </a:cxn>
                <a:cxn ang="0">
                  <a:pos x="11" y="157"/>
                </a:cxn>
                <a:cxn ang="0">
                  <a:pos x="8" y="0"/>
                </a:cxn>
                <a:cxn ang="0">
                  <a:pos x="0" y="146"/>
                </a:cxn>
                <a:cxn ang="0">
                  <a:pos x="4" y="161"/>
                </a:cxn>
                <a:cxn ang="0">
                  <a:pos x="12" y="172"/>
                </a:cxn>
                <a:cxn ang="0">
                  <a:pos x="23" y="180"/>
                </a:cxn>
                <a:cxn ang="0">
                  <a:pos x="38" y="184"/>
                </a:cxn>
              </a:cxnLst>
              <a:rect l="0" t="0" r="r" b="b"/>
              <a:pathLst>
                <a:path w="409" h="184">
                  <a:moveTo>
                    <a:pt x="38" y="184"/>
                  </a:moveTo>
                  <a:lnTo>
                    <a:pt x="239" y="184"/>
                  </a:lnTo>
                  <a:lnTo>
                    <a:pt x="240" y="183"/>
                  </a:lnTo>
                  <a:lnTo>
                    <a:pt x="248" y="170"/>
                  </a:lnTo>
                  <a:lnTo>
                    <a:pt x="257" y="159"/>
                  </a:lnTo>
                  <a:lnTo>
                    <a:pt x="268" y="149"/>
                  </a:lnTo>
                  <a:lnTo>
                    <a:pt x="279" y="140"/>
                  </a:lnTo>
                  <a:lnTo>
                    <a:pt x="292" y="134"/>
                  </a:lnTo>
                  <a:lnTo>
                    <a:pt x="306" y="129"/>
                  </a:lnTo>
                  <a:lnTo>
                    <a:pt x="320" y="126"/>
                  </a:lnTo>
                  <a:lnTo>
                    <a:pt x="335" y="125"/>
                  </a:lnTo>
                  <a:lnTo>
                    <a:pt x="344" y="125"/>
                  </a:lnTo>
                  <a:lnTo>
                    <a:pt x="353" y="126"/>
                  </a:lnTo>
                  <a:lnTo>
                    <a:pt x="362" y="129"/>
                  </a:lnTo>
                  <a:lnTo>
                    <a:pt x="371" y="131"/>
                  </a:lnTo>
                  <a:lnTo>
                    <a:pt x="379" y="134"/>
                  </a:lnTo>
                  <a:lnTo>
                    <a:pt x="388" y="139"/>
                  </a:lnTo>
                  <a:lnTo>
                    <a:pt x="396" y="144"/>
                  </a:lnTo>
                  <a:lnTo>
                    <a:pt x="403" y="149"/>
                  </a:lnTo>
                  <a:lnTo>
                    <a:pt x="409" y="155"/>
                  </a:lnTo>
                  <a:lnTo>
                    <a:pt x="409" y="146"/>
                  </a:lnTo>
                  <a:lnTo>
                    <a:pt x="409" y="0"/>
                  </a:lnTo>
                  <a:lnTo>
                    <a:pt x="401" y="0"/>
                  </a:lnTo>
                  <a:lnTo>
                    <a:pt x="401" y="50"/>
                  </a:lnTo>
                  <a:lnTo>
                    <a:pt x="401" y="94"/>
                  </a:lnTo>
                  <a:lnTo>
                    <a:pt x="401" y="125"/>
                  </a:lnTo>
                  <a:lnTo>
                    <a:pt x="401" y="139"/>
                  </a:lnTo>
                  <a:lnTo>
                    <a:pt x="393" y="134"/>
                  </a:lnTo>
                  <a:lnTo>
                    <a:pt x="386" y="130"/>
                  </a:lnTo>
                  <a:lnTo>
                    <a:pt x="378" y="126"/>
                  </a:lnTo>
                  <a:lnTo>
                    <a:pt x="370" y="123"/>
                  </a:lnTo>
                  <a:lnTo>
                    <a:pt x="361" y="121"/>
                  </a:lnTo>
                  <a:lnTo>
                    <a:pt x="353" y="118"/>
                  </a:lnTo>
                  <a:lnTo>
                    <a:pt x="344" y="117"/>
                  </a:lnTo>
                  <a:lnTo>
                    <a:pt x="335" y="117"/>
                  </a:lnTo>
                  <a:lnTo>
                    <a:pt x="320" y="118"/>
                  </a:lnTo>
                  <a:lnTo>
                    <a:pt x="305" y="122"/>
                  </a:lnTo>
                  <a:lnTo>
                    <a:pt x="290" y="126"/>
                  </a:lnTo>
                  <a:lnTo>
                    <a:pt x="277" y="133"/>
                  </a:lnTo>
                  <a:lnTo>
                    <a:pt x="264" y="141"/>
                  </a:lnTo>
                  <a:lnTo>
                    <a:pt x="253" y="152"/>
                  </a:lnTo>
                  <a:lnTo>
                    <a:pt x="242" y="163"/>
                  </a:lnTo>
                  <a:lnTo>
                    <a:pt x="234" y="176"/>
                  </a:lnTo>
                  <a:lnTo>
                    <a:pt x="232" y="176"/>
                  </a:lnTo>
                  <a:lnTo>
                    <a:pt x="225" y="176"/>
                  </a:lnTo>
                  <a:lnTo>
                    <a:pt x="215" y="176"/>
                  </a:lnTo>
                  <a:lnTo>
                    <a:pt x="202" y="176"/>
                  </a:lnTo>
                  <a:lnTo>
                    <a:pt x="187" y="176"/>
                  </a:lnTo>
                  <a:lnTo>
                    <a:pt x="171" y="176"/>
                  </a:lnTo>
                  <a:lnTo>
                    <a:pt x="154" y="176"/>
                  </a:lnTo>
                  <a:lnTo>
                    <a:pt x="135" y="176"/>
                  </a:lnTo>
                  <a:lnTo>
                    <a:pt x="117" y="176"/>
                  </a:lnTo>
                  <a:lnTo>
                    <a:pt x="99" y="176"/>
                  </a:lnTo>
                  <a:lnTo>
                    <a:pt x="83" y="176"/>
                  </a:lnTo>
                  <a:lnTo>
                    <a:pt x="68" y="176"/>
                  </a:lnTo>
                  <a:lnTo>
                    <a:pt x="56" y="176"/>
                  </a:lnTo>
                  <a:lnTo>
                    <a:pt x="46" y="176"/>
                  </a:lnTo>
                  <a:lnTo>
                    <a:pt x="41" y="176"/>
                  </a:lnTo>
                  <a:lnTo>
                    <a:pt x="38" y="176"/>
                  </a:lnTo>
                  <a:lnTo>
                    <a:pt x="27" y="174"/>
                  </a:lnTo>
                  <a:lnTo>
                    <a:pt x="18" y="168"/>
                  </a:lnTo>
                  <a:lnTo>
                    <a:pt x="11" y="157"/>
                  </a:lnTo>
                  <a:lnTo>
                    <a:pt x="8" y="146"/>
                  </a:lnTo>
                  <a:lnTo>
                    <a:pt x="8" y="0"/>
                  </a:lnTo>
                  <a:lnTo>
                    <a:pt x="0" y="0"/>
                  </a:lnTo>
                  <a:lnTo>
                    <a:pt x="0" y="146"/>
                  </a:lnTo>
                  <a:lnTo>
                    <a:pt x="1" y="154"/>
                  </a:lnTo>
                  <a:lnTo>
                    <a:pt x="4" y="161"/>
                  </a:lnTo>
                  <a:lnTo>
                    <a:pt x="7" y="167"/>
                  </a:lnTo>
                  <a:lnTo>
                    <a:pt x="12" y="172"/>
                  </a:lnTo>
                  <a:lnTo>
                    <a:pt x="18" y="177"/>
                  </a:lnTo>
                  <a:lnTo>
                    <a:pt x="23" y="180"/>
                  </a:lnTo>
                  <a:lnTo>
                    <a:pt x="30" y="183"/>
                  </a:lnTo>
                  <a:lnTo>
                    <a:pt x="38" y="184"/>
                  </a:lnTo>
                  <a:close/>
                </a:path>
              </a:pathLst>
            </a:custGeom>
            <a:solidFill>
              <a:srgbClr val="000000"/>
            </a:solidFill>
            <a:ln w="9525">
              <a:noFill/>
              <a:round/>
              <a:headEnd/>
              <a:tailEnd/>
            </a:ln>
          </p:spPr>
          <p:txBody>
            <a:bodyPr/>
            <a:lstStyle/>
            <a:p>
              <a:endParaRPr lang="es-MX"/>
            </a:p>
          </p:txBody>
        </p:sp>
        <p:sp>
          <p:nvSpPr>
            <p:cNvPr id="65930" name="Rectangle 394"/>
            <p:cNvSpPr>
              <a:spLocks noChangeAspect="1" noChangeArrowheads="1"/>
            </p:cNvSpPr>
            <p:nvPr/>
          </p:nvSpPr>
          <p:spPr bwMode="auto">
            <a:xfrm flipH="1">
              <a:off x="141" y="3589"/>
              <a:ext cx="383" cy="29"/>
            </a:xfrm>
            <a:prstGeom prst="rect">
              <a:avLst/>
            </a:prstGeom>
            <a:solidFill>
              <a:srgbClr val="000000"/>
            </a:solidFill>
            <a:ln w="50800" algn="ctr">
              <a:solidFill>
                <a:srgbClr val="000000"/>
              </a:solidFill>
              <a:miter lim="800000"/>
              <a:headEnd/>
              <a:tailEnd/>
            </a:ln>
            <a:effectLst/>
          </p:spPr>
          <p:txBody>
            <a:bodyPr wrap="none" anchor="ctr"/>
            <a:lstStyle/>
            <a:p>
              <a:endParaRPr lang="es-MX"/>
            </a:p>
          </p:txBody>
        </p:sp>
        <p:grpSp>
          <p:nvGrpSpPr>
            <p:cNvPr id="65931" name="Group 395"/>
            <p:cNvGrpSpPr>
              <a:grpSpLocks noChangeAspect="1"/>
            </p:cNvGrpSpPr>
            <p:nvPr/>
          </p:nvGrpSpPr>
          <p:grpSpPr bwMode="auto">
            <a:xfrm>
              <a:off x="96" y="3360"/>
              <a:ext cx="428" cy="229"/>
              <a:chOff x="370" y="1968"/>
              <a:chExt cx="2420" cy="384"/>
            </a:xfrm>
          </p:grpSpPr>
          <p:sp>
            <p:nvSpPr>
              <p:cNvPr id="65932" name="AutoShape 396"/>
              <p:cNvSpPr>
                <a:spLocks noChangeAspect="1" noChangeArrowheads="1"/>
              </p:cNvSpPr>
              <p:nvPr/>
            </p:nvSpPr>
            <p:spPr bwMode="auto">
              <a:xfrm rot="-5400000">
                <a:off x="1429"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33" name="AutoShape 397"/>
              <p:cNvSpPr>
                <a:spLocks noChangeAspect="1" noChangeArrowheads="1"/>
              </p:cNvSpPr>
              <p:nvPr/>
            </p:nvSpPr>
            <p:spPr bwMode="auto">
              <a:xfrm rot="-5400000">
                <a:off x="1498"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34" name="AutoShape 398"/>
              <p:cNvSpPr>
                <a:spLocks noChangeAspect="1" noChangeArrowheads="1"/>
              </p:cNvSpPr>
              <p:nvPr/>
            </p:nvSpPr>
            <p:spPr bwMode="auto">
              <a:xfrm rot="-5400000">
                <a:off x="1567"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35" name="AutoShape 399"/>
              <p:cNvSpPr>
                <a:spLocks noChangeAspect="1" noChangeArrowheads="1"/>
              </p:cNvSpPr>
              <p:nvPr/>
            </p:nvSpPr>
            <p:spPr bwMode="auto">
              <a:xfrm rot="-5400000">
                <a:off x="1429"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36" name="AutoShape 400"/>
              <p:cNvSpPr>
                <a:spLocks noChangeAspect="1" noChangeArrowheads="1"/>
              </p:cNvSpPr>
              <p:nvPr/>
            </p:nvSpPr>
            <p:spPr bwMode="auto">
              <a:xfrm rot="-5400000">
                <a:off x="1498"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37" name="AutoShape 401"/>
              <p:cNvSpPr>
                <a:spLocks noChangeAspect="1" noChangeArrowheads="1"/>
              </p:cNvSpPr>
              <p:nvPr/>
            </p:nvSpPr>
            <p:spPr bwMode="auto">
              <a:xfrm rot="-5400000">
                <a:off x="1429"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38" name="AutoShape 402"/>
              <p:cNvSpPr>
                <a:spLocks noChangeAspect="1" noChangeArrowheads="1"/>
              </p:cNvSpPr>
              <p:nvPr/>
            </p:nvSpPr>
            <p:spPr bwMode="auto">
              <a:xfrm rot="-5400000">
                <a:off x="1567"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39" name="AutoShape 403"/>
              <p:cNvSpPr>
                <a:spLocks noChangeAspect="1" noChangeArrowheads="1"/>
              </p:cNvSpPr>
              <p:nvPr/>
            </p:nvSpPr>
            <p:spPr bwMode="auto">
              <a:xfrm rot="-5400000">
                <a:off x="1498"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0" name="AutoShape 404"/>
              <p:cNvSpPr>
                <a:spLocks noChangeAspect="1" noChangeArrowheads="1"/>
              </p:cNvSpPr>
              <p:nvPr/>
            </p:nvSpPr>
            <p:spPr bwMode="auto">
              <a:xfrm rot="-5400000">
                <a:off x="1567"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1" name="AutoShape 405"/>
              <p:cNvSpPr>
                <a:spLocks noChangeAspect="1" noChangeArrowheads="1"/>
              </p:cNvSpPr>
              <p:nvPr/>
            </p:nvSpPr>
            <p:spPr bwMode="auto">
              <a:xfrm rot="-5400000">
                <a:off x="1429"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2" name="AutoShape 406"/>
              <p:cNvSpPr>
                <a:spLocks noChangeAspect="1" noChangeArrowheads="1"/>
              </p:cNvSpPr>
              <p:nvPr/>
            </p:nvSpPr>
            <p:spPr bwMode="auto">
              <a:xfrm rot="-5400000">
                <a:off x="1498"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3" name="AutoShape 407"/>
              <p:cNvSpPr>
                <a:spLocks noChangeAspect="1" noChangeArrowheads="1"/>
              </p:cNvSpPr>
              <p:nvPr/>
            </p:nvSpPr>
            <p:spPr bwMode="auto">
              <a:xfrm rot="-5400000">
                <a:off x="1567"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4" name="AutoShape 408"/>
              <p:cNvSpPr>
                <a:spLocks noChangeAspect="1" noChangeArrowheads="1"/>
              </p:cNvSpPr>
              <p:nvPr/>
            </p:nvSpPr>
            <p:spPr bwMode="auto">
              <a:xfrm rot="-5400000">
                <a:off x="1635" y="1197"/>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5" name="AutoShape 409"/>
              <p:cNvSpPr>
                <a:spLocks noChangeAspect="1" noChangeArrowheads="1"/>
              </p:cNvSpPr>
              <p:nvPr/>
            </p:nvSpPr>
            <p:spPr bwMode="auto">
              <a:xfrm rot="-5400000">
                <a:off x="1635" y="1101"/>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6" name="AutoShape 410"/>
              <p:cNvSpPr>
                <a:spLocks noChangeAspect="1" noChangeArrowheads="1"/>
              </p:cNvSpPr>
              <p:nvPr/>
            </p:nvSpPr>
            <p:spPr bwMode="auto">
              <a:xfrm rot="-5400000">
                <a:off x="1635" y="1005"/>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sp>
            <p:nvSpPr>
              <p:cNvPr id="65947" name="AutoShape 411"/>
              <p:cNvSpPr>
                <a:spLocks noChangeAspect="1" noChangeArrowheads="1"/>
              </p:cNvSpPr>
              <p:nvPr/>
            </p:nvSpPr>
            <p:spPr bwMode="auto">
              <a:xfrm rot="-5400000">
                <a:off x="1635" y="909"/>
                <a:ext cx="96" cy="2214"/>
              </a:xfrm>
              <a:prstGeom prst="can">
                <a:avLst>
                  <a:gd name="adj" fmla="val 93104"/>
                </a:avLst>
              </a:prstGeom>
              <a:solidFill>
                <a:srgbClr val="008000"/>
              </a:solidFill>
              <a:ln w="12700">
                <a:solidFill>
                  <a:srgbClr val="000000"/>
                </a:solidFill>
                <a:round/>
                <a:headEnd/>
                <a:tailEnd/>
              </a:ln>
              <a:effectLst/>
            </p:spPr>
            <p:txBody>
              <a:bodyPr wrap="none" anchor="ctr"/>
              <a:lstStyle/>
              <a:p>
                <a:endParaRPr lang="es-MX"/>
              </a:p>
            </p:txBody>
          </p:sp>
        </p:grpSp>
        <p:sp>
          <p:nvSpPr>
            <p:cNvPr id="65948" name="Line 412"/>
            <p:cNvSpPr>
              <a:spLocks noChangeAspect="1" noChangeShapeType="1"/>
            </p:cNvSpPr>
            <p:nvPr/>
          </p:nvSpPr>
          <p:spPr bwMode="auto">
            <a:xfrm>
              <a:off x="141" y="3589"/>
              <a:ext cx="0" cy="144"/>
            </a:xfrm>
            <a:prstGeom prst="line">
              <a:avLst/>
            </a:prstGeom>
            <a:noFill/>
            <a:ln w="50800">
              <a:solidFill>
                <a:srgbClr val="000000"/>
              </a:solidFill>
              <a:round/>
              <a:headEnd/>
              <a:tailEnd/>
            </a:ln>
            <a:effectLst/>
          </p:spPr>
          <p:txBody>
            <a:bodyPr wrap="none" anchor="ctr"/>
            <a:lstStyle/>
            <a:p>
              <a:endParaRPr lang="es-MX"/>
            </a:p>
          </p:txBody>
        </p:sp>
      </p:grpSp>
      <p:sp>
        <p:nvSpPr>
          <p:cNvPr id="65949" name="Rectangle 413"/>
          <p:cNvSpPr>
            <a:spLocks noChangeArrowheads="1"/>
          </p:cNvSpPr>
          <p:nvPr/>
        </p:nvSpPr>
        <p:spPr bwMode="auto">
          <a:xfrm>
            <a:off x="4800600" y="1676400"/>
            <a:ext cx="4343400" cy="3657600"/>
          </a:xfrm>
          <a:prstGeom prst="rect">
            <a:avLst/>
          </a:prstGeom>
          <a:solidFill>
            <a:schemeClr val="bg1"/>
          </a:solidFill>
          <a:ln w="50800" algn="ctr">
            <a:noFill/>
            <a:miter lim="800000"/>
            <a:headEnd/>
            <a:tailEnd/>
          </a:ln>
          <a:effectLst/>
        </p:spPr>
        <p:txBody>
          <a:bodyPr wrap="none" anchor="ctr"/>
          <a:lstStyle/>
          <a:p>
            <a:endParaRPr lang="es-MX"/>
          </a:p>
        </p:txBody>
      </p:sp>
      <p:sp>
        <p:nvSpPr>
          <p:cNvPr id="65950" name="Text Box 414"/>
          <p:cNvSpPr txBox="1">
            <a:spLocks noChangeArrowheads="1"/>
          </p:cNvSpPr>
          <p:nvPr/>
        </p:nvSpPr>
        <p:spPr bwMode="auto">
          <a:xfrm>
            <a:off x="5791200" y="1666875"/>
            <a:ext cx="2667000" cy="3013075"/>
          </a:xfrm>
          <a:prstGeom prst="rect">
            <a:avLst/>
          </a:prstGeom>
          <a:noFill/>
          <a:ln w="50800" algn="ctr">
            <a:noFill/>
            <a:miter lim="800000"/>
            <a:headEnd/>
            <a:tailEnd/>
          </a:ln>
          <a:effectLst/>
        </p:spPr>
        <p:txBody>
          <a:bodyPr>
            <a:spAutoFit/>
          </a:bodyPr>
          <a:lstStyle/>
          <a:p>
            <a:pPr algn="l"/>
            <a:r>
              <a:rPr lang="en-US" sz="2400">
                <a:effectLst/>
                <a:latin typeface="Verdana" pitchFamily="34" charset="0"/>
              </a:rPr>
              <a:t>Suponer que tenemos un convoy largo de carga: troncos de madera…</a:t>
            </a:r>
          </a:p>
          <a:p>
            <a:pPr algn="l"/>
            <a:endParaRPr lang="en-US" sz="2400">
              <a:effectLst/>
              <a:latin typeface="Verdana" pitchFamily="34" charset="0"/>
            </a:endParaRPr>
          </a:p>
          <a:p>
            <a:pPr algn="l"/>
            <a:r>
              <a:rPr lang="en-US" sz="2400">
                <a:solidFill>
                  <a:schemeClr val="tx2"/>
                </a:solidFill>
                <a:effectLst/>
                <a:latin typeface="Verdana" pitchFamily="34" charset="0"/>
              </a:rPr>
              <a:t>Una aplicación no paralelizada</a:t>
            </a:r>
          </a:p>
        </p:txBody>
      </p:sp>
      <p:sp>
        <p:nvSpPr>
          <p:cNvPr id="65951" name="Text Box 415"/>
          <p:cNvSpPr txBox="1">
            <a:spLocks noChangeArrowheads="1"/>
          </p:cNvSpPr>
          <p:nvPr/>
        </p:nvSpPr>
        <p:spPr bwMode="auto">
          <a:xfrm>
            <a:off x="5791200" y="1641475"/>
            <a:ext cx="2667000" cy="3013075"/>
          </a:xfrm>
          <a:prstGeom prst="rect">
            <a:avLst/>
          </a:prstGeom>
          <a:noFill/>
          <a:ln w="50800" algn="ctr">
            <a:noFill/>
            <a:miter lim="800000"/>
            <a:headEnd/>
            <a:tailEnd/>
          </a:ln>
          <a:effectLst/>
        </p:spPr>
        <p:txBody>
          <a:bodyPr>
            <a:spAutoFit/>
          </a:bodyPr>
          <a:lstStyle/>
          <a:p>
            <a:pPr algn="l"/>
            <a:r>
              <a:rPr lang="en-US" sz="2400">
                <a:effectLst/>
                <a:latin typeface="Verdana" pitchFamily="34" charset="0"/>
              </a:rPr>
              <a:t>Vamos a dividir en 4 trocas más pequeñas…</a:t>
            </a:r>
          </a:p>
          <a:p>
            <a:pPr algn="l"/>
            <a:endParaRPr lang="en-US" sz="2400">
              <a:effectLst/>
              <a:latin typeface="Verdana" pitchFamily="34" charset="0"/>
            </a:endParaRPr>
          </a:p>
          <a:p>
            <a:pPr algn="l"/>
            <a:endParaRPr lang="en-US" sz="2400">
              <a:effectLst/>
              <a:latin typeface="Verdana" pitchFamily="34" charset="0"/>
            </a:endParaRPr>
          </a:p>
          <a:p>
            <a:pPr algn="l"/>
            <a:endParaRPr lang="en-US" sz="2400">
              <a:effectLst/>
              <a:latin typeface="Verdana" pitchFamily="34" charset="0"/>
            </a:endParaRPr>
          </a:p>
          <a:p>
            <a:pPr algn="l"/>
            <a:r>
              <a:rPr lang="en-US" sz="2400">
                <a:solidFill>
                  <a:srgbClr val="99FF99"/>
                </a:solidFill>
                <a:effectLst/>
                <a:latin typeface="Verdana" pitchFamily="34" charset="0"/>
              </a:rPr>
              <a:t>Cuatro hilos independientes</a:t>
            </a:r>
          </a:p>
        </p:txBody>
      </p:sp>
      <p:sp>
        <p:nvSpPr>
          <p:cNvPr id="65952" name="Text Box 416"/>
          <p:cNvSpPr txBox="1">
            <a:spLocks noChangeArrowheads="1"/>
          </p:cNvSpPr>
          <p:nvPr/>
        </p:nvSpPr>
        <p:spPr bwMode="auto">
          <a:xfrm>
            <a:off x="5791200" y="1666875"/>
            <a:ext cx="2667000" cy="3743325"/>
          </a:xfrm>
          <a:prstGeom prst="rect">
            <a:avLst/>
          </a:prstGeom>
          <a:noFill/>
          <a:ln w="50800" algn="ctr">
            <a:noFill/>
            <a:miter lim="800000"/>
            <a:headEnd/>
            <a:tailEnd/>
          </a:ln>
          <a:effectLst/>
        </p:spPr>
        <p:txBody>
          <a:bodyPr>
            <a:spAutoFit/>
          </a:bodyPr>
          <a:lstStyle/>
          <a:p>
            <a:pPr algn="l"/>
            <a:r>
              <a:rPr lang="en-US" sz="2400">
                <a:effectLst/>
                <a:latin typeface="Verdana" pitchFamily="34" charset="0"/>
              </a:rPr>
              <a:t>Ahora, podemos poner una troca en cada carril…</a:t>
            </a:r>
          </a:p>
          <a:p>
            <a:pPr algn="l"/>
            <a:endParaRPr lang="en-US" sz="2400">
              <a:effectLst/>
              <a:latin typeface="Verdana" pitchFamily="34" charset="0"/>
            </a:endParaRPr>
          </a:p>
          <a:p>
            <a:pPr algn="l"/>
            <a:endParaRPr lang="en-US" sz="2400">
              <a:effectLst/>
              <a:latin typeface="Verdana" pitchFamily="34" charset="0"/>
            </a:endParaRPr>
          </a:p>
          <a:p>
            <a:pPr algn="l"/>
            <a:endParaRPr lang="en-US" sz="2400">
              <a:effectLst/>
              <a:latin typeface="Verdana" pitchFamily="34" charset="0"/>
            </a:endParaRPr>
          </a:p>
          <a:p>
            <a:pPr algn="l"/>
            <a:r>
              <a:rPr lang="en-US" sz="2400">
                <a:solidFill>
                  <a:srgbClr val="99FF99"/>
                </a:solidFill>
                <a:effectLst/>
                <a:latin typeface="Verdana" pitchFamily="34" charset="0"/>
              </a:rPr>
              <a:t>Explotar los múltiples núcleos…</a:t>
            </a:r>
          </a:p>
        </p:txBody>
      </p:sp>
      <p:sp>
        <p:nvSpPr>
          <p:cNvPr id="65953" name="Text Box 417"/>
          <p:cNvSpPr txBox="1">
            <a:spLocks noChangeArrowheads="1"/>
          </p:cNvSpPr>
          <p:nvPr/>
        </p:nvSpPr>
        <p:spPr bwMode="auto">
          <a:xfrm>
            <a:off x="5791200" y="1666875"/>
            <a:ext cx="2667000" cy="3743325"/>
          </a:xfrm>
          <a:prstGeom prst="rect">
            <a:avLst/>
          </a:prstGeom>
          <a:noFill/>
          <a:ln w="50800" algn="ctr">
            <a:noFill/>
            <a:miter lim="800000"/>
            <a:headEnd/>
            <a:tailEnd/>
          </a:ln>
          <a:effectLst/>
        </p:spPr>
        <p:txBody>
          <a:bodyPr>
            <a:spAutoFit/>
          </a:bodyPr>
          <a:lstStyle/>
          <a:p>
            <a:pPr algn="l"/>
            <a:r>
              <a:rPr lang="en-US" sz="2400">
                <a:effectLst/>
                <a:latin typeface="Verdana" pitchFamily="34" charset="0"/>
              </a:rPr>
              <a:t>La carga llega mucho más rápido!</a:t>
            </a:r>
          </a:p>
          <a:p>
            <a:pPr algn="l"/>
            <a:endParaRPr lang="en-US" sz="2400">
              <a:effectLst/>
              <a:latin typeface="Verdana" pitchFamily="34" charset="0"/>
            </a:endParaRPr>
          </a:p>
          <a:p>
            <a:pPr algn="l"/>
            <a:endParaRPr lang="en-US" sz="2400">
              <a:effectLst/>
              <a:latin typeface="Verdana" pitchFamily="34" charset="0"/>
            </a:endParaRPr>
          </a:p>
          <a:p>
            <a:pPr algn="l"/>
            <a:endParaRPr lang="en-US" sz="2400">
              <a:effectLst/>
              <a:latin typeface="Verdana" pitchFamily="34" charset="0"/>
            </a:endParaRPr>
          </a:p>
          <a:p>
            <a:pPr algn="l"/>
            <a:endParaRPr lang="en-US" sz="2400">
              <a:effectLst/>
              <a:latin typeface="Verdana" pitchFamily="34" charset="0"/>
            </a:endParaRPr>
          </a:p>
          <a:p>
            <a:pPr algn="l"/>
            <a:r>
              <a:rPr lang="en-US" sz="2400">
                <a:solidFill>
                  <a:srgbClr val="99FF99"/>
                </a:solidFill>
                <a:effectLst/>
                <a:latin typeface="Verdana" pitchFamily="34" charset="0"/>
              </a:rPr>
              <a:t>Resultado: Mejora la tasa de trabajos!</a:t>
            </a:r>
          </a:p>
        </p:txBody>
      </p:sp>
      <p:sp>
        <p:nvSpPr>
          <p:cNvPr id="65954" name="Line 418"/>
          <p:cNvSpPr>
            <a:spLocks noChangeShapeType="1"/>
          </p:cNvSpPr>
          <p:nvPr/>
        </p:nvSpPr>
        <p:spPr bwMode="auto">
          <a:xfrm flipH="1">
            <a:off x="4038600" y="3962400"/>
            <a:ext cx="1143000" cy="457200"/>
          </a:xfrm>
          <a:prstGeom prst="line">
            <a:avLst/>
          </a:prstGeom>
          <a:noFill/>
          <a:ln w="50800">
            <a:solidFill>
              <a:srgbClr val="EA1C00"/>
            </a:solidFill>
            <a:round/>
            <a:headEnd/>
            <a:tailEnd type="triangle" w="med" len="med"/>
          </a:ln>
          <a:effectLst/>
        </p:spPr>
        <p:txBody>
          <a:bodyPr wrap="none" anchor="ctr"/>
          <a:lstStyle/>
          <a:p>
            <a:endParaRPr lang="es-MX"/>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5539"/>
                                        </p:tgtEl>
                                        <p:attrNameLst>
                                          <p:attrName>style.visibility</p:attrName>
                                        </p:attrNameLst>
                                      </p:cBhvr>
                                      <p:to>
                                        <p:strVal val="visible"/>
                                      </p:to>
                                    </p:set>
                                    <p:animEffect transition="in" filter="wipe(left)">
                                      <p:cBhvr>
                                        <p:cTn id="7" dur="500"/>
                                        <p:tgtEl>
                                          <p:spTgt spid="65539"/>
                                        </p:tgtEl>
                                      </p:cBhvr>
                                    </p:animEffect>
                                  </p:childTnLst>
                                </p:cTn>
                              </p:par>
                              <p:par>
                                <p:cTn id="8" presetID="10" presetClass="entr" presetSubtype="0" fill="hold" nodeType="withEffect">
                                  <p:stCondLst>
                                    <p:cond delay="0"/>
                                  </p:stCondLst>
                                  <p:childTnLst>
                                    <p:set>
                                      <p:cBhvr>
                                        <p:cTn id="9" dur="1" fill="hold">
                                          <p:stCondLst>
                                            <p:cond delay="0"/>
                                          </p:stCondLst>
                                        </p:cTn>
                                        <p:tgtEl>
                                          <p:spTgt spid="65546"/>
                                        </p:tgtEl>
                                        <p:attrNameLst>
                                          <p:attrName>style.visibility</p:attrName>
                                        </p:attrNameLst>
                                      </p:cBhvr>
                                      <p:to>
                                        <p:strVal val="visible"/>
                                      </p:to>
                                    </p:set>
                                    <p:animEffect transition="in" filter="fade">
                                      <p:cBhvr>
                                        <p:cTn id="10" dur="2000"/>
                                        <p:tgtEl>
                                          <p:spTgt spid="6554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5627"/>
                                        </p:tgtEl>
                                        <p:attrNameLst>
                                          <p:attrName>style.visibility</p:attrName>
                                        </p:attrNameLst>
                                      </p:cBhvr>
                                      <p:to>
                                        <p:strVal val="visible"/>
                                      </p:to>
                                    </p:set>
                                    <p:animEffect transition="in" filter="fade">
                                      <p:cBhvr>
                                        <p:cTn id="15" dur="2000"/>
                                        <p:tgtEl>
                                          <p:spTgt spid="6562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5954"/>
                                        </p:tgtEl>
                                        <p:attrNameLst>
                                          <p:attrName>style.visibility</p:attrName>
                                        </p:attrNameLst>
                                      </p:cBhvr>
                                      <p:to>
                                        <p:strVal val="visible"/>
                                      </p:to>
                                    </p:set>
                                    <p:animEffect transition="in" filter="fade">
                                      <p:cBhvr>
                                        <p:cTn id="18" dur="1000"/>
                                        <p:tgtEl>
                                          <p:spTgt spid="65954"/>
                                        </p:tgtEl>
                                      </p:cBhvr>
                                    </p:animEffect>
                                  </p:childTnLst>
                                </p:cTn>
                              </p:par>
                              <p:par>
                                <p:cTn id="19" presetID="10" presetClass="entr" presetSubtype="0" fill="hold" grpId="2" nodeType="withEffect">
                                  <p:stCondLst>
                                    <p:cond delay="0"/>
                                  </p:stCondLst>
                                  <p:childTnLst>
                                    <p:set>
                                      <p:cBhvr>
                                        <p:cTn id="20" dur="1" fill="hold">
                                          <p:stCondLst>
                                            <p:cond delay="0"/>
                                          </p:stCondLst>
                                        </p:cTn>
                                        <p:tgtEl>
                                          <p:spTgt spid="65950"/>
                                        </p:tgtEl>
                                        <p:attrNameLst>
                                          <p:attrName>style.visibility</p:attrName>
                                        </p:attrNameLst>
                                      </p:cBhvr>
                                      <p:to>
                                        <p:strVal val="visible"/>
                                      </p:to>
                                    </p:set>
                                    <p:animEffect transition="in" filter="fade">
                                      <p:cBhvr>
                                        <p:cTn id="21" dur="1000"/>
                                        <p:tgtEl>
                                          <p:spTgt spid="65950"/>
                                        </p:tgtEl>
                                      </p:cBhvr>
                                    </p:animEffect>
                                  </p:childTnLst>
                                </p:cTn>
                              </p:par>
                              <p:par>
                                <p:cTn id="22" presetID="35" presetClass="path" presetSubtype="0" accel="50000" decel="50000" fill="hold" grpId="1" nodeType="withEffect">
                                  <p:stCondLst>
                                    <p:cond delay="0"/>
                                  </p:stCondLst>
                                  <p:childTnLst>
                                    <p:animMotion origin="layout" path="M 0 -4.07407E-6 L -0.0625 -4.07407E-6 " pathEditMode="relative" rAng="0" ptsTypes="AA">
                                      <p:cBhvr>
                                        <p:cTn id="23" dur="2000" fill="hold"/>
                                        <p:tgtEl>
                                          <p:spTgt spid="65950"/>
                                        </p:tgtEl>
                                        <p:attrNameLst>
                                          <p:attrName>ppt_x</p:attrName>
                                          <p:attrName>ppt_y</p:attrName>
                                        </p:attrNameLst>
                                      </p:cBhvr>
                                      <p:rCtr x="-31" y="0"/>
                                    </p:animMotion>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grpId="0" nodeType="clickEffect">
                                  <p:stCondLst>
                                    <p:cond delay="0"/>
                                  </p:stCondLst>
                                  <p:childTnLst>
                                    <p:animEffect transition="out" filter="fade">
                                      <p:cBhvr>
                                        <p:cTn id="27" dur="500"/>
                                        <p:tgtEl>
                                          <p:spTgt spid="65950"/>
                                        </p:tgtEl>
                                      </p:cBhvr>
                                    </p:animEffect>
                                    <p:set>
                                      <p:cBhvr>
                                        <p:cTn id="28" dur="1" fill="hold">
                                          <p:stCondLst>
                                            <p:cond delay="499"/>
                                          </p:stCondLst>
                                        </p:cTn>
                                        <p:tgtEl>
                                          <p:spTgt spid="65950"/>
                                        </p:tgtEl>
                                        <p:attrNameLst>
                                          <p:attrName>style.visibility</p:attrName>
                                        </p:attrNameLst>
                                      </p:cBhvr>
                                      <p:to>
                                        <p:strVal val="hidden"/>
                                      </p:to>
                                    </p:set>
                                  </p:childTnLst>
                                </p:cTn>
                              </p:par>
                              <p:par>
                                <p:cTn id="29" presetID="9" presetClass="emph" presetSubtype="0" nodeType="withEffect">
                                  <p:stCondLst>
                                    <p:cond delay="0"/>
                                  </p:stCondLst>
                                  <p:childTnLst>
                                    <p:set>
                                      <p:cBhvr rctx="PPT">
                                        <p:cTn id="30" dur="indefinite"/>
                                        <p:tgtEl>
                                          <p:spTgt spid="65627"/>
                                        </p:tgtEl>
                                        <p:attrNameLst>
                                          <p:attrName>style.opacity</p:attrName>
                                        </p:attrNameLst>
                                      </p:cBhvr>
                                      <p:to>
                                        <p:strVal val="0.5"/>
                                      </p:to>
                                    </p:set>
                                    <p:animEffect filter="image" prLst="opacity: 0.5">
                                      <p:cBhvr rctx="IE">
                                        <p:cTn id="31" dur="indefinite"/>
                                        <p:tgtEl>
                                          <p:spTgt spid="65627"/>
                                        </p:tgtEl>
                                      </p:cBhvr>
                                    </p:animEffect>
                                  </p:childTnLst>
                                </p:cTn>
                              </p:par>
                              <p:par>
                                <p:cTn id="32" presetID="10" presetClass="entr" presetSubtype="0" fill="hold" nodeType="withEffect">
                                  <p:stCondLst>
                                    <p:cond delay="0"/>
                                  </p:stCondLst>
                                  <p:childTnLst>
                                    <p:set>
                                      <p:cBhvr>
                                        <p:cTn id="33" dur="1" fill="hold">
                                          <p:stCondLst>
                                            <p:cond delay="0"/>
                                          </p:stCondLst>
                                        </p:cTn>
                                        <p:tgtEl>
                                          <p:spTgt spid="65777"/>
                                        </p:tgtEl>
                                        <p:attrNameLst>
                                          <p:attrName>style.visibility</p:attrName>
                                        </p:attrNameLst>
                                      </p:cBhvr>
                                      <p:to>
                                        <p:strVal val="visible"/>
                                      </p:to>
                                    </p:set>
                                    <p:animEffect transition="in" filter="fade">
                                      <p:cBhvr>
                                        <p:cTn id="34" dur="2000"/>
                                        <p:tgtEl>
                                          <p:spTgt spid="65777"/>
                                        </p:tgtEl>
                                      </p:cBhvr>
                                    </p:animEffect>
                                  </p:childTnLst>
                                </p:cTn>
                              </p:par>
                              <p:par>
                                <p:cTn id="35" presetID="10" presetClass="entr" presetSubtype="0" fill="hold" nodeType="withEffect">
                                  <p:stCondLst>
                                    <p:cond delay="0"/>
                                  </p:stCondLst>
                                  <p:childTnLst>
                                    <p:set>
                                      <p:cBhvr>
                                        <p:cTn id="36" dur="1" fill="hold">
                                          <p:stCondLst>
                                            <p:cond delay="0"/>
                                          </p:stCondLst>
                                        </p:cTn>
                                        <p:tgtEl>
                                          <p:spTgt spid="65820"/>
                                        </p:tgtEl>
                                        <p:attrNameLst>
                                          <p:attrName>style.visibility</p:attrName>
                                        </p:attrNameLst>
                                      </p:cBhvr>
                                      <p:to>
                                        <p:strVal val="visible"/>
                                      </p:to>
                                    </p:set>
                                    <p:animEffect transition="in" filter="fade">
                                      <p:cBhvr>
                                        <p:cTn id="37" dur="2000"/>
                                        <p:tgtEl>
                                          <p:spTgt spid="65820"/>
                                        </p:tgtEl>
                                      </p:cBhvr>
                                    </p:animEffect>
                                  </p:childTnLst>
                                </p:cTn>
                              </p:par>
                              <p:par>
                                <p:cTn id="38" presetID="10" presetClass="entr" presetSubtype="0" fill="hold" nodeType="withEffect">
                                  <p:stCondLst>
                                    <p:cond delay="0"/>
                                  </p:stCondLst>
                                  <p:childTnLst>
                                    <p:set>
                                      <p:cBhvr>
                                        <p:cTn id="39" dur="1" fill="hold">
                                          <p:stCondLst>
                                            <p:cond delay="0"/>
                                          </p:stCondLst>
                                        </p:cTn>
                                        <p:tgtEl>
                                          <p:spTgt spid="65863"/>
                                        </p:tgtEl>
                                        <p:attrNameLst>
                                          <p:attrName>style.visibility</p:attrName>
                                        </p:attrNameLst>
                                      </p:cBhvr>
                                      <p:to>
                                        <p:strVal val="visible"/>
                                      </p:to>
                                    </p:set>
                                    <p:animEffect transition="in" filter="fade">
                                      <p:cBhvr>
                                        <p:cTn id="40" dur="2000"/>
                                        <p:tgtEl>
                                          <p:spTgt spid="65863"/>
                                        </p:tgtEl>
                                      </p:cBhvr>
                                    </p:animEffect>
                                  </p:childTnLst>
                                </p:cTn>
                              </p:par>
                              <p:par>
                                <p:cTn id="41" presetID="10" presetClass="entr" presetSubtype="0" fill="hold" nodeType="withEffect">
                                  <p:stCondLst>
                                    <p:cond delay="0"/>
                                  </p:stCondLst>
                                  <p:childTnLst>
                                    <p:set>
                                      <p:cBhvr>
                                        <p:cTn id="42" dur="1" fill="hold">
                                          <p:stCondLst>
                                            <p:cond delay="0"/>
                                          </p:stCondLst>
                                        </p:cTn>
                                        <p:tgtEl>
                                          <p:spTgt spid="65906"/>
                                        </p:tgtEl>
                                        <p:attrNameLst>
                                          <p:attrName>style.visibility</p:attrName>
                                        </p:attrNameLst>
                                      </p:cBhvr>
                                      <p:to>
                                        <p:strVal val="visible"/>
                                      </p:to>
                                    </p:set>
                                    <p:animEffect transition="in" filter="fade">
                                      <p:cBhvr>
                                        <p:cTn id="43" dur="2000"/>
                                        <p:tgtEl>
                                          <p:spTgt spid="65906"/>
                                        </p:tgtEl>
                                      </p:cBhvr>
                                    </p:animEffect>
                                  </p:childTnLst>
                                </p:cTn>
                              </p:par>
                              <p:par>
                                <p:cTn id="44" presetID="7" presetClass="emph" presetSubtype="2" fill="hold" nodeType="withEffect">
                                  <p:stCondLst>
                                    <p:cond delay="0"/>
                                  </p:stCondLst>
                                  <p:childTnLst>
                                    <p:animClr clrSpc="rgb" dir="cw">
                                      <p:cBhvr>
                                        <p:cTn id="45" dur="2000" fill="hold"/>
                                        <p:tgtEl>
                                          <p:spTgt spid="65954"/>
                                        </p:tgtEl>
                                        <p:attrNameLst>
                                          <p:attrName>stroke.color</p:attrName>
                                        </p:attrNameLst>
                                      </p:cBhvr>
                                      <p:to>
                                        <a:srgbClr val="008000"/>
                                      </p:to>
                                    </p:animClr>
                                    <p:set>
                                      <p:cBhvr>
                                        <p:cTn id="46" dur="2000" fill="hold"/>
                                        <p:tgtEl>
                                          <p:spTgt spid="65954"/>
                                        </p:tgtEl>
                                        <p:attrNameLst>
                                          <p:attrName>stroke.on</p:attrName>
                                        </p:attrNameLst>
                                      </p:cBhvr>
                                      <p:to>
                                        <p:strVal val="true"/>
                                      </p:to>
                                    </p:set>
                                  </p:childTnLst>
                                </p:cTn>
                              </p:par>
                              <p:par>
                                <p:cTn id="47" presetID="10" presetClass="entr" presetSubtype="0" fill="hold" grpId="1" nodeType="withEffect">
                                  <p:stCondLst>
                                    <p:cond delay="0"/>
                                  </p:stCondLst>
                                  <p:childTnLst>
                                    <p:set>
                                      <p:cBhvr>
                                        <p:cTn id="48" dur="1" fill="hold">
                                          <p:stCondLst>
                                            <p:cond delay="0"/>
                                          </p:stCondLst>
                                        </p:cTn>
                                        <p:tgtEl>
                                          <p:spTgt spid="65951"/>
                                        </p:tgtEl>
                                        <p:attrNameLst>
                                          <p:attrName>style.visibility</p:attrName>
                                        </p:attrNameLst>
                                      </p:cBhvr>
                                      <p:to>
                                        <p:strVal val="visible"/>
                                      </p:to>
                                    </p:set>
                                    <p:animEffect transition="in" filter="fade">
                                      <p:cBhvr>
                                        <p:cTn id="49" dur="2000"/>
                                        <p:tgtEl>
                                          <p:spTgt spid="65951"/>
                                        </p:tgtEl>
                                      </p:cBhvr>
                                    </p:animEffect>
                                  </p:childTnLst>
                                </p:cTn>
                              </p:par>
                              <p:par>
                                <p:cTn id="50" presetID="35" presetClass="path" presetSubtype="0" accel="50000" decel="50000" fill="hold" grpId="2" nodeType="withEffect">
                                  <p:stCondLst>
                                    <p:cond delay="0"/>
                                  </p:stCondLst>
                                  <p:childTnLst>
                                    <p:animMotion origin="layout" path="M 0 -4.07407E-6 L -0.05417 -4.07407E-6 " pathEditMode="relative" rAng="0" ptsTypes="AA">
                                      <p:cBhvr>
                                        <p:cTn id="51" dur="5000" fill="hold"/>
                                        <p:tgtEl>
                                          <p:spTgt spid="65951"/>
                                        </p:tgtEl>
                                        <p:attrNameLst>
                                          <p:attrName>ppt_x</p:attrName>
                                          <p:attrName>ppt_y</p:attrName>
                                        </p:attrNameLst>
                                      </p:cBhvr>
                                      <p:rCtr x="-27" y="0"/>
                                    </p:animMotion>
                                  </p:childTnLst>
                                </p:cTn>
                              </p:par>
                            </p:childTnLst>
                          </p:cTn>
                        </p:par>
                      </p:childTnLst>
                    </p:cTn>
                  </p:par>
                  <p:par>
                    <p:cTn id="52" fill="hold">
                      <p:stCondLst>
                        <p:cond delay="indefinite"/>
                      </p:stCondLst>
                      <p:childTnLst>
                        <p:par>
                          <p:cTn id="53" fill="hold">
                            <p:stCondLst>
                              <p:cond delay="0"/>
                            </p:stCondLst>
                            <p:childTnLst>
                              <p:par>
                                <p:cTn id="54" presetID="10" presetClass="exit" presetSubtype="0" fill="hold" grpId="0" nodeType="clickEffect">
                                  <p:stCondLst>
                                    <p:cond delay="0"/>
                                  </p:stCondLst>
                                  <p:childTnLst>
                                    <p:animEffect transition="out" filter="fade">
                                      <p:cBhvr>
                                        <p:cTn id="55" dur="500"/>
                                        <p:tgtEl>
                                          <p:spTgt spid="65951"/>
                                        </p:tgtEl>
                                      </p:cBhvr>
                                    </p:animEffect>
                                    <p:set>
                                      <p:cBhvr>
                                        <p:cTn id="56" dur="1" fill="hold">
                                          <p:stCondLst>
                                            <p:cond delay="499"/>
                                          </p:stCondLst>
                                        </p:cTn>
                                        <p:tgtEl>
                                          <p:spTgt spid="65951"/>
                                        </p:tgtEl>
                                        <p:attrNameLst>
                                          <p:attrName>style.visibility</p:attrName>
                                        </p:attrNameLst>
                                      </p:cBhvr>
                                      <p:to>
                                        <p:strVal val="hidden"/>
                                      </p:to>
                                    </p:set>
                                  </p:childTnLst>
                                </p:cTn>
                              </p:par>
                              <p:par>
                                <p:cTn id="57" presetID="10" presetClass="exit" presetSubtype="0" fill="hold" grpId="1" nodeType="withEffect">
                                  <p:stCondLst>
                                    <p:cond delay="0"/>
                                  </p:stCondLst>
                                  <p:childTnLst>
                                    <p:animEffect transition="out" filter="fade">
                                      <p:cBhvr>
                                        <p:cTn id="58" dur="500"/>
                                        <p:tgtEl>
                                          <p:spTgt spid="65954"/>
                                        </p:tgtEl>
                                      </p:cBhvr>
                                    </p:animEffect>
                                    <p:set>
                                      <p:cBhvr>
                                        <p:cTn id="59" dur="1" fill="hold">
                                          <p:stCondLst>
                                            <p:cond delay="499"/>
                                          </p:stCondLst>
                                        </p:cTn>
                                        <p:tgtEl>
                                          <p:spTgt spid="65954"/>
                                        </p:tgtEl>
                                        <p:attrNameLst>
                                          <p:attrName>style.visibility</p:attrName>
                                        </p:attrNameLst>
                                      </p:cBhvr>
                                      <p:to>
                                        <p:strVal val="hidden"/>
                                      </p:to>
                                    </p:set>
                                  </p:childTnLst>
                                </p:cTn>
                              </p:par>
                              <p:par>
                                <p:cTn id="60" presetID="64" presetClass="path" presetSubtype="0" accel="50000" decel="50000" fill="hold" nodeType="withEffect">
                                  <p:stCondLst>
                                    <p:cond delay="0"/>
                                  </p:stCondLst>
                                  <p:childTnLst>
                                    <p:animMotion origin="layout" path="M 0 0  L 0 -0.33295  E" pathEditMode="relative" ptsTypes="">
                                      <p:cBhvr>
                                        <p:cTn id="61" dur="2000" fill="hold"/>
                                        <p:tgtEl>
                                          <p:spTgt spid="65777"/>
                                        </p:tgtEl>
                                        <p:attrNameLst>
                                          <p:attrName>ppt_x</p:attrName>
                                          <p:attrName>ppt_y</p:attrName>
                                        </p:attrNameLst>
                                      </p:cBhvr>
                                    </p:animMotion>
                                  </p:childTnLst>
                                </p:cTn>
                              </p:par>
                              <p:par>
                                <p:cTn id="62" presetID="43" presetClass="path" presetSubtype="0" accel="50000" decel="50000" fill="hold" nodeType="withEffect">
                                  <p:stCondLst>
                                    <p:cond delay="0"/>
                                  </p:stCondLst>
                                  <p:childTnLst>
                                    <p:animMotion origin="layout" path="M 5.55112E-17 3.12139E-6 L 0.05833 3.12139E-6 C 0.08438 3.12139E-6 0.11667 -0.06197 0.11667 -0.11214 L 0.11667 -0.22405 " pathEditMode="relative" rAng="0" ptsTypes="FfFF">
                                      <p:cBhvr>
                                        <p:cTn id="63" dur="2000" fill="hold"/>
                                        <p:tgtEl>
                                          <p:spTgt spid="65820"/>
                                        </p:tgtEl>
                                        <p:attrNameLst>
                                          <p:attrName>ppt_x</p:attrName>
                                          <p:attrName>ppt_y</p:attrName>
                                        </p:attrNameLst>
                                      </p:cBhvr>
                                      <p:rCtr x="58" y="-112"/>
                                    </p:animMotion>
                                  </p:childTnLst>
                                </p:cTn>
                              </p:par>
                              <p:par>
                                <p:cTn id="64" presetID="43" presetClass="path" presetSubtype="0" accel="50000" decel="50000" fill="hold" nodeType="withEffect">
                                  <p:stCondLst>
                                    <p:cond delay="0"/>
                                  </p:stCondLst>
                                  <p:childTnLst>
                                    <p:animMotion origin="layout" path="M -3.33333E-6 3.12139E-6 L 0.11667 3.12139E-6 C 0.16893 3.12139E-6 0.23334 -0.03122 0.23334 -0.05665 L 0.23334 -0.11307 " pathEditMode="relative" rAng="0" ptsTypes="FfFF">
                                      <p:cBhvr>
                                        <p:cTn id="65" dur="2000" fill="hold"/>
                                        <p:tgtEl>
                                          <p:spTgt spid="65863"/>
                                        </p:tgtEl>
                                        <p:attrNameLst>
                                          <p:attrName>ppt_x</p:attrName>
                                          <p:attrName>ppt_y</p:attrName>
                                        </p:attrNameLst>
                                      </p:cBhvr>
                                      <p:rCtr x="117" y="-57"/>
                                    </p:animMotion>
                                  </p:childTnLst>
                                </p:cTn>
                              </p:par>
                              <p:par>
                                <p:cTn id="66" presetID="63" presetClass="path" presetSubtype="0" accel="50000" decel="50000" fill="hold" nodeType="withEffect">
                                  <p:stCondLst>
                                    <p:cond delay="0"/>
                                  </p:stCondLst>
                                  <p:childTnLst>
                                    <p:animMotion origin="layout" path="M 3.33333E-6 0.00208 L 0.35 4.04624E-6 " pathEditMode="relative" rAng="0" ptsTypes="AA">
                                      <p:cBhvr>
                                        <p:cTn id="67" dur="2000" fill="hold"/>
                                        <p:tgtEl>
                                          <p:spTgt spid="65906"/>
                                        </p:tgtEl>
                                        <p:attrNameLst>
                                          <p:attrName>ppt_x</p:attrName>
                                          <p:attrName>ppt_y</p:attrName>
                                        </p:attrNameLst>
                                      </p:cBhvr>
                                      <p:rCtr x="175" y="-1"/>
                                    </p:animMotion>
                                  </p:childTnLst>
                                </p:cTn>
                              </p:par>
                              <p:par>
                                <p:cTn id="68" presetID="10" presetClass="entr" presetSubtype="0" fill="hold" grpId="1" nodeType="withEffect">
                                  <p:stCondLst>
                                    <p:cond delay="0"/>
                                  </p:stCondLst>
                                  <p:childTnLst>
                                    <p:set>
                                      <p:cBhvr>
                                        <p:cTn id="69" dur="1" fill="hold">
                                          <p:stCondLst>
                                            <p:cond delay="0"/>
                                          </p:stCondLst>
                                        </p:cTn>
                                        <p:tgtEl>
                                          <p:spTgt spid="65952"/>
                                        </p:tgtEl>
                                        <p:attrNameLst>
                                          <p:attrName>style.visibility</p:attrName>
                                        </p:attrNameLst>
                                      </p:cBhvr>
                                      <p:to>
                                        <p:strVal val="visible"/>
                                      </p:to>
                                    </p:set>
                                    <p:animEffect transition="in" filter="fade">
                                      <p:cBhvr>
                                        <p:cTn id="70" dur="2000"/>
                                        <p:tgtEl>
                                          <p:spTgt spid="65952"/>
                                        </p:tgtEl>
                                      </p:cBhvr>
                                    </p:animEffect>
                                  </p:childTnLst>
                                </p:cTn>
                              </p:par>
                              <p:par>
                                <p:cTn id="71" presetID="35" presetClass="path" presetSubtype="0" accel="50000" decel="50000" fill="hold" grpId="2" nodeType="withEffect">
                                  <p:stCondLst>
                                    <p:cond delay="0"/>
                                  </p:stCondLst>
                                  <p:childTnLst>
                                    <p:animMotion origin="layout" path="M 0 -4.07407E-6 L -0.0625 -4.07407E-6 " pathEditMode="relative" rAng="0" ptsTypes="AA">
                                      <p:cBhvr>
                                        <p:cTn id="72" dur="5000" fill="hold"/>
                                        <p:tgtEl>
                                          <p:spTgt spid="65952"/>
                                        </p:tgtEl>
                                        <p:attrNameLst>
                                          <p:attrName>ppt_x</p:attrName>
                                          <p:attrName>ppt_y</p:attrName>
                                        </p:attrNameLst>
                                      </p:cBhvr>
                                      <p:rCtr x="-31" y="0"/>
                                    </p:animMotion>
                                  </p:childTnLst>
                                </p:cTn>
                              </p:par>
                            </p:childTnLst>
                          </p:cTn>
                        </p:par>
                      </p:childTnLst>
                    </p:cTn>
                  </p:par>
                  <p:par>
                    <p:cTn id="73" fill="hold">
                      <p:stCondLst>
                        <p:cond delay="indefinite"/>
                      </p:stCondLst>
                      <p:childTnLst>
                        <p:par>
                          <p:cTn id="74" fill="hold">
                            <p:stCondLst>
                              <p:cond delay="0"/>
                            </p:stCondLst>
                            <p:childTnLst>
                              <p:par>
                                <p:cTn id="75" presetID="10" presetClass="exit" presetSubtype="0" fill="hold" grpId="0" nodeType="clickEffect">
                                  <p:stCondLst>
                                    <p:cond delay="0"/>
                                  </p:stCondLst>
                                  <p:childTnLst>
                                    <p:animEffect transition="out" filter="fade">
                                      <p:cBhvr>
                                        <p:cTn id="76" dur="500"/>
                                        <p:tgtEl>
                                          <p:spTgt spid="65952"/>
                                        </p:tgtEl>
                                      </p:cBhvr>
                                    </p:animEffect>
                                    <p:set>
                                      <p:cBhvr>
                                        <p:cTn id="77" dur="1" fill="hold">
                                          <p:stCondLst>
                                            <p:cond delay="499"/>
                                          </p:stCondLst>
                                        </p:cTn>
                                        <p:tgtEl>
                                          <p:spTgt spid="65952"/>
                                        </p:tgtEl>
                                        <p:attrNameLst>
                                          <p:attrName>style.visibility</p:attrName>
                                        </p:attrNameLst>
                                      </p:cBhvr>
                                      <p:to>
                                        <p:strVal val="hidden"/>
                                      </p:to>
                                    </p:set>
                                  </p:childTnLst>
                                </p:cTn>
                              </p:par>
                              <p:par>
                                <p:cTn id="78" presetID="10" presetClass="entr" presetSubtype="0" fill="hold" grpId="0" nodeType="withEffect">
                                  <p:stCondLst>
                                    <p:cond delay="0"/>
                                  </p:stCondLst>
                                  <p:childTnLst>
                                    <p:set>
                                      <p:cBhvr>
                                        <p:cTn id="79" dur="1" fill="hold">
                                          <p:stCondLst>
                                            <p:cond delay="0"/>
                                          </p:stCondLst>
                                        </p:cTn>
                                        <p:tgtEl>
                                          <p:spTgt spid="65953"/>
                                        </p:tgtEl>
                                        <p:attrNameLst>
                                          <p:attrName>style.visibility</p:attrName>
                                        </p:attrNameLst>
                                      </p:cBhvr>
                                      <p:to>
                                        <p:strVal val="visible"/>
                                      </p:to>
                                    </p:set>
                                    <p:animEffect transition="in" filter="fade">
                                      <p:cBhvr>
                                        <p:cTn id="80" dur="2000"/>
                                        <p:tgtEl>
                                          <p:spTgt spid="65953"/>
                                        </p:tgtEl>
                                      </p:cBhvr>
                                    </p:animEffect>
                                  </p:childTnLst>
                                </p:cTn>
                              </p:par>
                              <p:par>
                                <p:cTn id="81" presetID="35" presetClass="path" presetSubtype="0" accel="50000" decel="50000" fill="hold" grpId="1" nodeType="withEffect">
                                  <p:stCondLst>
                                    <p:cond delay="0"/>
                                  </p:stCondLst>
                                  <p:childTnLst>
                                    <p:animMotion origin="layout" path="M 0 -3.7037E-6 L -0.0625 -3.7037E-6 " pathEditMode="relative" rAng="0" ptsTypes="AA">
                                      <p:cBhvr>
                                        <p:cTn id="82" dur="5000" fill="hold"/>
                                        <p:tgtEl>
                                          <p:spTgt spid="65953"/>
                                        </p:tgtEl>
                                        <p:attrNameLst>
                                          <p:attrName>ppt_x</p:attrName>
                                          <p:attrName>ppt_y</p:attrName>
                                        </p:attrNameLst>
                                      </p:cBhvr>
                                      <p:rCtr x="-31" y="0"/>
                                    </p:animMotion>
                                  </p:childTnLst>
                                </p:cTn>
                              </p:par>
                              <p:par>
                                <p:cTn id="83" presetID="63" presetClass="path" presetSubtype="0" accel="50000" decel="50000" fill="hold" nodeType="withEffect">
                                  <p:stCondLst>
                                    <p:cond delay="0"/>
                                  </p:stCondLst>
                                  <p:childTnLst>
                                    <p:animMotion origin="layout" path="M 3.33333E-6 -0.33295 L 0.25 -0.33295 " pathEditMode="relative" rAng="0" ptsTypes="AA">
                                      <p:cBhvr>
                                        <p:cTn id="84" dur="5000" fill="hold"/>
                                        <p:tgtEl>
                                          <p:spTgt spid="65777"/>
                                        </p:tgtEl>
                                        <p:attrNameLst>
                                          <p:attrName>ppt_x</p:attrName>
                                          <p:attrName>ppt_y</p:attrName>
                                        </p:attrNameLst>
                                      </p:cBhvr>
                                      <p:rCtr x="125" y="0"/>
                                    </p:animMotion>
                                  </p:childTnLst>
                                </p:cTn>
                              </p:par>
                              <p:par>
                                <p:cTn id="85" presetID="63" presetClass="path" presetSubtype="0" accel="50000" decel="50000" fill="hold" nodeType="withEffect">
                                  <p:stCondLst>
                                    <p:cond delay="0"/>
                                  </p:stCondLst>
                                  <p:childTnLst>
                                    <p:animMotion origin="layout" path="M 0.11667 -0.22405 L 0.36667 -0.22405 " pathEditMode="relative" rAng="0" ptsTypes="AA">
                                      <p:cBhvr>
                                        <p:cTn id="86" dur="5000" fill="hold"/>
                                        <p:tgtEl>
                                          <p:spTgt spid="65820"/>
                                        </p:tgtEl>
                                        <p:attrNameLst>
                                          <p:attrName>ppt_x</p:attrName>
                                          <p:attrName>ppt_y</p:attrName>
                                        </p:attrNameLst>
                                      </p:cBhvr>
                                      <p:rCtr x="125" y="0"/>
                                    </p:animMotion>
                                  </p:childTnLst>
                                </p:cTn>
                              </p:par>
                              <p:par>
                                <p:cTn id="87" presetID="63" presetClass="path" presetSubtype="0" accel="50000" decel="50000" fill="hold" nodeType="withEffect">
                                  <p:stCondLst>
                                    <p:cond delay="0"/>
                                  </p:stCondLst>
                                  <p:childTnLst>
                                    <p:animMotion origin="layout" path="M 0.23334 -0.11307 L 0.48334 -0.11307 " pathEditMode="relative" rAng="0" ptsTypes="AA">
                                      <p:cBhvr>
                                        <p:cTn id="88" dur="5000" fill="hold"/>
                                        <p:tgtEl>
                                          <p:spTgt spid="65863"/>
                                        </p:tgtEl>
                                        <p:attrNameLst>
                                          <p:attrName>ppt_x</p:attrName>
                                          <p:attrName>ppt_y</p:attrName>
                                        </p:attrNameLst>
                                      </p:cBhvr>
                                      <p:rCtr x="125" y="0"/>
                                    </p:animMotion>
                                  </p:childTnLst>
                                </p:cTn>
                              </p:par>
                              <p:par>
                                <p:cTn id="89" presetID="63" presetClass="path" presetSubtype="0" accel="50000" decel="50000" fill="hold" nodeType="withEffect">
                                  <p:stCondLst>
                                    <p:cond delay="0"/>
                                  </p:stCondLst>
                                  <p:childTnLst>
                                    <p:animMotion origin="layout" path="M 0.35 4.04624E-6 L 0.6 4.04624E-6 " pathEditMode="relative" rAng="0" ptsTypes="AA">
                                      <p:cBhvr>
                                        <p:cTn id="90" dur="5000" fill="hold"/>
                                        <p:tgtEl>
                                          <p:spTgt spid="65906"/>
                                        </p:tgtEl>
                                        <p:attrNameLst>
                                          <p:attrName>ppt_x</p:attrName>
                                          <p:attrName>ppt_y</p:attrName>
                                        </p:attrNameLst>
                                      </p:cBhvr>
                                      <p:rCtr x="125" y="0"/>
                                    </p:animMotion>
                                  </p:childTnLst>
                                </p:cTn>
                              </p:par>
                              <p:par>
                                <p:cTn id="91" presetID="63" presetClass="path" presetSubtype="0" accel="50000" decel="50000" fill="hold" nodeType="withEffect">
                                  <p:stCondLst>
                                    <p:cond delay="0"/>
                                  </p:stCondLst>
                                  <p:childTnLst>
                                    <p:animMotion origin="layout" path="M 1.38889E-6 1.11022E-16 L 0.6092 1.11022E-16 " pathEditMode="relative" rAng="0" ptsTypes="AA">
                                      <p:cBhvr>
                                        <p:cTn id="92" dur="12000" fill="hold"/>
                                        <p:tgtEl>
                                          <p:spTgt spid="65627"/>
                                        </p:tgtEl>
                                        <p:attrNameLst>
                                          <p:attrName>ppt_x</p:attrName>
                                          <p:attrName>ppt_y</p:attrName>
                                        </p:attrNameLst>
                                      </p:cBhvr>
                                      <p:rCtr x="30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50" grpId="0"/>
      <p:bldP spid="65950" grpId="1"/>
      <p:bldP spid="65950" grpId="2"/>
      <p:bldP spid="65951" grpId="0"/>
      <p:bldP spid="65951" grpId="1"/>
      <p:bldP spid="65951" grpId="2"/>
      <p:bldP spid="65952" grpId="0"/>
      <p:bldP spid="65952" grpId="1"/>
      <p:bldP spid="65952" grpId="2"/>
      <p:bldP spid="65953" grpId="0"/>
      <p:bldP spid="65953" grpId="1"/>
      <p:bldP spid="65954" grpId="0" animBg="1"/>
      <p:bldP spid="65954" grpId="1"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a:xfrm>
            <a:off x="455613" y="273050"/>
            <a:ext cx="8237537" cy="671513"/>
          </a:xfrm>
        </p:spPr>
        <p:txBody>
          <a:bodyPr/>
          <a:lstStyle/>
          <a:p>
            <a:r>
              <a:rPr lang="es-MX"/>
              <a:t>Analogía con el Tráfico de una Autopista </a:t>
            </a:r>
            <a:br>
              <a:rPr lang="es-MX"/>
            </a:br>
            <a:r>
              <a:rPr lang="es-MX" sz="1800" b="0" i="1"/>
              <a:t>Vehículos en la autopista…</a:t>
            </a:r>
          </a:p>
        </p:txBody>
      </p:sp>
      <p:sp>
        <p:nvSpPr>
          <p:cNvPr id="674" name="4 Marcador de número de diapositiva"/>
          <p:cNvSpPr>
            <a:spLocks noGrp="1"/>
          </p:cNvSpPr>
          <p:nvPr>
            <p:ph type="sldNum" sz="quarter" idx="11"/>
          </p:nvPr>
        </p:nvSpPr>
        <p:spPr/>
        <p:txBody>
          <a:bodyPr/>
          <a:lstStyle/>
          <a:p>
            <a:fld id="{2917846C-3C70-4459-8948-11477F7D6A0C}" type="slidenum">
              <a:rPr lang="zh-CN" altLang="en-US"/>
              <a:pPr/>
              <a:t>37</a:t>
            </a:fld>
            <a:endParaRPr lang="en-US" altLang="zh-CN"/>
          </a:p>
        </p:txBody>
      </p:sp>
      <p:grpSp>
        <p:nvGrpSpPr>
          <p:cNvPr id="67587" name="Group 3"/>
          <p:cNvGrpSpPr>
            <a:grpSpLocks/>
          </p:cNvGrpSpPr>
          <p:nvPr/>
        </p:nvGrpSpPr>
        <p:grpSpPr bwMode="auto">
          <a:xfrm>
            <a:off x="0" y="2376488"/>
            <a:ext cx="9144000" cy="3657600"/>
            <a:chOff x="0" y="1497"/>
            <a:chExt cx="5760" cy="2304"/>
          </a:xfrm>
        </p:grpSpPr>
        <p:sp>
          <p:nvSpPr>
            <p:cNvPr id="67588" name="Rectangle 4"/>
            <p:cNvSpPr>
              <a:spLocks noChangeArrowheads="1"/>
            </p:cNvSpPr>
            <p:nvPr/>
          </p:nvSpPr>
          <p:spPr bwMode="auto">
            <a:xfrm>
              <a:off x="0" y="1497"/>
              <a:ext cx="5760" cy="2304"/>
            </a:xfrm>
            <a:prstGeom prst="rect">
              <a:avLst/>
            </a:prstGeom>
            <a:solidFill>
              <a:srgbClr val="4D4D4D"/>
            </a:solidFill>
            <a:ln w="50800" algn="ctr">
              <a:noFill/>
              <a:miter lim="800000"/>
              <a:headEnd/>
              <a:tailEnd/>
            </a:ln>
            <a:effectLst/>
          </p:spPr>
          <p:txBody>
            <a:bodyPr wrap="none" anchor="ctr"/>
            <a:lstStyle/>
            <a:p>
              <a:endParaRPr lang="es-MX"/>
            </a:p>
          </p:txBody>
        </p:sp>
        <p:sp>
          <p:nvSpPr>
            <p:cNvPr id="67589" name="Line 5"/>
            <p:cNvSpPr>
              <a:spLocks noChangeShapeType="1"/>
            </p:cNvSpPr>
            <p:nvPr/>
          </p:nvSpPr>
          <p:spPr bwMode="auto">
            <a:xfrm>
              <a:off x="0" y="1641"/>
              <a:ext cx="5760" cy="0"/>
            </a:xfrm>
            <a:prstGeom prst="line">
              <a:avLst/>
            </a:prstGeom>
            <a:noFill/>
            <a:ln w="50800">
              <a:solidFill>
                <a:schemeClr val="bg1"/>
              </a:solidFill>
              <a:round/>
              <a:headEnd/>
              <a:tailEnd/>
            </a:ln>
            <a:effectLst/>
          </p:spPr>
          <p:txBody>
            <a:bodyPr wrap="none" anchor="ctr"/>
            <a:lstStyle/>
            <a:p>
              <a:endParaRPr lang="es-MX"/>
            </a:p>
          </p:txBody>
        </p:sp>
        <p:sp>
          <p:nvSpPr>
            <p:cNvPr id="67590" name="Line 6"/>
            <p:cNvSpPr>
              <a:spLocks noChangeShapeType="1"/>
            </p:cNvSpPr>
            <p:nvPr/>
          </p:nvSpPr>
          <p:spPr bwMode="auto">
            <a:xfrm>
              <a:off x="0" y="2121"/>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7591" name="Line 7"/>
            <p:cNvSpPr>
              <a:spLocks noChangeShapeType="1"/>
            </p:cNvSpPr>
            <p:nvPr/>
          </p:nvSpPr>
          <p:spPr bwMode="auto">
            <a:xfrm>
              <a:off x="0" y="2601"/>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7592" name="Line 8"/>
            <p:cNvSpPr>
              <a:spLocks noChangeShapeType="1"/>
            </p:cNvSpPr>
            <p:nvPr/>
          </p:nvSpPr>
          <p:spPr bwMode="auto">
            <a:xfrm>
              <a:off x="0" y="3081"/>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67593" name="Line 9"/>
            <p:cNvSpPr>
              <a:spLocks noChangeShapeType="1"/>
            </p:cNvSpPr>
            <p:nvPr/>
          </p:nvSpPr>
          <p:spPr bwMode="auto">
            <a:xfrm>
              <a:off x="0" y="3561"/>
              <a:ext cx="5760" cy="0"/>
            </a:xfrm>
            <a:prstGeom prst="line">
              <a:avLst/>
            </a:prstGeom>
            <a:noFill/>
            <a:ln w="50800">
              <a:solidFill>
                <a:schemeClr val="bg1"/>
              </a:solidFill>
              <a:round/>
              <a:headEnd/>
              <a:tailEnd/>
            </a:ln>
            <a:effectLst/>
          </p:spPr>
          <p:txBody>
            <a:bodyPr wrap="none" anchor="ctr"/>
            <a:lstStyle/>
            <a:p>
              <a:endParaRPr lang="es-MX"/>
            </a:p>
          </p:txBody>
        </p:sp>
      </p:grpSp>
      <p:grpSp>
        <p:nvGrpSpPr>
          <p:cNvPr id="67594" name="Group 10"/>
          <p:cNvGrpSpPr>
            <a:grpSpLocks/>
          </p:cNvGrpSpPr>
          <p:nvPr/>
        </p:nvGrpSpPr>
        <p:grpSpPr bwMode="auto">
          <a:xfrm>
            <a:off x="7454900" y="2362200"/>
            <a:ext cx="219075" cy="3667125"/>
            <a:chOff x="4696" y="1488"/>
            <a:chExt cx="138" cy="2310"/>
          </a:xfrm>
        </p:grpSpPr>
        <p:sp>
          <p:nvSpPr>
            <p:cNvPr id="67595" name="Rectangle 11"/>
            <p:cNvSpPr>
              <a:spLocks noChangeArrowheads="1"/>
            </p:cNvSpPr>
            <p:nvPr/>
          </p:nvSpPr>
          <p:spPr bwMode="auto">
            <a:xfrm>
              <a:off x="4715" y="171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596" name="Rectangle 12"/>
            <p:cNvSpPr>
              <a:spLocks noChangeArrowheads="1"/>
            </p:cNvSpPr>
            <p:nvPr/>
          </p:nvSpPr>
          <p:spPr bwMode="auto">
            <a:xfrm>
              <a:off x="4774" y="171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597" name="Rectangle 13"/>
            <p:cNvSpPr>
              <a:spLocks noChangeArrowheads="1"/>
            </p:cNvSpPr>
            <p:nvPr/>
          </p:nvSpPr>
          <p:spPr bwMode="auto">
            <a:xfrm>
              <a:off x="4773" y="177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598" name="Rectangle 14"/>
            <p:cNvSpPr>
              <a:spLocks noChangeArrowheads="1"/>
            </p:cNvSpPr>
            <p:nvPr/>
          </p:nvSpPr>
          <p:spPr bwMode="auto">
            <a:xfrm>
              <a:off x="4713" y="177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599" name="Rectangle 15"/>
            <p:cNvSpPr>
              <a:spLocks noChangeArrowheads="1"/>
            </p:cNvSpPr>
            <p:nvPr/>
          </p:nvSpPr>
          <p:spPr bwMode="auto">
            <a:xfrm>
              <a:off x="4713" y="183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00" name="Rectangle 16"/>
            <p:cNvSpPr>
              <a:spLocks noChangeArrowheads="1"/>
            </p:cNvSpPr>
            <p:nvPr/>
          </p:nvSpPr>
          <p:spPr bwMode="auto">
            <a:xfrm>
              <a:off x="4772" y="183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01" name="Rectangle 17"/>
            <p:cNvSpPr>
              <a:spLocks noChangeArrowheads="1"/>
            </p:cNvSpPr>
            <p:nvPr/>
          </p:nvSpPr>
          <p:spPr bwMode="auto">
            <a:xfrm>
              <a:off x="4771" y="188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02" name="Rectangle 18"/>
            <p:cNvSpPr>
              <a:spLocks noChangeArrowheads="1"/>
            </p:cNvSpPr>
            <p:nvPr/>
          </p:nvSpPr>
          <p:spPr bwMode="auto">
            <a:xfrm>
              <a:off x="4711" y="188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03" name="Rectangle 19"/>
            <p:cNvSpPr>
              <a:spLocks noChangeArrowheads="1"/>
            </p:cNvSpPr>
            <p:nvPr/>
          </p:nvSpPr>
          <p:spPr bwMode="auto">
            <a:xfrm>
              <a:off x="4717" y="148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04" name="Rectangle 20"/>
            <p:cNvSpPr>
              <a:spLocks noChangeArrowheads="1"/>
            </p:cNvSpPr>
            <p:nvPr/>
          </p:nvSpPr>
          <p:spPr bwMode="auto">
            <a:xfrm>
              <a:off x="4776" y="148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05" name="Rectangle 21"/>
            <p:cNvSpPr>
              <a:spLocks noChangeArrowheads="1"/>
            </p:cNvSpPr>
            <p:nvPr/>
          </p:nvSpPr>
          <p:spPr bwMode="auto">
            <a:xfrm>
              <a:off x="4775" y="154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06" name="Rectangle 22"/>
            <p:cNvSpPr>
              <a:spLocks noChangeArrowheads="1"/>
            </p:cNvSpPr>
            <p:nvPr/>
          </p:nvSpPr>
          <p:spPr bwMode="auto">
            <a:xfrm>
              <a:off x="4715" y="154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07" name="Rectangle 23"/>
            <p:cNvSpPr>
              <a:spLocks noChangeArrowheads="1"/>
            </p:cNvSpPr>
            <p:nvPr/>
          </p:nvSpPr>
          <p:spPr bwMode="auto">
            <a:xfrm>
              <a:off x="4715" y="160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08" name="Rectangle 24"/>
            <p:cNvSpPr>
              <a:spLocks noChangeArrowheads="1"/>
            </p:cNvSpPr>
            <p:nvPr/>
          </p:nvSpPr>
          <p:spPr bwMode="auto">
            <a:xfrm>
              <a:off x="4774" y="160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09" name="Rectangle 25"/>
            <p:cNvSpPr>
              <a:spLocks noChangeArrowheads="1"/>
            </p:cNvSpPr>
            <p:nvPr/>
          </p:nvSpPr>
          <p:spPr bwMode="auto">
            <a:xfrm>
              <a:off x="4773" y="165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10" name="Rectangle 26"/>
            <p:cNvSpPr>
              <a:spLocks noChangeArrowheads="1"/>
            </p:cNvSpPr>
            <p:nvPr/>
          </p:nvSpPr>
          <p:spPr bwMode="auto">
            <a:xfrm>
              <a:off x="4713" y="165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11" name="Rectangle 27"/>
            <p:cNvSpPr>
              <a:spLocks noChangeArrowheads="1"/>
            </p:cNvSpPr>
            <p:nvPr/>
          </p:nvSpPr>
          <p:spPr bwMode="auto">
            <a:xfrm>
              <a:off x="4712" y="218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12" name="Rectangle 28"/>
            <p:cNvSpPr>
              <a:spLocks noChangeArrowheads="1"/>
            </p:cNvSpPr>
            <p:nvPr/>
          </p:nvSpPr>
          <p:spPr bwMode="auto">
            <a:xfrm>
              <a:off x="4771" y="218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13" name="Rectangle 29"/>
            <p:cNvSpPr>
              <a:spLocks noChangeArrowheads="1"/>
            </p:cNvSpPr>
            <p:nvPr/>
          </p:nvSpPr>
          <p:spPr bwMode="auto">
            <a:xfrm>
              <a:off x="4770" y="223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14" name="Rectangle 30"/>
            <p:cNvSpPr>
              <a:spLocks noChangeArrowheads="1"/>
            </p:cNvSpPr>
            <p:nvPr/>
          </p:nvSpPr>
          <p:spPr bwMode="auto">
            <a:xfrm>
              <a:off x="4710" y="223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15" name="Rectangle 31"/>
            <p:cNvSpPr>
              <a:spLocks noChangeArrowheads="1"/>
            </p:cNvSpPr>
            <p:nvPr/>
          </p:nvSpPr>
          <p:spPr bwMode="auto">
            <a:xfrm>
              <a:off x="4710" y="229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16" name="Rectangle 32"/>
            <p:cNvSpPr>
              <a:spLocks noChangeArrowheads="1"/>
            </p:cNvSpPr>
            <p:nvPr/>
          </p:nvSpPr>
          <p:spPr bwMode="auto">
            <a:xfrm>
              <a:off x="4769" y="229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17" name="Rectangle 33"/>
            <p:cNvSpPr>
              <a:spLocks noChangeArrowheads="1"/>
            </p:cNvSpPr>
            <p:nvPr/>
          </p:nvSpPr>
          <p:spPr bwMode="auto">
            <a:xfrm>
              <a:off x="4768" y="235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18" name="Rectangle 34"/>
            <p:cNvSpPr>
              <a:spLocks noChangeArrowheads="1"/>
            </p:cNvSpPr>
            <p:nvPr/>
          </p:nvSpPr>
          <p:spPr bwMode="auto">
            <a:xfrm>
              <a:off x="4708" y="235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19" name="Rectangle 35"/>
            <p:cNvSpPr>
              <a:spLocks noChangeArrowheads="1"/>
            </p:cNvSpPr>
            <p:nvPr/>
          </p:nvSpPr>
          <p:spPr bwMode="auto">
            <a:xfrm>
              <a:off x="4714" y="195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20" name="Rectangle 36"/>
            <p:cNvSpPr>
              <a:spLocks noChangeArrowheads="1"/>
            </p:cNvSpPr>
            <p:nvPr/>
          </p:nvSpPr>
          <p:spPr bwMode="auto">
            <a:xfrm>
              <a:off x="4773" y="195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21" name="Rectangle 37"/>
            <p:cNvSpPr>
              <a:spLocks noChangeArrowheads="1"/>
            </p:cNvSpPr>
            <p:nvPr/>
          </p:nvSpPr>
          <p:spPr bwMode="auto">
            <a:xfrm>
              <a:off x="4772" y="200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22" name="Rectangle 38"/>
            <p:cNvSpPr>
              <a:spLocks noChangeArrowheads="1"/>
            </p:cNvSpPr>
            <p:nvPr/>
          </p:nvSpPr>
          <p:spPr bwMode="auto">
            <a:xfrm>
              <a:off x="4712" y="200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23" name="Rectangle 39"/>
            <p:cNvSpPr>
              <a:spLocks noChangeArrowheads="1"/>
            </p:cNvSpPr>
            <p:nvPr/>
          </p:nvSpPr>
          <p:spPr bwMode="auto">
            <a:xfrm>
              <a:off x="4712" y="206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24" name="Rectangle 40"/>
            <p:cNvSpPr>
              <a:spLocks noChangeArrowheads="1"/>
            </p:cNvSpPr>
            <p:nvPr/>
          </p:nvSpPr>
          <p:spPr bwMode="auto">
            <a:xfrm>
              <a:off x="4771" y="206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25" name="Rectangle 41"/>
            <p:cNvSpPr>
              <a:spLocks noChangeArrowheads="1"/>
            </p:cNvSpPr>
            <p:nvPr/>
          </p:nvSpPr>
          <p:spPr bwMode="auto">
            <a:xfrm>
              <a:off x="4770" y="212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26" name="Rectangle 42"/>
            <p:cNvSpPr>
              <a:spLocks noChangeArrowheads="1"/>
            </p:cNvSpPr>
            <p:nvPr/>
          </p:nvSpPr>
          <p:spPr bwMode="auto">
            <a:xfrm>
              <a:off x="4710" y="212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27" name="Rectangle 43"/>
            <p:cNvSpPr>
              <a:spLocks noChangeArrowheads="1"/>
            </p:cNvSpPr>
            <p:nvPr/>
          </p:nvSpPr>
          <p:spPr bwMode="auto">
            <a:xfrm>
              <a:off x="4706" y="264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28" name="Rectangle 44"/>
            <p:cNvSpPr>
              <a:spLocks noChangeArrowheads="1"/>
            </p:cNvSpPr>
            <p:nvPr/>
          </p:nvSpPr>
          <p:spPr bwMode="auto">
            <a:xfrm>
              <a:off x="4765" y="264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29" name="Rectangle 45"/>
            <p:cNvSpPr>
              <a:spLocks noChangeArrowheads="1"/>
            </p:cNvSpPr>
            <p:nvPr/>
          </p:nvSpPr>
          <p:spPr bwMode="auto">
            <a:xfrm>
              <a:off x="4764" y="269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30" name="Rectangle 46"/>
            <p:cNvSpPr>
              <a:spLocks noChangeArrowheads="1"/>
            </p:cNvSpPr>
            <p:nvPr/>
          </p:nvSpPr>
          <p:spPr bwMode="auto">
            <a:xfrm>
              <a:off x="4704" y="269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31" name="Rectangle 47"/>
            <p:cNvSpPr>
              <a:spLocks noChangeArrowheads="1"/>
            </p:cNvSpPr>
            <p:nvPr/>
          </p:nvSpPr>
          <p:spPr bwMode="auto">
            <a:xfrm>
              <a:off x="4704" y="275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32" name="Rectangle 48"/>
            <p:cNvSpPr>
              <a:spLocks noChangeArrowheads="1"/>
            </p:cNvSpPr>
            <p:nvPr/>
          </p:nvSpPr>
          <p:spPr bwMode="auto">
            <a:xfrm>
              <a:off x="4763" y="275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33" name="Rectangle 49"/>
            <p:cNvSpPr>
              <a:spLocks noChangeArrowheads="1"/>
            </p:cNvSpPr>
            <p:nvPr/>
          </p:nvSpPr>
          <p:spPr bwMode="auto">
            <a:xfrm>
              <a:off x="4762" y="281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34" name="Rectangle 50"/>
            <p:cNvSpPr>
              <a:spLocks noChangeArrowheads="1"/>
            </p:cNvSpPr>
            <p:nvPr/>
          </p:nvSpPr>
          <p:spPr bwMode="auto">
            <a:xfrm>
              <a:off x="4702" y="281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35" name="Rectangle 51"/>
            <p:cNvSpPr>
              <a:spLocks noChangeArrowheads="1"/>
            </p:cNvSpPr>
            <p:nvPr/>
          </p:nvSpPr>
          <p:spPr bwMode="auto">
            <a:xfrm>
              <a:off x="4708" y="241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36" name="Rectangle 52"/>
            <p:cNvSpPr>
              <a:spLocks noChangeArrowheads="1"/>
            </p:cNvSpPr>
            <p:nvPr/>
          </p:nvSpPr>
          <p:spPr bwMode="auto">
            <a:xfrm>
              <a:off x="4767" y="241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37" name="Rectangle 53"/>
            <p:cNvSpPr>
              <a:spLocks noChangeArrowheads="1"/>
            </p:cNvSpPr>
            <p:nvPr/>
          </p:nvSpPr>
          <p:spPr bwMode="auto">
            <a:xfrm>
              <a:off x="4766" y="246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38" name="Rectangle 54"/>
            <p:cNvSpPr>
              <a:spLocks noChangeArrowheads="1"/>
            </p:cNvSpPr>
            <p:nvPr/>
          </p:nvSpPr>
          <p:spPr bwMode="auto">
            <a:xfrm>
              <a:off x="4706" y="246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39" name="Rectangle 55"/>
            <p:cNvSpPr>
              <a:spLocks noChangeArrowheads="1"/>
            </p:cNvSpPr>
            <p:nvPr/>
          </p:nvSpPr>
          <p:spPr bwMode="auto">
            <a:xfrm>
              <a:off x="4706" y="252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40" name="Rectangle 56"/>
            <p:cNvSpPr>
              <a:spLocks noChangeArrowheads="1"/>
            </p:cNvSpPr>
            <p:nvPr/>
          </p:nvSpPr>
          <p:spPr bwMode="auto">
            <a:xfrm>
              <a:off x="4765" y="252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41" name="Rectangle 57"/>
            <p:cNvSpPr>
              <a:spLocks noChangeArrowheads="1"/>
            </p:cNvSpPr>
            <p:nvPr/>
          </p:nvSpPr>
          <p:spPr bwMode="auto">
            <a:xfrm>
              <a:off x="4764" y="258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42" name="Rectangle 58"/>
            <p:cNvSpPr>
              <a:spLocks noChangeArrowheads="1"/>
            </p:cNvSpPr>
            <p:nvPr/>
          </p:nvSpPr>
          <p:spPr bwMode="auto">
            <a:xfrm>
              <a:off x="4704" y="258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43" name="Rectangle 59"/>
            <p:cNvSpPr>
              <a:spLocks noChangeArrowheads="1"/>
            </p:cNvSpPr>
            <p:nvPr/>
          </p:nvSpPr>
          <p:spPr bwMode="auto">
            <a:xfrm>
              <a:off x="4703" y="310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44" name="Rectangle 60"/>
            <p:cNvSpPr>
              <a:spLocks noChangeArrowheads="1"/>
            </p:cNvSpPr>
            <p:nvPr/>
          </p:nvSpPr>
          <p:spPr bwMode="auto">
            <a:xfrm>
              <a:off x="4762" y="310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45" name="Rectangle 61"/>
            <p:cNvSpPr>
              <a:spLocks noChangeArrowheads="1"/>
            </p:cNvSpPr>
            <p:nvPr/>
          </p:nvSpPr>
          <p:spPr bwMode="auto">
            <a:xfrm>
              <a:off x="4761" y="316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46" name="Rectangle 62"/>
            <p:cNvSpPr>
              <a:spLocks noChangeArrowheads="1"/>
            </p:cNvSpPr>
            <p:nvPr/>
          </p:nvSpPr>
          <p:spPr bwMode="auto">
            <a:xfrm>
              <a:off x="4701" y="316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47" name="Rectangle 63"/>
            <p:cNvSpPr>
              <a:spLocks noChangeArrowheads="1"/>
            </p:cNvSpPr>
            <p:nvPr/>
          </p:nvSpPr>
          <p:spPr bwMode="auto">
            <a:xfrm>
              <a:off x="4701" y="321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48" name="Rectangle 64"/>
            <p:cNvSpPr>
              <a:spLocks noChangeArrowheads="1"/>
            </p:cNvSpPr>
            <p:nvPr/>
          </p:nvSpPr>
          <p:spPr bwMode="auto">
            <a:xfrm>
              <a:off x="4760" y="321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49" name="Rectangle 65"/>
            <p:cNvSpPr>
              <a:spLocks noChangeArrowheads="1"/>
            </p:cNvSpPr>
            <p:nvPr/>
          </p:nvSpPr>
          <p:spPr bwMode="auto">
            <a:xfrm>
              <a:off x="4759" y="327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50" name="Rectangle 66"/>
            <p:cNvSpPr>
              <a:spLocks noChangeArrowheads="1"/>
            </p:cNvSpPr>
            <p:nvPr/>
          </p:nvSpPr>
          <p:spPr bwMode="auto">
            <a:xfrm>
              <a:off x="4699" y="327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51" name="Rectangle 67"/>
            <p:cNvSpPr>
              <a:spLocks noChangeArrowheads="1"/>
            </p:cNvSpPr>
            <p:nvPr/>
          </p:nvSpPr>
          <p:spPr bwMode="auto">
            <a:xfrm>
              <a:off x="4705" y="287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52" name="Rectangle 68"/>
            <p:cNvSpPr>
              <a:spLocks noChangeArrowheads="1"/>
            </p:cNvSpPr>
            <p:nvPr/>
          </p:nvSpPr>
          <p:spPr bwMode="auto">
            <a:xfrm>
              <a:off x="4764" y="287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53" name="Rectangle 69"/>
            <p:cNvSpPr>
              <a:spLocks noChangeArrowheads="1"/>
            </p:cNvSpPr>
            <p:nvPr/>
          </p:nvSpPr>
          <p:spPr bwMode="auto">
            <a:xfrm>
              <a:off x="4763" y="293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54" name="Rectangle 70"/>
            <p:cNvSpPr>
              <a:spLocks noChangeArrowheads="1"/>
            </p:cNvSpPr>
            <p:nvPr/>
          </p:nvSpPr>
          <p:spPr bwMode="auto">
            <a:xfrm>
              <a:off x="4703" y="293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55" name="Rectangle 71"/>
            <p:cNvSpPr>
              <a:spLocks noChangeArrowheads="1"/>
            </p:cNvSpPr>
            <p:nvPr/>
          </p:nvSpPr>
          <p:spPr bwMode="auto">
            <a:xfrm>
              <a:off x="4703" y="298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56" name="Rectangle 72"/>
            <p:cNvSpPr>
              <a:spLocks noChangeArrowheads="1"/>
            </p:cNvSpPr>
            <p:nvPr/>
          </p:nvSpPr>
          <p:spPr bwMode="auto">
            <a:xfrm>
              <a:off x="4762" y="298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57" name="Rectangle 73"/>
            <p:cNvSpPr>
              <a:spLocks noChangeArrowheads="1"/>
            </p:cNvSpPr>
            <p:nvPr/>
          </p:nvSpPr>
          <p:spPr bwMode="auto">
            <a:xfrm>
              <a:off x="4761" y="304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58" name="Rectangle 74"/>
            <p:cNvSpPr>
              <a:spLocks noChangeArrowheads="1"/>
            </p:cNvSpPr>
            <p:nvPr/>
          </p:nvSpPr>
          <p:spPr bwMode="auto">
            <a:xfrm>
              <a:off x="4701" y="304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59" name="Rectangle 75"/>
            <p:cNvSpPr>
              <a:spLocks noChangeArrowheads="1"/>
            </p:cNvSpPr>
            <p:nvPr/>
          </p:nvSpPr>
          <p:spPr bwMode="auto">
            <a:xfrm>
              <a:off x="4700" y="357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60" name="Rectangle 76"/>
            <p:cNvSpPr>
              <a:spLocks noChangeArrowheads="1"/>
            </p:cNvSpPr>
            <p:nvPr/>
          </p:nvSpPr>
          <p:spPr bwMode="auto">
            <a:xfrm>
              <a:off x="4759" y="357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61" name="Rectangle 77"/>
            <p:cNvSpPr>
              <a:spLocks noChangeArrowheads="1"/>
            </p:cNvSpPr>
            <p:nvPr/>
          </p:nvSpPr>
          <p:spPr bwMode="auto">
            <a:xfrm>
              <a:off x="4758" y="362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62" name="Rectangle 78"/>
            <p:cNvSpPr>
              <a:spLocks noChangeArrowheads="1"/>
            </p:cNvSpPr>
            <p:nvPr/>
          </p:nvSpPr>
          <p:spPr bwMode="auto">
            <a:xfrm>
              <a:off x="4698" y="362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63" name="Rectangle 79"/>
            <p:cNvSpPr>
              <a:spLocks noChangeArrowheads="1"/>
            </p:cNvSpPr>
            <p:nvPr/>
          </p:nvSpPr>
          <p:spPr bwMode="auto">
            <a:xfrm>
              <a:off x="4698" y="368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64" name="Rectangle 80"/>
            <p:cNvSpPr>
              <a:spLocks noChangeArrowheads="1"/>
            </p:cNvSpPr>
            <p:nvPr/>
          </p:nvSpPr>
          <p:spPr bwMode="auto">
            <a:xfrm>
              <a:off x="4757" y="368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65" name="Rectangle 81"/>
            <p:cNvSpPr>
              <a:spLocks noChangeArrowheads="1"/>
            </p:cNvSpPr>
            <p:nvPr/>
          </p:nvSpPr>
          <p:spPr bwMode="auto">
            <a:xfrm>
              <a:off x="4756" y="374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66" name="Rectangle 82"/>
            <p:cNvSpPr>
              <a:spLocks noChangeArrowheads="1"/>
            </p:cNvSpPr>
            <p:nvPr/>
          </p:nvSpPr>
          <p:spPr bwMode="auto">
            <a:xfrm>
              <a:off x="4696" y="374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67" name="Rectangle 83"/>
            <p:cNvSpPr>
              <a:spLocks noChangeArrowheads="1"/>
            </p:cNvSpPr>
            <p:nvPr/>
          </p:nvSpPr>
          <p:spPr bwMode="auto">
            <a:xfrm>
              <a:off x="4702" y="333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68" name="Rectangle 84"/>
            <p:cNvSpPr>
              <a:spLocks noChangeArrowheads="1"/>
            </p:cNvSpPr>
            <p:nvPr/>
          </p:nvSpPr>
          <p:spPr bwMode="auto">
            <a:xfrm>
              <a:off x="4761" y="333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69" name="Rectangle 85"/>
            <p:cNvSpPr>
              <a:spLocks noChangeArrowheads="1"/>
            </p:cNvSpPr>
            <p:nvPr/>
          </p:nvSpPr>
          <p:spPr bwMode="auto">
            <a:xfrm>
              <a:off x="4760" y="339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70" name="Rectangle 86"/>
            <p:cNvSpPr>
              <a:spLocks noChangeArrowheads="1"/>
            </p:cNvSpPr>
            <p:nvPr/>
          </p:nvSpPr>
          <p:spPr bwMode="auto">
            <a:xfrm>
              <a:off x="4700" y="339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71" name="Rectangle 87"/>
            <p:cNvSpPr>
              <a:spLocks noChangeArrowheads="1"/>
            </p:cNvSpPr>
            <p:nvPr/>
          </p:nvSpPr>
          <p:spPr bwMode="auto">
            <a:xfrm>
              <a:off x="4700" y="345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72" name="Rectangle 88"/>
            <p:cNvSpPr>
              <a:spLocks noChangeArrowheads="1"/>
            </p:cNvSpPr>
            <p:nvPr/>
          </p:nvSpPr>
          <p:spPr bwMode="auto">
            <a:xfrm>
              <a:off x="4759" y="345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7673" name="Rectangle 89"/>
            <p:cNvSpPr>
              <a:spLocks noChangeArrowheads="1"/>
            </p:cNvSpPr>
            <p:nvPr/>
          </p:nvSpPr>
          <p:spPr bwMode="auto">
            <a:xfrm>
              <a:off x="4758" y="350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7674" name="Rectangle 90"/>
            <p:cNvSpPr>
              <a:spLocks noChangeArrowheads="1"/>
            </p:cNvSpPr>
            <p:nvPr/>
          </p:nvSpPr>
          <p:spPr bwMode="auto">
            <a:xfrm>
              <a:off x="4698" y="3509"/>
              <a:ext cx="58" cy="58"/>
            </a:xfrm>
            <a:prstGeom prst="rect">
              <a:avLst/>
            </a:prstGeom>
            <a:solidFill>
              <a:srgbClr val="333333"/>
            </a:solidFill>
            <a:ln w="50800" algn="ctr">
              <a:noFill/>
              <a:miter lim="800000"/>
              <a:headEnd/>
              <a:tailEnd/>
            </a:ln>
            <a:effectLst/>
          </p:spPr>
          <p:txBody>
            <a:bodyPr wrap="none" anchor="ctr"/>
            <a:lstStyle/>
            <a:p>
              <a:endParaRPr lang="es-MX"/>
            </a:p>
          </p:txBody>
        </p:sp>
      </p:grpSp>
      <p:sp>
        <p:nvSpPr>
          <p:cNvPr id="67675" name="Text Box 91"/>
          <p:cNvSpPr txBox="1">
            <a:spLocks noChangeArrowheads="1"/>
          </p:cNvSpPr>
          <p:nvPr/>
        </p:nvSpPr>
        <p:spPr bwMode="auto">
          <a:xfrm>
            <a:off x="5638800" y="6096000"/>
            <a:ext cx="1316038" cy="457200"/>
          </a:xfrm>
          <a:prstGeom prst="rect">
            <a:avLst/>
          </a:prstGeom>
          <a:noFill/>
          <a:ln w="50800" algn="ctr">
            <a:noFill/>
            <a:miter lim="800000"/>
            <a:headEnd/>
            <a:tailEnd/>
          </a:ln>
          <a:effectLst/>
        </p:spPr>
        <p:txBody>
          <a:bodyPr wrap="none">
            <a:spAutoFit/>
          </a:bodyPr>
          <a:lstStyle/>
          <a:p>
            <a:pPr algn="l"/>
            <a:r>
              <a:rPr lang="en-US" sz="2400">
                <a:effectLst/>
                <a:latin typeface="Verdana" pitchFamily="34" charset="0"/>
              </a:rPr>
              <a:t>Ejecuta</a:t>
            </a:r>
          </a:p>
        </p:txBody>
      </p:sp>
      <p:grpSp>
        <p:nvGrpSpPr>
          <p:cNvPr id="67676" name="Group 92"/>
          <p:cNvGrpSpPr>
            <a:grpSpLocks/>
          </p:cNvGrpSpPr>
          <p:nvPr/>
        </p:nvGrpSpPr>
        <p:grpSpPr bwMode="auto">
          <a:xfrm>
            <a:off x="7010400" y="6019800"/>
            <a:ext cx="533400" cy="304800"/>
            <a:chOff x="4416" y="3792"/>
            <a:chExt cx="336" cy="192"/>
          </a:xfrm>
        </p:grpSpPr>
        <p:sp>
          <p:nvSpPr>
            <p:cNvPr id="67677" name="Line 93"/>
            <p:cNvSpPr>
              <a:spLocks noChangeShapeType="1"/>
            </p:cNvSpPr>
            <p:nvPr/>
          </p:nvSpPr>
          <p:spPr bwMode="auto">
            <a:xfrm flipV="1">
              <a:off x="4598" y="3792"/>
              <a:ext cx="154" cy="192"/>
            </a:xfrm>
            <a:prstGeom prst="line">
              <a:avLst/>
            </a:prstGeom>
            <a:noFill/>
            <a:ln w="50800">
              <a:solidFill>
                <a:schemeClr val="tx1"/>
              </a:solidFill>
              <a:round/>
              <a:headEnd/>
              <a:tailEnd type="triangle" w="med" len="med"/>
            </a:ln>
            <a:effectLst/>
          </p:spPr>
          <p:txBody>
            <a:bodyPr wrap="none" anchor="ctr"/>
            <a:lstStyle/>
            <a:p>
              <a:endParaRPr lang="es-MX"/>
            </a:p>
          </p:txBody>
        </p:sp>
        <p:sp>
          <p:nvSpPr>
            <p:cNvPr id="67678" name="Line 94"/>
            <p:cNvSpPr>
              <a:spLocks noChangeShapeType="1"/>
            </p:cNvSpPr>
            <p:nvPr/>
          </p:nvSpPr>
          <p:spPr bwMode="auto">
            <a:xfrm>
              <a:off x="4416" y="3984"/>
              <a:ext cx="192" cy="0"/>
            </a:xfrm>
            <a:prstGeom prst="line">
              <a:avLst/>
            </a:prstGeom>
            <a:noFill/>
            <a:ln w="50800">
              <a:solidFill>
                <a:schemeClr val="tx1"/>
              </a:solidFill>
              <a:round/>
              <a:headEnd/>
              <a:tailEnd/>
            </a:ln>
            <a:effectLst/>
          </p:spPr>
          <p:txBody>
            <a:bodyPr wrap="none" anchor="ctr"/>
            <a:lstStyle/>
            <a:p>
              <a:endParaRPr lang="es-MX"/>
            </a:p>
          </p:txBody>
        </p:sp>
      </p:grpSp>
      <p:grpSp>
        <p:nvGrpSpPr>
          <p:cNvPr id="67679" name="Group 95"/>
          <p:cNvGrpSpPr>
            <a:grpSpLocks noChangeAspect="1"/>
          </p:cNvGrpSpPr>
          <p:nvPr/>
        </p:nvGrpSpPr>
        <p:grpSpPr bwMode="auto">
          <a:xfrm>
            <a:off x="3049588" y="4953000"/>
            <a:ext cx="4414837" cy="639763"/>
            <a:chOff x="-96" y="3024"/>
            <a:chExt cx="5856" cy="848"/>
          </a:xfrm>
        </p:grpSpPr>
        <p:sp>
          <p:nvSpPr>
            <p:cNvPr id="67680" name="Freeform 96"/>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7681" name="Freeform 97"/>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7682" name="Freeform 98"/>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683" name="Freeform 99"/>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684" name="Freeform 100"/>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7685" name="Freeform 101"/>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7686" name="Freeform 102"/>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7687" name="Freeform 103"/>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7688" name="Freeform 104"/>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7689" name="Freeform 105"/>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7690" name="Freeform 106"/>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7691" name="Freeform 107"/>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7692" name="Freeform 108"/>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7693" name="Freeform 109"/>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7694" name="Freeform 110"/>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7695" name="Freeform 111"/>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7696" name="Freeform 112"/>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7697" name="Freeform 113"/>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7698" name="Freeform 114"/>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7699" name="Rectangle 115"/>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67700" name="Rectangle 116"/>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67701" name="Rectangle 117"/>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67702" name="Rectangle 118"/>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67703" name="Rectangle 119"/>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67704" name="Rectangle 120"/>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67705" name="Rectangle 121"/>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67706" name="Rectangle 122"/>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67707" name="Rectangle 123"/>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67708" name="Rectangle 124"/>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67709" name="Rectangle 125"/>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67710" name="Rectangle 126"/>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67711" name="Rectangle 127"/>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67712" name="Rectangle 128"/>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67713" name="Rectangle 129"/>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67714" name="Rectangle 130"/>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67715" name="Rectangle 131"/>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67716" name="Rectangle 132"/>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67717" name="Rectangle 133"/>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67718" name="Rectangle 134"/>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67719" name="Freeform 135"/>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7720" name="Freeform 136"/>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7721" name="Freeform 137"/>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722" name="Freeform 138"/>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723" name="Freeform 139"/>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7724" name="Freeform 140"/>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725" name="Freeform 141"/>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726" name="Freeform 142"/>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7727" name="Freeform 143"/>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728" name="Freeform 144"/>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729" name="Freeform 145"/>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7730" name="Freeform 146"/>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731" name="Freeform 147"/>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732" name="Freeform 148"/>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7733" name="Freeform 149"/>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734" name="Freeform 150"/>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735" name="Freeform 151"/>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7736" name="Freeform 152"/>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737" name="Freeform 153"/>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738" name="Freeform 154"/>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7739" name="Freeform 155"/>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740" name="Freeform 156"/>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741" name="Freeform 157"/>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7742" name="Freeform 158"/>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743" name="Freeform 159"/>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744" name="Freeform 160"/>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7745" name="Freeform 161"/>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746" name="Freeform 162"/>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747" name="Freeform 163"/>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7748" name="Freeform 164"/>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749" name="Freeform 165"/>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750" name="Freeform 166"/>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7751" name="Freeform 167"/>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7752" name="Rectangle 168"/>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67753" name="Freeform 169"/>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7754" name="Rectangle 170"/>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67755" name="Freeform 171"/>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7756" name="Rectangle 172"/>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67757" name="Rectangle 173"/>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67758" name="Freeform 174"/>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7759" name="Freeform 175"/>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7760" name="Freeform 176"/>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7761" name="Freeform 177"/>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7762" name="Rectangle 178"/>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7763" name="Rectangle 179"/>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7764" name="Freeform 180"/>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765" name="Freeform 181"/>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766" name="Freeform 182"/>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767" name="Freeform 183"/>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768" name="Freeform 184"/>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769" name="Freeform 185"/>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770" name="Freeform 186"/>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771" name="Freeform 187"/>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772" name="Freeform 188"/>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773" name="Freeform 189"/>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774" name="Freeform 190"/>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775" name="Freeform 191"/>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776" name="Freeform 192"/>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777" name="Freeform 193"/>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778" name="Freeform 194"/>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779" name="Freeform 195"/>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780" name="Freeform 196"/>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781" name="Freeform 197"/>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782" name="Freeform 198"/>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783" name="Freeform 199"/>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784" name="Freeform 200"/>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785" name="Freeform 201"/>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786" name="Rectangle 202"/>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787" name="Rectangle 203"/>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788" name="Rectangle 204"/>
            <p:cNvSpPr>
              <a:spLocks noChangeAspect="1" noChangeArrowheads="1"/>
            </p:cNvSpPr>
            <p:nvPr/>
          </p:nvSpPr>
          <p:spPr bwMode="auto">
            <a:xfrm>
              <a:off x="2400"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67789" name="Rectangle 205"/>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67790" name="Rectangle 206"/>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7791" name="Freeform 207"/>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792" name="Freeform 208"/>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793" name="Freeform 209"/>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794" name="Freeform 210"/>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795" name="Freeform 211"/>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796" name="Freeform 212"/>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797" name="Freeform 213"/>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798" name="Freeform 214"/>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799" name="Freeform 215"/>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800" name="Freeform 216"/>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801" name="Freeform 217"/>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802" name="Freeform 218"/>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803" name="Freeform 219"/>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804" name="Freeform 220"/>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805" name="Freeform 221"/>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806" name="Freeform 222"/>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807" name="Freeform 223"/>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808" name="Freeform 224"/>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809" name="Freeform 225"/>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810" name="Freeform 226"/>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811" name="Freeform 227"/>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812" name="Freeform 228"/>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813" name="Rectangle 229"/>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814" name="Rectangle 230"/>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815" name="Rectangle 231"/>
            <p:cNvSpPr>
              <a:spLocks noChangeAspect="1" noChangeArrowheads="1"/>
            </p:cNvSpPr>
            <p:nvPr/>
          </p:nvSpPr>
          <p:spPr bwMode="auto">
            <a:xfrm>
              <a:off x="-96"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67816" name="Freeform 232"/>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817" name="Freeform 233"/>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818" name="Freeform 234"/>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819" name="Freeform 235"/>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820" name="Freeform 236"/>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821" name="Freeform 237"/>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822" name="Freeform 238"/>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823" name="Freeform 239"/>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824" name="Freeform 240"/>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825" name="Freeform 241"/>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826" name="Freeform 242"/>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827" name="Freeform 243"/>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828" name="Freeform 244"/>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829" name="Freeform 245"/>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830" name="Freeform 246"/>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831" name="Freeform 247"/>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832" name="Freeform 248"/>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833" name="Freeform 249"/>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834" name="Freeform 250"/>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835" name="Freeform 251"/>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836" name="Freeform 252"/>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837" name="Freeform 253"/>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838" name="Rectangle 254"/>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839" name="Rectangle 255"/>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67840" name="Group 256"/>
          <p:cNvGrpSpPr>
            <a:grpSpLocks noChangeAspect="1"/>
          </p:cNvGrpSpPr>
          <p:nvPr/>
        </p:nvGrpSpPr>
        <p:grpSpPr bwMode="auto">
          <a:xfrm>
            <a:off x="609600" y="3429000"/>
            <a:ext cx="4414838" cy="639763"/>
            <a:chOff x="-96" y="3024"/>
            <a:chExt cx="5856" cy="848"/>
          </a:xfrm>
        </p:grpSpPr>
        <p:sp>
          <p:nvSpPr>
            <p:cNvPr id="67841" name="Freeform 257"/>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7842" name="Freeform 258"/>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7843" name="Freeform 259"/>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844" name="Freeform 260"/>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845" name="Freeform 261"/>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7846" name="Freeform 262"/>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7847" name="Freeform 263"/>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7848" name="Freeform 264"/>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7849" name="Freeform 265"/>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7850" name="Freeform 266"/>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7851" name="Freeform 267"/>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7852" name="Freeform 268"/>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7853" name="Freeform 269"/>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7854" name="Freeform 270"/>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7855" name="Freeform 271"/>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7856" name="Freeform 272"/>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7857" name="Freeform 273"/>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7858" name="Freeform 274"/>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7859" name="Freeform 275"/>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7860" name="Rectangle 276"/>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67861" name="Rectangle 277"/>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67862" name="Rectangle 278"/>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67863" name="Rectangle 279"/>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67864" name="Rectangle 280"/>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67865" name="Rectangle 281"/>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67866" name="Rectangle 282"/>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67867" name="Rectangle 283"/>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67868" name="Rectangle 284"/>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67869" name="Rectangle 285"/>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67870" name="Rectangle 286"/>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67871" name="Rectangle 287"/>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67872" name="Rectangle 288"/>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67873" name="Rectangle 289"/>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67874" name="Rectangle 290"/>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67875" name="Rectangle 291"/>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67876" name="Rectangle 292"/>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67877" name="Rectangle 293"/>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67878" name="Rectangle 294"/>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67879" name="Rectangle 295"/>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67880" name="Freeform 296"/>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7881" name="Freeform 297"/>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7882" name="Freeform 298"/>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883" name="Freeform 299"/>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884" name="Freeform 300"/>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7885" name="Freeform 301"/>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886" name="Freeform 302"/>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887" name="Freeform 303"/>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7888" name="Freeform 304"/>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889" name="Freeform 305"/>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890" name="Freeform 306"/>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7891" name="Freeform 307"/>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892" name="Freeform 308"/>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893" name="Freeform 309"/>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7894" name="Freeform 310"/>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895" name="Freeform 311"/>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896" name="Freeform 312"/>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7897" name="Freeform 313"/>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898" name="Freeform 314"/>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899" name="Freeform 315"/>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7900" name="Freeform 316"/>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901" name="Freeform 317"/>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902" name="Freeform 318"/>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7903" name="Freeform 319"/>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904" name="Freeform 320"/>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905" name="Freeform 321"/>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7906" name="Freeform 322"/>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907" name="Freeform 323"/>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908" name="Freeform 324"/>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7909" name="Freeform 325"/>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910" name="Freeform 326"/>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911" name="Freeform 327"/>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7912" name="Freeform 328"/>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7913" name="Rectangle 329"/>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67914" name="Freeform 330"/>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7915" name="Rectangle 331"/>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67916" name="Freeform 332"/>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7917" name="Rectangle 333"/>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67918" name="Rectangle 334"/>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67919" name="Freeform 335"/>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7920" name="Freeform 336"/>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7921" name="Freeform 337"/>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7922" name="Freeform 338"/>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7923" name="Rectangle 339"/>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7924" name="Rectangle 340"/>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7925" name="Freeform 341"/>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926" name="Freeform 342"/>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927" name="Freeform 343"/>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928" name="Freeform 344"/>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929" name="Freeform 345"/>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930" name="Freeform 346"/>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931" name="Freeform 347"/>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932" name="Freeform 348"/>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933" name="Freeform 349"/>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934" name="Freeform 350"/>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935" name="Freeform 351"/>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936" name="Freeform 352"/>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937" name="Freeform 353"/>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938" name="Freeform 354"/>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939" name="Freeform 355"/>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940" name="Freeform 356"/>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941" name="Freeform 357"/>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942" name="Freeform 358"/>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943" name="Freeform 359"/>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944" name="Freeform 360"/>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945" name="Freeform 361"/>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946" name="Freeform 362"/>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947" name="Rectangle 363"/>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948" name="Rectangle 364"/>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949" name="Rectangle 365"/>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67950" name="Rectangle 366"/>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67951" name="Rectangle 367"/>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7952" name="Freeform 368"/>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953" name="Freeform 369"/>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954" name="Freeform 370"/>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955" name="Freeform 371"/>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956" name="Freeform 372"/>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957" name="Freeform 373"/>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958" name="Freeform 374"/>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959" name="Freeform 375"/>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960" name="Freeform 376"/>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961" name="Freeform 377"/>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962" name="Freeform 378"/>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963" name="Freeform 379"/>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964" name="Freeform 380"/>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965" name="Freeform 381"/>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966" name="Freeform 382"/>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967" name="Freeform 383"/>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968" name="Freeform 384"/>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969" name="Freeform 385"/>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970" name="Freeform 386"/>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971" name="Freeform 387"/>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972" name="Freeform 388"/>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973" name="Freeform 389"/>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974" name="Rectangle 390"/>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975" name="Rectangle 391"/>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7976" name="Rectangle 392"/>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67977" name="Freeform 393"/>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7978" name="Freeform 394"/>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7979" name="Freeform 395"/>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7980" name="Freeform 396"/>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7981" name="Freeform 397"/>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7982" name="Freeform 398"/>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7983" name="Freeform 399"/>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7984" name="Freeform 400"/>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7985" name="Freeform 401"/>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986" name="Freeform 402"/>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7987" name="Freeform 403"/>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7988" name="Freeform 404"/>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7989" name="Freeform 405"/>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7990" name="Freeform 406"/>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7991" name="Freeform 407"/>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7992" name="Freeform 408"/>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7993" name="Freeform 409"/>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7994" name="Freeform 410"/>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7995" name="Freeform 411"/>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7996" name="Freeform 412"/>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7997" name="Freeform 413"/>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7998" name="Freeform 414"/>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7999" name="Rectangle 415"/>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8000" name="Rectangle 416"/>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68001" name="Group 417"/>
          <p:cNvGrpSpPr>
            <a:grpSpLocks noChangeAspect="1"/>
          </p:cNvGrpSpPr>
          <p:nvPr/>
        </p:nvGrpSpPr>
        <p:grpSpPr bwMode="auto">
          <a:xfrm>
            <a:off x="6402388" y="3352800"/>
            <a:ext cx="1023937" cy="642938"/>
            <a:chOff x="3888" y="1008"/>
            <a:chExt cx="1153" cy="724"/>
          </a:xfrm>
        </p:grpSpPr>
        <p:sp>
          <p:nvSpPr>
            <p:cNvPr id="68002" name="AutoShape 418"/>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68003" name="Freeform 419"/>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004" name="Freeform 420"/>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005" name="Freeform 421"/>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006" name="Freeform 422"/>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007" name="Freeform 423"/>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68008" name="Freeform 424"/>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009" name="Freeform 425"/>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010" name="Freeform 426"/>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011" name="Freeform 427"/>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012" name="Freeform 428"/>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68013" name="Freeform 429"/>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68014" name="Freeform 430"/>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68015" name="Freeform 431"/>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016" name="Freeform 432"/>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017" name="Freeform 433"/>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018" name="Freeform 434"/>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019" name="Freeform 435"/>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020" name="Freeform 436"/>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021" name="Freeform 437"/>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022" name="Freeform 438"/>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023" name="Freeform 439"/>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024" name="Freeform 440"/>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025" name="Freeform 441"/>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026" name="Freeform 442"/>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027" name="Freeform 443"/>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028" name="Freeform 444"/>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029" name="Freeform 445"/>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030" name="Freeform 446"/>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8031" name="Group 447"/>
          <p:cNvGrpSpPr>
            <a:grpSpLocks noChangeAspect="1"/>
          </p:cNvGrpSpPr>
          <p:nvPr/>
        </p:nvGrpSpPr>
        <p:grpSpPr bwMode="auto">
          <a:xfrm>
            <a:off x="5181600" y="3352800"/>
            <a:ext cx="1023938" cy="642938"/>
            <a:chOff x="3888" y="1008"/>
            <a:chExt cx="1153" cy="724"/>
          </a:xfrm>
        </p:grpSpPr>
        <p:sp>
          <p:nvSpPr>
            <p:cNvPr id="68032" name="AutoShape 448"/>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68033" name="Freeform 449"/>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034" name="Freeform 450"/>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035" name="Freeform 451"/>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036" name="Freeform 452"/>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037" name="Freeform 453"/>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68038" name="Freeform 454"/>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039" name="Freeform 455"/>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040" name="Freeform 456"/>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041" name="Freeform 457"/>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042" name="Freeform 458"/>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68043" name="Freeform 459"/>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68044" name="Freeform 460"/>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68045" name="Freeform 461"/>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046" name="Freeform 462"/>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047" name="Freeform 463"/>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048" name="Freeform 464"/>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049" name="Freeform 465"/>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050" name="Freeform 466"/>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051" name="Freeform 467"/>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052" name="Freeform 468"/>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053" name="Freeform 469"/>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054" name="Freeform 470"/>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055" name="Freeform 471"/>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056" name="Freeform 472"/>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057" name="Freeform 473"/>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058" name="Freeform 474"/>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059" name="Freeform 475"/>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060" name="Freeform 476"/>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8061" name="Group 477"/>
          <p:cNvGrpSpPr>
            <a:grpSpLocks noChangeAspect="1"/>
          </p:cNvGrpSpPr>
          <p:nvPr/>
        </p:nvGrpSpPr>
        <p:grpSpPr bwMode="auto">
          <a:xfrm>
            <a:off x="1905000" y="4114800"/>
            <a:ext cx="1023938" cy="642938"/>
            <a:chOff x="2112" y="1008"/>
            <a:chExt cx="1153" cy="724"/>
          </a:xfrm>
        </p:grpSpPr>
        <p:sp>
          <p:nvSpPr>
            <p:cNvPr id="68062" name="AutoShape 478"/>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68063" name="Freeform 479"/>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064" name="Freeform 480"/>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065" name="Freeform 481"/>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066" name="Freeform 482"/>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067" name="Freeform 483"/>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68068" name="Freeform 484"/>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069" name="Freeform 485"/>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070" name="Freeform 486"/>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071" name="Freeform 487"/>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072" name="Freeform 488"/>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68073" name="Freeform 489"/>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68074" name="Freeform 490"/>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68075" name="Freeform 491"/>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076" name="Freeform 492"/>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077" name="Freeform 493"/>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078" name="Freeform 494"/>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079" name="Freeform 495"/>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080" name="Freeform 496"/>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081" name="Freeform 497"/>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082" name="Freeform 498"/>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083" name="Freeform 499"/>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084" name="Freeform 500"/>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085" name="Freeform 501"/>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086" name="Freeform 502"/>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087" name="Freeform 503"/>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088" name="Freeform 504"/>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089" name="Freeform 505"/>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090" name="Freeform 506"/>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8091" name="Group 507"/>
          <p:cNvGrpSpPr>
            <a:grpSpLocks noChangeAspect="1"/>
          </p:cNvGrpSpPr>
          <p:nvPr/>
        </p:nvGrpSpPr>
        <p:grpSpPr bwMode="auto">
          <a:xfrm>
            <a:off x="6324600" y="2590800"/>
            <a:ext cx="1023938" cy="642938"/>
            <a:chOff x="2064" y="2304"/>
            <a:chExt cx="1153" cy="724"/>
          </a:xfrm>
        </p:grpSpPr>
        <p:sp>
          <p:nvSpPr>
            <p:cNvPr id="68092" name="AutoShape 508"/>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68093" name="Freeform 509"/>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094" name="Freeform 510"/>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095" name="Freeform 511"/>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096" name="Freeform 512"/>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097" name="Freeform 513"/>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68098" name="Freeform 514"/>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099" name="Freeform 515"/>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100" name="Freeform 516"/>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101" name="Freeform 517"/>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102" name="Freeform 518"/>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68103" name="Freeform 519"/>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68104" name="Freeform 520"/>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68105" name="Freeform 521"/>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106" name="Freeform 522"/>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107" name="Freeform 523"/>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108" name="Freeform 524"/>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109" name="Freeform 525"/>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110" name="Freeform 526"/>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111" name="Freeform 527"/>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112" name="Freeform 528"/>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113" name="Freeform 529"/>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114" name="Freeform 530"/>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115" name="Freeform 531"/>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116" name="Freeform 532"/>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117" name="Freeform 533"/>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118" name="Freeform 534"/>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119" name="Freeform 535"/>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120" name="Freeform 536"/>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8121" name="Group 537"/>
          <p:cNvGrpSpPr>
            <a:grpSpLocks noChangeAspect="1"/>
          </p:cNvGrpSpPr>
          <p:nvPr/>
        </p:nvGrpSpPr>
        <p:grpSpPr bwMode="auto">
          <a:xfrm>
            <a:off x="5181600" y="4114800"/>
            <a:ext cx="1023938" cy="642938"/>
            <a:chOff x="288" y="1008"/>
            <a:chExt cx="1153" cy="724"/>
          </a:xfrm>
        </p:grpSpPr>
        <p:sp>
          <p:nvSpPr>
            <p:cNvPr id="68122" name="AutoShape 538"/>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8123" name="Freeform 539"/>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124" name="Freeform 540"/>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125" name="Freeform 541"/>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126" name="Freeform 542"/>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127" name="Freeform 543"/>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68128" name="Freeform 544"/>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129" name="Freeform 545"/>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130" name="Freeform 546"/>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131" name="Freeform 547"/>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132" name="Freeform 548"/>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68133" name="Freeform 549"/>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68134" name="Freeform 550"/>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68135" name="Freeform 551"/>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136" name="Freeform 552"/>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137" name="Freeform 553"/>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138" name="Freeform 554"/>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139" name="Freeform 555"/>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140" name="Freeform 556"/>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141" name="Freeform 557"/>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142" name="Freeform 558"/>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143" name="Freeform 559"/>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144" name="Freeform 560"/>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145" name="Freeform 561"/>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146" name="Freeform 562"/>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147" name="Freeform 563"/>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148" name="Freeform 564"/>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149" name="Freeform 565"/>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150" name="Freeform 566"/>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8151" name="Group 567"/>
          <p:cNvGrpSpPr>
            <a:grpSpLocks noChangeAspect="1"/>
          </p:cNvGrpSpPr>
          <p:nvPr/>
        </p:nvGrpSpPr>
        <p:grpSpPr bwMode="auto">
          <a:xfrm>
            <a:off x="6367463" y="4114800"/>
            <a:ext cx="1023937" cy="642938"/>
            <a:chOff x="3888" y="2304"/>
            <a:chExt cx="1153" cy="724"/>
          </a:xfrm>
        </p:grpSpPr>
        <p:sp>
          <p:nvSpPr>
            <p:cNvPr id="68152" name="AutoShape 568"/>
            <p:cNvSpPr>
              <a:spLocks noChangeAspect="1" noChangeArrowheads="1" noTextEdit="1"/>
            </p:cNvSpPr>
            <p:nvPr/>
          </p:nvSpPr>
          <p:spPr bwMode="auto">
            <a:xfrm flipH="1">
              <a:off x="3888" y="2304"/>
              <a:ext cx="1153" cy="724"/>
            </a:xfrm>
            <a:prstGeom prst="rect">
              <a:avLst/>
            </a:prstGeom>
            <a:noFill/>
            <a:ln w="9525">
              <a:noFill/>
              <a:miter lim="800000"/>
              <a:headEnd/>
              <a:tailEnd/>
            </a:ln>
          </p:spPr>
          <p:txBody>
            <a:bodyPr/>
            <a:lstStyle/>
            <a:p>
              <a:endParaRPr lang="es-MX"/>
            </a:p>
          </p:txBody>
        </p:sp>
        <p:sp>
          <p:nvSpPr>
            <p:cNvPr id="68153" name="Freeform 569"/>
            <p:cNvSpPr>
              <a:spLocks noChangeAspect="1"/>
            </p:cNvSpPr>
            <p:nvPr/>
          </p:nvSpPr>
          <p:spPr bwMode="auto">
            <a:xfrm flipH="1">
              <a:off x="3889"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154" name="Freeform 570"/>
            <p:cNvSpPr>
              <a:spLocks noChangeAspect="1"/>
            </p:cNvSpPr>
            <p:nvPr/>
          </p:nvSpPr>
          <p:spPr bwMode="auto">
            <a:xfrm flipH="1">
              <a:off x="3921"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155" name="Freeform 571"/>
            <p:cNvSpPr>
              <a:spLocks noChangeAspect="1"/>
            </p:cNvSpPr>
            <p:nvPr/>
          </p:nvSpPr>
          <p:spPr bwMode="auto">
            <a:xfrm flipH="1">
              <a:off x="4264"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156" name="Freeform 572"/>
            <p:cNvSpPr>
              <a:spLocks noChangeAspect="1"/>
            </p:cNvSpPr>
            <p:nvPr/>
          </p:nvSpPr>
          <p:spPr bwMode="auto">
            <a:xfrm flipH="1">
              <a:off x="4329"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157" name="Freeform 573"/>
            <p:cNvSpPr>
              <a:spLocks noChangeAspect="1"/>
            </p:cNvSpPr>
            <p:nvPr/>
          </p:nvSpPr>
          <p:spPr bwMode="auto">
            <a:xfrm flipH="1">
              <a:off x="4316"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CC66"/>
            </a:solidFill>
            <a:ln w="9525">
              <a:noFill/>
              <a:round/>
              <a:headEnd/>
              <a:tailEnd/>
            </a:ln>
          </p:spPr>
          <p:txBody>
            <a:bodyPr/>
            <a:lstStyle/>
            <a:p>
              <a:endParaRPr lang="es-MX"/>
            </a:p>
          </p:txBody>
        </p:sp>
        <p:sp>
          <p:nvSpPr>
            <p:cNvPr id="68158" name="Freeform 574"/>
            <p:cNvSpPr>
              <a:spLocks noChangeAspect="1"/>
            </p:cNvSpPr>
            <p:nvPr/>
          </p:nvSpPr>
          <p:spPr bwMode="auto">
            <a:xfrm flipH="1">
              <a:off x="4355"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159" name="Freeform 575"/>
            <p:cNvSpPr>
              <a:spLocks noChangeAspect="1"/>
            </p:cNvSpPr>
            <p:nvPr/>
          </p:nvSpPr>
          <p:spPr bwMode="auto">
            <a:xfrm flipH="1">
              <a:off x="4488"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160" name="Freeform 576"/>
            <p:cNvSpPr>
              <a:spLocks noChangeAspect="1"/>
            </p:cNvSpPr>
            <p:nvPr/>
          </p:nvSpPr>
          <p:spPr bwMode="auto">
            <a:xfrm flipH="1">
              <a:off x="4539"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161" name="Freeform 577"/>
            <p:cNvSpPr>
              <a:spLocks noChangeAspect="1"/>
            </p:cNvSpPr>
            <p:nvPr/>
          </p:nvSpPr>
          <p:spPr bwMode="auto">
            <a:xfrm flipH="1">
              <a:off x="4632"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162" name="Freeform 578"/>
            <p:cNvSpPr>
              <a:spLocks noChangeAspect="1"/>
            </p:cNvSpPr>
            <p:nvPr/>
          </p:nvSpPr>
          <p:spPr bwMode="auto">
            <a:xfrm flipH="1">
              <a:off x="4606"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FF3300"/>
            </a:solidFill>
            <a:ln w="9525">
              <a:noFill/>
              <a:round/>
              <a:headEnd/>
              <a:tailEnd/>
            </a:ln>
          </p:spPr>
          <p:txBody>
            <a:bodyPr/>
            <a:lstStyle/>
            <a:p>
              <a:endParaRPr lang="es-MX"/>
            </a:p>
          </p:txBody>
        </p:sp>
        <p:sp>
          <p:nvSpPr>
            <p:cNvPr id="68163" name="Freeform 579"/>
            <p:cNvSpPr>
              <a:spLocks noChangeAspect="1"/>
            </p:cNvSpPr>
            <p:nvPr/>
          </p:nvSpPr>
          <p:spPr bwMode="auto">
            <a:xfrm flipH="1">
              <a:off x="3979"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FF3300"/>
            </a:solidFill>
            <a:ln w="9525">
              <a:noFill/>
              <a:round/>
              <a:headEnd/>
              <a:tailEnd/>
            </a:ln>
          </p:spPr>
          <p:txBody>
            <a:bodyPr/>
            <a:lstStyle/>
            <a:p>
              <a:endParaRPr lang="es-MX"/>
            </a:p>
          </p:txBody>
        </p:sp>
        <p:sp>
          <p:nvSpPr>
            <p:cNvPr id="68164" name="Freeform 580"/>
            <p:cNvSpPr>
              <a:spLocks noChangeAspect="1"/>
            </p:cNvSpPr>
            <p:nvPr/>
          </p:nvSpPr>
          <p:spPr bwMode="auto">
            <a:xfrm flipH="1">
              <a:off x="3904"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bg2"/>
            </a:solidFill>
            <a:ln w="9525">
              <a:noFill/>
              <a:round/>
              <a:headEnd/>
              <a:tailEnd/>
            </a:ln>
          </p:spPr>
          <p:txBody>
            <a:bodyPr/>
            <a:lstStyle/>
            <a:p>
              <a:endParaRPr lang="es-MX"/>
            </a:p>
          </p:txBody>
        </p:sp>
        <p:sp>
          <p:nvSpPr>
            <p:cNvPr id="68165" name="Freeform 581"/>
            <p:cNvSpPr>
              <a:spLocks noChangeAspect="1"/>
            </p:cNvSpPr>
            <p:nvPr/>
          </p:nvSpPr>
          <p:spPr bwMode="auto">
            <a:xfrm flipH="1">
              <a:off x="4520"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166" name="Freeform 582"/>
            <p:cNvSpPr>
              <a:spLocks noChangeAspect="1"/>
            </p:cNvSpPr>
            <p:nvPr/>
          </p:nvSpPr>
          <p:spPr bwMode="auto">
            <a:xfrm flipH="1">
              <a:off x="4461"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167" name="Freeform 583"/>
            <p:cNvSpPr>
              <a:spLocks noChangeAspect="1"/>
            </p:cNvSpPr>
            <p:nvPr/>
          </p:nvSpPr>
          <p:spPr bwMode="auto">
            <a:xfrm flipH="1">
              <a:off x="4660"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168" name="Freeform 584"/>
            <p:cNvSpPr>
              <a:spLocks noChangeAspect="1"/>
            </p:cNvSpPr>
            <p:nvPr/>
          </p:nvSpPr>
          <p:spPr bwMode="auto">
            <a:xfrm flipH="1">
              <a:off x="4675"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169" name="Freeform 585"/>
            <p:cNvSpPr>
              <a:spLocks noChangeAspect="1"/>
            </p:cNvSpPr>
            <p:nvPr/>
          </p:nvSpPr>
          <p:spPr bwMode="auto">
            <a:xfrm flipH="1">
              <a:off x="4685"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170" name="Freeform 586"/>
            <p:cNvSpPr>
              <a:spLocks noChangeAspect="1"/>
            </p:cNvSpPr>
            <p:nvPr/>
          </p:nvSpPr>
          <p:spPr bwMode="auto">
            <a:xfrm flipH="1">
              <a:off x="4700"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171" name="Freeform 587"/>
            <p:cNvSpPr>
              <a:spLocks noChangeAspect="1"/>
            </p:cNvSpPr>
            <p:nvPr/>
          </p:nvSpPr>
          <p:spPr bwMode="auto">
            <a:xfrm flipH="1">
              <a:off x="4033"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172" name="Freeform 588"/>
            <p:cNvSpPr>
              <a:spLocks noChangeAspect="1"/>
            </p:cNvSpPr>
            <p:nvPr/>
          </p:nvSpPr>
          <p:spPr bwMode="auto">
            <a:xfrm flipH="1">
              <a:off x="4048"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173" name="Freeform 589"/>
            <p:cNvSpPr>
              <a:spLocks noChangeAspect="1"/>
            </p:cNvSpPr>
            <p:nvPr/>
          </p:nvSpPr>
          <p:spPr bwMode="auto">
            <a:xfrm flipH="1">
              <a:off x="4058"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174" name="Freeform 590"/>
            <p:cNvSpPr>
              <a:spLocks noChangeAspect="1"/>
            </p:cNvSpPr>
            <p:nvPr/>
          </p:nvSpPr>
          <p:spPr bwMode="auto">
            <a:xfrm flipH="1">
              <a:off x="4073"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175" name="Freeform 591"/>
            <p:cNvSpPr>
              <a:spLocks noChangeAspect="1"/>
            </p:cNvSpPr>
            <p:nvPr/>
          </p:nvSpPr>
          <p:spPr bwMode="auto">
            <a:xfrm flipH="1">
              <a:off x="4378"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176" name="Freeform 592"/>
            <p:cNvSpPr>
              <a:spLocks noChangeAspect="1"/>
            </p:cNvSpPr>
            <p:nvPr/>
          </p:nvSpPr>
          <p:spPr bwMode="auto">
            <a:xfrm flipH="1">
              <a:off x="4393"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177" name="Freeform 593"/>
            <p:cNvSpPr>
              <a:spLocks noChangeAspect="1"/>
            </p:cNvSpPr>
            <p:nvPr/>
          </p:nvSpPr>
          <p:spPr bwMode="auto">
            <a:xfrm flipH="1">
              <a:off x="4340"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178" name="Freeform 594"/>
            <p:cNvSpPr>
              <a:spLocks noChangeAspect="1"/>
            </p:cNvSpPr>
            <p:nvPr/>
          </p:nvSpPr>
          <p:spPr bwMode="auto">
            <a:xfrm flipH="1">
              <a:off x="4346"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179" name="Freeform 595"/>
            <p:cNvSpPr>
              <a:spLocks noChangeAspect="1"/>
            </p:cNvSpPr>
            <p:nvPr/>
          </p:nvSpPr>
          <p:spPr bwMode="auto">
            <a:xfrm flipH="1">
              <a:off x="4363"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180" name="Freeform 596"/>
            <p:cNvSpPr>
              <a:spLocks noChangeAspect="1"/>
            </p:cNvSpPr>
            <p:nvPr/>
          </p:nvSpPr>
          <p:spPr bwMode="auto">
            <a:xfrm flipH="1">
              <a:off x="4440"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8181" name="Group 597"/>
          <p:cNvGrpSpPr>
            <a:grpSpLocks noChangeAspect="1"/>
          </p:cNvGrpSpPr>
          <p:nvPr/>
        </p:nvGrpSpPr>
        <p:grpSpPr bwMode="auto">
          <a:xfrm>
            <a:off x="-566738" y="2633663"/>
            <a:ext cx="1023938" cy="642937"/>
            <a:chOff x="288" y="1008"/>
            <a:chExt cx="1153" cy="724"/>
          </a:xfrm>
        </p:grpSpPr>
        <p:sp>
          <p:nvSpPr>
            <p:cNvPr id="68182" name="AutoShape 598"/>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8183" name="Freeform 599"/>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184" name="Freeform 600"/>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185" name="Freeform 601"/>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186" name="Freeform 602"/>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187" name="Freeform 603"/>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68188" name="Freeform 604"/>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189" name="Freeform 605"/>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190" name="Freeform 606"/>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191" name="Freeform 607"/>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192" name="Freeform 608"/>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68193" name="Freeform 609"/>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68194" name="Freeform 610"/>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68195" name="Freeform 611"/>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196" name="Freeform 612"/>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197" name="Freeform 613"/>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198" name="Freeform 614"/>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199" name="Freeform 615"/>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200" name="Freeform 616"/>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201" name="Freeform 617"/>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202" name="Freeform 618"/>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203" name="Freeform 619"/>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204" name="Freeform 620"/>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205" name="Freeform 621"/>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206" name="Freeform 622"/>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207" name="Freeform 623"/>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208" name="Freeform 624"/>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209" name="Freeform 625"/>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210" name="Freeform 626"/>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68211" name="Group 627"/>
          <p:cNvGrpSpPr>
            <a:grpSpLocks noChangeAspect="1"/>
          </p:cNvGrpSpPr>
          <p:nvPr/>
        </p:nvGrpSpPr>
        <p:grpSpPr bwMode="auto">
          <a:xfrm>
            <a:off x="762000" y="4876800"/>
            <a:ext cx="1023938" cy="642938"/>
            <a:chOff x="2112" y="1008"/>
            <a:chExt cx="1153" cy="724"/>
          </a:xfrm>
        </p:grpSpPr>
        <p:sp>
          <p:nvSpPr>
            <p:cNvPr id="68212" name="AutoShape 628"/>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68213" name="Freeform 629"/>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8214" name="Freeform 630"/>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8215" name="Freeform 631"/>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8216" name="Freeform 632"/>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8217" name="Freeform 633"/>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68218" name="Freeform 634"/>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8219" name="Freeform 635"/>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8220" name="Freeform 636"/>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8221" name="Freeform 637"/>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8222" name="Freeform 638"/>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68223" name="Freeform 639"/>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68224" name="Freeform 640"/>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68225" name="Freeform 641"/>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8226" name="Freeform 642"/>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8227" name="Freeform 643"/>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8228" name="Freeform 644"/>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229" name="Freeform 645"/>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230" name="Freeform 646"/>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231" name="Freeform 647"/>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8232" name="Freeform 648"/>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8233" name="Freeform 649"/>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8234" name="Freeform 650"/>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8235" name="Freeform 651"/>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8236" name="Freeform 652"/>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8237" name="Freeform 653"/>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8238" name="Freeform 654"/>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8239" name="Freeform 655"/>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8240" name="Freeform 656"/>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sp>
        <p:nvSpPr>
          <p:cNvPr id="68241" name="Line 657"/>
          <p:cNvSpPr>
            <a:spLocks noChangeShapeType="1"/>
          </p:cNvSpPr>
          <p:nvPr/>
        </p:nvSpPr>
        <p:spPr bwMode="auto">
          <a:xfrm flipH="1" flipV="1">
            <a:off x="0" y="3048000"/>
            <a:ext cx="914400" cy="533400"/>
          </a:xfrm>
          <a:prstGeom prst="line">
            <a:avLst/>
          </a:prstGeom>
          <a:noFill/>
          <a:ln w="76200">
            <a:solidFill>
              <a:srgbClr val="EA1C00"/>
            </a:solidFill>
            <a:round/>
            <a:headEnd/>
            <a:tailEnd type="triangle" w="med" len="med"/>
          </a:ln>
          <a:effectLst/>
        </p:spPr>
        <p:txBody>
          <a:bodyPr wrap="none" anchor="ctr"/>
          <a:lstStyle/>
          <a:p>
            <a:endParaRPr lang="es-MX"/>
          </a:p>
        </p:txBody>
      </p:sp>
      <p:sp>
        <p:nvSpPr>
          <p:cNvPr id="68242" name="Text Box 658"/>
          <p:cNvSpPr txBox="1">
            <a:spLocks noChangeArrowheads="1"/>
          </p:cNvSpPr>
          <p:nvPr/>
        </p:nvSpPr>
        <p:spPr bwMode="auto">
          <a:xfrm>
            <a:off x="928688" y="1127125"/>
            <a:ext cx="8245475" cy="1311275"/>
          </a:xfrm>
          <a:prstGeom prst="rect">
            <a:avLst/>
          </a:prstGeom>
          <a:noFill/>
          <a:ln w="50800" algn="ctr">
            <a:noFill/>
            <a:miter lim="800000"/>
            <a:headEnd/>
            <a:tailEnd/>
          </a:ln>
          <a:effectLst/>
        </p:spPr>
        <p:txBody>
          <a:bodyPr>
            <a:spAutoFit/>
          </a:bodyPr>
          <a:lstStyle/>
          <a:p>
            <a:pPr algn="l"/>
            <a:r>
              <a:rPr lang="en-US">
                <a:effectLst/>
                <a:latin typeface="Verdana" pitchFamily="34" charset="0"/>
              </a:rPr>
              <a:t>Vehículos (</a:t>
            </a:r>
            <a:r>
              <a:rPr lang="en-US">
                <a:solidFill>
                  <a:schemeClr val="tx2"/>
                </a:solidFill>
                <a:effectLst/>
                <a:latin typeface="Verdana" pitchFamily="34" charset="0"/>
              </a:rPr>
              <a:t>Hilos</a:t>
            </a:r>
            <a:r>
              <a:rPr lang="en-US">
                <a:effectLst/>
                <a:latin typeface="Verdana" pitchFamily="34" charset="0"/>
              </a:rPr>
              <a:t>) de diferentes colores son independientes entre ellos… y por lo tanto pueden moverse en paralelo en otros carriles (ser </a:t>
            </a:r>
            <a:r>
              <a:rPr lang="en-US">
                <a:solidFill>
                  <a:schemeClr val="tx2"/>
                </a:solidFill>
                <a:effectLst/>
                <a:latin typeface="Verdana" pitchFamily="34" charset="0"/>
              </a:rPr>
              <a:t>ejecutados paralelamente en múltiples núcleos</a:t>
            </a:r>
            <a:r>
              <a:rPr lang="en-US">
                <a:effectLst/>
                <a:latin typeface="Verdana" pitchFamily="34" charset="0"/>
              </a:rPr>
              <a:t>)</a:t>
            </a:r>
          </a:p>
        </p:txBody>
      </p:sp>
      <p:sp>
        <p:nvSpPr>
          <p:cNvPr id="68243" name="Line 659"/>
          <p:cNvSpPr>
            <a:spLocks noChangeShapeType="1"/>
          </p:cNvSpPr>
          <p:nvPr/>
        </p:nvSpPr>
        <p:spPr bwMode="auto">
          <a:xfrm flipV="1">
            <a:off x="6858000" y="4572000"/>
            <a:ext cx="0" cy="685800"/>
          </a:xfrm>
          <a:prstGeom prst="line">
            <a:avLst/>
          </a:prstGeom>
          <a:noFill/>
          <a:ln w="76200">
            <a:solidFill>
              <a:srgbClr val="00FF00"/>
            </a:solidFill>
            <a:round/>
            <a:headEnd type="triangle" w="med" len="med"/>
            <a:tailEnd type="triangle" w="med" len="med"/>
          </a:ln>
          <a:effectLst/>
        </p:spPr>
        <p:txBody>
          <a:bodyPr wrap="none" anchor="ctr"/>
          <a:lstStyle/>
          <a:p>
            <a:endParaRPr lang="es-MX"/>
          </a:p>
        </p:txBody>
      </p:sp>
      <p:sp>
        <p:nvSpPr>
          <p:cNvPr id="68244" name="Line 660"/>
          <p:cNvSpPr>
            <a:spLocks noChangeShapeType="1"/>
          </p:cNvSpPr>
          <p:nvPr/>
        </p:nvSpPr>
        <p:spPr bwMode="auto">
          <a:xfrm flipV="1">
            <a:off x="6858000" y="3810000"/>
            <a:ext cx="0" cy="685800"/>
          </a:xfrm>
          <a:prstGeom prst="line">
            <a:avLst/>
          </a:prstGeom>
          <a:noFill/>
          <a:ln w="76200">
            <a:solidFill>
              <a:srgbClr val="00FF00"/>
            </a:solidFill>
            <a:round/>
            <a:headEnd type="triangle" w="med" len="med"/>
            <a:tailEnd type="triangle" w="med" len="med"/>
          </a:ln>
          <a:effectLst/>
        </p:spPr>
        <p:txBody>
          <a:bodyPr wrap="none" anchor="ctr"/>
          <a:lstStyle/>
          <a:p>
            <a:endParaRPr lang="es-MX"/>
          </a:p>
        </p:txBody>
      </p:sp>
      <p:sp>
        <p:nvSpPr>
          <p:cNvPr id="68245" name="Line 661"/>
          <p:cNvSpPr>
            <a:spLocks noChangeShapeType="1"/>
          </p:cNvSpPr>
          <p:nvPr/>
        </p:nvSpPr>
        <p:spPr bwMode="auto">
          <a:xfrm flipV="1">
            <a:off x="6858000" y="3048000"/>
            <a:ext cx="0" cy="685800"/>
          </a:xfrm>
          <a:prstGeom prst="line">
            <a:avLst/>
          </a:prstGeom>
          <a:noFill/>
          <a:ln w="76200">
            <a:solidFill>
              <a:srgbClr val="00FF00"/>
            </a:solidFill>
            <a:round/>
            <a:headEnd type="triangle" w="med" len="med"/>
            <a:tailEnd type="triangle" w="med" len="med"/>
          </a:ln>
          <a:effectLst/>
        </p:spPr>
        <p:txBody>
          <a:bodyPr wrap="none" anchor="ctr"/>
          <a:lstStyle/>
          <a:p>
            <a:endParaRPr lang="es-MX"/>
          </a:p>
        </p:txBody>
      </p:sp>
      <p:sp>
        <p:nvSpPr>
          <p:cNvPr id="68246" name="Text Box 662"/>
          <p:cNvSpPr txBox="1">
            <a:spLocks noChangeArrowheads="1"/>
          </p:cNvSpPr>
          <p:nvPr/>
        </p:nvSpPr>
        <p:spPr bwMode="auto">
          <a:xfrm>
            <a:off x="928688" y="1127125"/>
            <a:ext cx="8245475" cy="1006475"/>
          </a:xfrm>
          <a:prstGeom prst="rect">
            <a:avLst/>
          </a:prstGeom>
          <a:noFill/>
          <a:ln w="50800" algn="ctr">
            <a:noFill/>
            <a:miter lim="800000"/>
            <a:headEnd/>
            <a:tailEnd/>
          </a:ln>
          <a:effectLst/>
        </p:spPr>
        <p:txBody>
          <a:bodyPr>
            <a:spAutoFit/>
          </a:bodyPr>
          <a:lstStyle/>
          <a:p>
            <a:pPr algn="l"/>
            <a:r>
              <a:rPr lang="en-US">
                <a:effectLst/>
                <a:latin typeface="Verdana" pitchFamily="34" charset="0"/>
              </a:rPr>
              <a:t>Vehículos (</a:t>
            </a:r>
            <a:r>
              <a:rPr lang="en-US">
                <a:solidFill>
                  <a:schemeClr val="tx2"/>
                </a:solidFill>
                <a:effectLst/>
                <a:latin typeface="Verdana" pitchFamily="34" charset="0"/>
              </a:rPr>
              <a:t>Hilos</a:t>
            </a:r>
            <a:r>
              <a:rPr lang="en-US">
                <a:effectLst/>
                <a:latin typeface="Verdana" pitchFamily="34" charset="0"/>
              </a:rPr>
              <a:t>) del mismo color son dependientes entre ellos… y por lo tanto </a:t>
            </a:r>
            <a:r>
              <a:rPr lang="en-US" b="1">
                <a:effectLst/>
                <a:latin typeface="Verdana" pitchFamily="34" charset="0"/>
              </a:rPr>
              <a:t>no</a:t>
            </a:r>
            <a:r>
              <a:rPr lang="en-US">
                <a:effectLst/>
                <a:latin typeface="Verdana" pitchFamily="34" charset="0"/>
              </a:rPr>
              <a:t> se pueden mover en paralelo en otros carriles, deben seguirse entre ellos.</a:t>
            </a:r>
          </a:p>
        </p:txBody>
      </p:sp>
      <p:sp>
        <p:nvSpPr>
          <p:cNvPr id="68247" name="Line 663"/>
          <p:cNvSpPr>
            <a:spLocks noChangeShapeType="1"/>
          </p:cNvSpPr>
          <p:nvPr/>
        </p:nvSpPr>
        <p:spPr bwMode="auto">
          <a:xfrm flipH="1">
            <a:off x="5715000" y="3767138"/>
            <a:ext cx="1143000" cy="0"/>
          </a:xfrm>
          <a:prstGeom prst="line">
            <a:avLst/>
          </a:prstGeom>
          <a:noFill/>
          <a:ln w="76200">
            <a:solidFill>
              <a:srgbClr val="EA1C00"/>
            </a:solidFill>
            <a:round/>
            <a:headEnd/>
            <a:tailEnd type="triangle" w="med" len="med"/>
          </a:ln>
          <a:effectLst/>
        </p:spPr>
        <p:txBody>
          <a:bodyPr wrap="none" anchor="ctr"/>
          <a:lstStyle/>
          <a:p>
            <a:endParaRPr lang="es-MX"/>
          </a:p>
        </p:txBody>
      </p:sp>
      <p:sp>
        <p:nvSpPr>
          <p:cNvPr id="68248" name="Line 664"/>
          <p:cNvSpPr>
            <a:spLocks noChangeShapeType="1"/>
          </p:cNvSpPr>
          <p:nvPr/>
        </p:nvSpPr>
        <p:spPr bwMode="auto">
          <a:xfrm flipH="1" flipV="1">
            <a:off x="2438400" y="4572000"/>
            <a:ext cx="1143000" cy="609600"/>
          </a:xfrm>
          <a:prstGeom prst="line">
            <a:avLst/>
          </a:prstGeom>
          <a:noFill/>
          <a:ln w="76200">
            <a:solidFill>
              <a:srgbClr val="EA1C00"/>
            </a:solidFill>
            <a:round/>
            <a:headEnd/>
            <a:tailEnd type="triangle" w="med" len="med"/>
          </a:ln>
          <a:effectLst/>
        </p:spPr>
        <p:txBody>
          <a:bodyPr wrap="none" anchor="ctr"/>
          <a:lstStyle/>
          <a:p>
            <a:endParaRPr lang="es-MX"/>
          </a:p>
        </p:txBody>
      </p:sp>
      <p:sp>
        <p:nvSpPr>
          <p:cNvPr id="68249" name="Line 665"/>
          <p:cNvSpPr>
            <a:spLocks noChangeShapeType="1"/>
          </p:cNvSpPr>
          <p:nvPr/>
        </p:nvSpPr>
        <p:spPr bwMode="auto">
          <a:xfrm flipH="1">
            <a:off x="1295400" y="4572000"/>
            <a:ext cx="1066800" cy="685800"/>
          </a:xfrm>
          <a:prstGeom prst="line">
            <a:avLst/>
          </a:prstGeom>
          <a:noFill/>
          <a:ln w="76200">
            <a:solidFill>
              <a:srgbClr val="EA1C00"/>
            </a:solidFill>
            <a:round/>
            <a:headEnd/>
            <a:tailEnd type="triangle" w="med" len="med"/>
          </a:ln>
          <a:effectLst/>
        </p:spPr>
        <p:txBody>
          <a:bodyPr wrap="none" anchor="ctr"/>
          <a:lstStyle/>
          <a:p>
            <a:endParaRPr lang="es-MX"/>
          </a:p>
        </p:txBody>
      </p:sp>
      <p:sp>
        <p:nvSpPr>
          <p:cNvPr id="68250" name="Text Box 666"/>
          <p:cNvSpPr txBox="1">
            <a:spLocks noChangeArrowheads="1"/>
          </p:cNvSpPr>
          <p:nvPr/>
        </p:nvSpPr>
        <p:spPr bwMode="auto">
          <a:xfrm>
            <a:off x="914400" y="1127125"/>
            <a:ext cx="8245475" cy="1006475"/>
          </a:xfrm>
          <a:prstGeom prst="rect">
            <a:avLst/>
          </a:prstGeom>
          <a:noFill/>
          <a:ln w="50800" algn="ctr">
            <a:noFill/>
            <a:miter lim="800000"/>
            <a:headEnd/>
            <a:tailEnd/>
          </a:ln>
          <a:effectLst/>
        </p:spPr>
        <p:txBody>
          <a:bodyPr>
            <a:spAutoFit/>
          </a:bodyPr>
          <a:lstStyle/>
          <a:p>
            <a:pPr algn="l"/>
            <a:r>
              <a:rPr lang="en-US">
                <a:effectLst/>
                <a:latin typeface="Verdana" pitchFamily="34" charset="0"/>
              </a:rPr>
              <a:t>Esos vehículos del mismo color (hilos dependientes) y vehículos grandes (hilos grandes no optimizados) generan carriles vacíos (utilización ineficiente del procesador)…</a:t>
            </a:r>
          </a:p>
        </p:txBody>
      </p:sp>
      <p:sp>
        <p:nvSpPr>
          <p:cNvPr id="68251" name="AutoShape 667"/>
          <p:cNvSpPr>
            <a:spLocks noChangeArrowheads="1"/>
          </p:cNvSpPr>
          <p:nvPr/>
        </p:nvSpPr>
        <p:spPr bwMode="auto">
          <a:xfrm>
            <a:off x="914400" y="2743200"/>
            <a:ext cx="4800600" cy="381000"/>
          </a:xfrm>
          <a:prstGeom prst="leftRightArrow">
            <a:avLst>
              <a:gd name="adj1" fmla="val 50000"/>
              <a:gd name="adj2" fmla="val 252000"/>
            </a:avLst>
          </a:prstGeom>
          <a:solidFill>
            <a:srgbClr val="EA1C00"/>
          </a:solidFill>
          <a:ln w="50800" algn="ctr">
            <a:solidFill>
              <a:srgbClr val="EA1C00"/>
            </a:solidFill>
            <a:miter lim="800000"/>
            <a:headEnd/>
            <a:tailEnd/>
          </a:ln>
          <a:effectLst/>
        </p:spPr>
        <p:txBody>
          <a:bodyPr wrap="none" anchor="ctr"/>
          <a:lstStyle/>
          <a:p>
            <a:endParaRPr lang="es-MX"/>
          </a:p>
        </p:txBody>
      </p:sp>
      <p:sp>
        <p:nvSpPr>
          <p:cNvPr id="68252" name="AutoShape 668"/>
          <p:cNvSpPr>
            <a:spLocks noChangeArrowheads="1"/>
          </p:cNvSpPr>
          <p:nvPr/>
        </p:nvSpPr>
        <p:spPr bwMode="auto">
          <a:xfrm>
            <a:off x="2971800" y="4343400"/>
            <a:ext cx="2209800" cy="381000"/>
          </a:xfrm>
          <a:prstGeom prst="leftRightArrow">
            <a:avLst>
              <a:gd name="adj1" fmla="val 50000"/>
              <a:gd name="adj2" fmla="val 116000"/>
            </a:avLst>
          </a:prstGeom>
          <a:solidFill>
            <a:srgbClr val="EA1C00"/>
          </a:solidFill>
          <a:ln w="50800" algn="ctr">
            <a:solidFill>
              <a:srgbClr val="EA1C00"/>
            </a:solidFill>
            <a:miter lim="800000"/>
            <a:headEnd/>
            <a:tailEnd/>
          </a:ln>
          <a:effectLst/>
        </p:spPr>
        <p:txBody>
          <a:bodyPr wrap="none" anchor="ctr"/>
          <a:lstStyle/>
          <a:p>
            <a:endParaRPr lang="es-MX"/>
          </a:p>
        </p:txBody>
      </p:sp>
      <p:sp>
        <p:nvSpPr>
          <p:cNvPr id="68253" name="AutoShape 669"/>
          <p:cNvSpPr>
            <a:spLocks noChangeArrowheads="1"/>
          </p:cNvSpPr>
          <p:nvPr/>
        </p:nvSpPr>
        <p:spPr bwMode="auto">
          <a:xfrm>
            <a:off x="1905000" y="5105400"/>
            <a:ext cx="914400" cy="381000"/>
          </a:xfrm>
          <a:prstGeom prst="leftRightArrow">
            <a:avLst>
              <a:gd name="adj1" fmla="val 50000"/>
              <a:gd name="adj2" fmla="val 48000"/>
            </a:avLst>
          </a:prstGeom>
          <a:solidFill>
            <a:srgbClr val="EA1C00"/>
          </a:solidFill>
          <a:ln w="50800" algn="ctr">
            <a:solidFill>
              <a:srgbClr val="EA1C00"/>
            </a:solidFill>
            <a:miter lim="800000"/>
            <a:headEnd/>
            <a:tailEnd/>
          </a:ln>
          <a:effectLst/>
        </p:spPr>
        <p:txBody>
          <a:bodyPr wrap="none" anchor="ctr"/>
          <a:lstStyle/>
          <a:p>
            <a:endParaRPr lang="es-MX"/>
          </a:p>
        </p:txBody>
      </p:sp>
      <p:sp>
        <p:nvSpPr>
          <p:cNvPr id="68254" name="AutoShape 670"/>
          <p:cNvSpPr>
            <a:spLocks noChangeArrowheads="1"/>
          </p:cNvSpPr>
          <p:nvPr/>
        </p:nvSpPr>
        <p:spPr bwMode="auto">
          <a:xfrm rot="16200000">
            <a:off x="2971800" y="3276600"/>
            <a:ext cx="457200" cy="457200"/>
          </a:xfrm>
          <a:prstGeom prst="chevron">
            <a:avLst>
              <a:gd name="adj" fmla="val 25000"/>
            </a:avLst>
          </a:prstGeom>
          <a:solidFill>
            <a:srgbClr val="FF6600">
              <a:alpha val="70000"/>
            </a:srgbClr>
          </a:solidFill>
          <a:ln w="50800" algn="ctr">
            <a:solidFill>
              <a:srgbClr val="FF6600"/>
            </a:solidFill>
            <a:miter lim="800000"/>
            <a:headEnd/>
            <a:tailEnd/>
          </a:ln>
          <a:effectLst/>
        </p:spPr>
        <p:txBody>
          <a:bodyPr wrap="none" anchor="ctr"/>
          <a:lstStyle/>
          <a:p>
            <a:endParaRPr lang="es-MX"/>
          </a:p>
        </p:txBody>
      </p:sp>
      <p:sp>
        <p:nvSpPr>
          <p:cNvPr id="68255" name="AutoShape 671"/>
          <p:cNvSpPr>
            <a:spLocks noChangeArrowheads="1"/>
          </p:cNvSpPr>
          <p:nvPr/>
        </p:nvSpPr>
        <p:spPr bwMode="auto">
          <a:xfrm rot="16200000">
            <a:off x="3810000" y="4876800"/>
            <a:ext cx="457200" cy="457200"/>
          </a:xfrm>
          <a:prstGeom prst="chevron">
            <a:avLst>
              <a:gd name="adj" fmla="val 25000"/>
            </a:avLst>
          </a:prstGeom>
          <a:solidFill>
            <a:srgbClr val="FF6600">
              <a:alpha val="70000"/>
            </a:srgbClr>
          </a:solidFill>
          <a:ln w="50800" algn="ctr">
            <a:solidFill>
              <a:srgbClr val="FF6600"/>
            </a:solidFill>
            <a:miter lim="800000"/>
            <a:headEnd/>
            <a:tailEnd/>
          </a:ln>
          <a:effectLst/>
        </p:spPr>
        <p:txBody>
          <a:bodyPr wrap="none" anchor="ctr"/>
          <a:lstStyle/>
          <a:p>
            <a:endParaRPr lang="es-MX"/>
          </a:p>
        </p:txBody>
      </p:sp>
      <p:sp>
        <p:nvSpPr>
          <p:cNvPr id="68256" name="Line 672"/>
          <p:cNvSpPr>
            <a:spLocks noChangeShapeType="1"/>
          </p:cNvSpPr>
          <p:nvPr/>
        </p:nvSpPr>
        <p:spPr bwMode="auto">
          <a:xfrm flipH="1" flipV="1">
            <a:off x="4495800" y="3810000"/>
            <a:ext cx="1295400" cy="838200"/>
          </a:xfrm>
          <a:prstGeom prst="line">
            <a:avLst/>
          </a:prstGeom>
          <a:noFill/>
          <a:ln w="76200">
            <a:solidFill>
              <a:srgbClr val="EA1C00"/>
            </a:solidFill>
            <a:round/>
            <a:headEnd/>
            <a:tailEnd type="triangle" w="med" len="med"/>
          </a:ln>
          <a:effectLst/>
        </p:spPr>
        <p:txBody>
          <a:bodyPr wrap="none" anchor="ctr"/>
          <a:lstStyle/>
          <a:p>
            <a:endParaRPr lang="es-MX"/>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7587"/>
                                        </p:tgtEl>
                                        <p:attrNameLst>
                                          <p:attrName>style.visibility</p:attrName>
                                        </p:attrNameLst>
                                      </p:cBhvr>
                                      <p:to>
                                        <p:strVal val="visible"/>
                                      </p:to>
                                    </p:set>
                                    <p:animEffect transition="in" filter="wipe(left)">
                                      <p:cBhvr>
                                        <p:cTn id="7" dur="500"/>
                                        <p:tgtEl>
                                          <p:spTgt spid="67587"/>
                                        </p:tgtEl>
                                      </p:cBhvr>
                                    </p:animEffect>
                                  </p:childTnLst>
                                </p:cTn>
                              </p:par>
                              <p:par>
                                <p:cTn id="8" presetID="22" presetClass="entr" presetSubtype="1" fill="hold" nodeType="withEffect">
                                  <p:stCondLst>
                                    <p:cond delay="0"/>
                                  </p:stCondLst>
                                  <p:childTnLst>
                                    <p:set>
                                      <p:cBhvr>
                                        <p:cTn id="9" dur="1" fill="hold">
                                          <p:stCondLst>
                                            <p:cond delay="0"/>
                                          </p:stCondLst>
                                        </p:cTn>
                                        <p:tgtEl>
                                          <p:spTgt spid="67594"/>
                                        </p:tgtEl>
                                        <p:attrNameLst>
                                          <p:attrName>style.visibility</p:attrName>
                                        </p:attrNameLst>
                                      </p:cBhvr>
                                      <p:to>
                                        <p:strVal val="visible"/>
                                      </p:to>
                                    </p:set>
                                    <p:animEffect transition="in" filter="wipe(up)">
                                      <p:cBhvr>
                                        <p:cTn id="10" dur="500"/>
                                        <p:tgtEl>
                                          <p:spTgt spid="67594"/>
                                        </p:tgtEl>
                                      </p:cBhvr>
                                    </p:animEffect>
                                  </p:childTnLst>
                                </p:cTn>
                              </p:par>
                              <p:par>
                                <p:cTn id="11" presetID="22" presetClass="entr" presetSubtype="2" fill="hold" nodeType="withEffect">
                                  <p:stCondLst>
                                    <p:cond delay="500"/>
                                  </p:stCondLst>
                                  <p:childTnLst>
                                    <p:set>
                                      <p:cBhvr>
                                        <p:cTn id="12" dur="1" fill="hold">
                                          <p:stCondLst>
                                            <p:cond delay="0"/>
                                          </p:stCondLst>
                                        </p:cTn>
                                        <p:tgtEl>
                                          <p:spTgt spid="67676"/>
                                        </p:tgtEl>
                                        <p:attrNameLst>
                                          <p:attrName>style.visibility</p:attrName>
                                        </p:attrNameLst>
                                      </p:cBhvr>
                                      <p:to>
                                        <p:strVal val="visible"/>
                                      </p:to>
                                    </p:set>
                                    <p:animEffect transition="in" filter="wipe(right)">
                                      <p:cBhvr>
                                        <p:cTn id="13" dur="500"/>
                                        <p:tgtEl>
                                          <p:spTgt spid="67676"/>
                                        </p:tgtEl>
                                      </p:cBhvr>
                                    </p:animEffect>
                                  </p:childTnLst>
                                </p:cTn>
                              </p:par>
                              <p:par>
                                <p:cTn id="14" presetID="10" presetClass="entr" presetSubtype="0" fill="hold" grpId="0" nodeType="withEffect">
                                  <p:stCondLst>
                                    <p:cond delay="1000"/>
                                  </p:stCondLst>
                                  <p:childTnLst>
                                    <p:set>
                                      <p:cBhvr>
                                        <p:cTn id="15" dur="1" fill="hold">
                                          <p:stCondLst>
                                            <p:cond delay="0"/>
                                          </p:stCondLst>
                                        </p:cTn>
                                        <p:tgtEl>
                                          <p:spTgt spid="67675"/>
                                        </p:tgtEl>
                                        <p:attrNameLst>
                                          <p:attrName>style.visibility</p:attrName>
                                        </p:attrNameLst>
                                      </p:cBhvr>
                                      <p:to>
                                        <p:strVal val="visible"/>
                                      </p:to>
                                    </p:set>
                                    <p:animEffect transition="in" filter="fade">
                                      <p:cBhvr>
                                        <p:cTn id="16" dur="500"/>
                                        <p:tgtEl>
                                          <p:spTgt spid="6767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68091"/>
                                        </p:tgtEl>
                                        <p:attrNameLst>
                                          <p:attrName>style.visibility</p:attrName>
                                        </p:attrNameLst>
                                      </p:cBhvr>
                                      <p:to>
                                        <p:strVal val="visible"/>
                                      </p:to>
                                    </p:set>
                                    <p:animEffect transition="in" filter="fade">
                                      <p:cBhvr>
                                        <p:cTn id="21" dur="1000"/>
                                        <p:tgtEl>
                                          <p:spTgt spid="6809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68245"/>
                                        </p:tgtEl>
                                        <p:attrNameLst>
                                          <p:attrName>style.visibility</p:attrName>
                                        </p:attrNameLst>
                                      </p:cBhvr>
                                      <p:to>
                                        <p:strVal val="visible"/>
                                      </p:to>
                                    </p:set>
                                    <p:animEffect transition="in" filter="fade">
                                      <p:cBhvr>
                                        <p:cTn id="24" dur="2000"/>
                                        <p:tgtEl>
                                          <p:spTgt spid="68245"/>
                                        </p:tgtEl>
                                      </p:cBhvr>
                                    </p:animEffect>
                                  </p:childTnLst>
                                </p:cTn>
                              </p:par>
                              <p:par>
                                <p:cTn id="25" presetID="10" presetClass="entr" presetSubtype="0" fill="hold" nodeType="withEffect">
                                  <p:stCondLst>
                                    <p:cond delay="300"/>
                                  </p:stCondLst>
                                  <p:childTnLst>
                                    <p:set>
                                      <p:cBhvr>
                                        <p:cTn id="26" dur="1" fill="hold">
                                          <p:stCondLst>
                                            <p:cond delay="0"/>
                                          </p:stCondLst>
                                        </p:cTn>
                                        <p:tgtEl>
                                          <p:spTgt spid="68001"/>
                                        </p:tgtEl>
                                        <p:attrNameLst>
                                          <p:attrName>style.visibility</p:attrName>
                                        </p:attrNameLst>
                                      </p:cBhvr>
                                      <p:to>
                                        <p:strVal val="visible"/>
                                      </p:to>
                                    </p:set>
                                    <p:animEffect transition="in" filter="fade">
                                      <p:cBhvr>
                                        <p:cTn id="27" dur="1000"/>
                                        <p:tgtEl>
                                          <p:spTgt spid="68001"/>
                                        </p:tgtEl>
                                      </p:cBhvr>
                                    </p:animEffect>
                                  </p:childTnLst>
                                </p:cTn>
                              </p:par>
                              <p:par>
                                <p:cTn id="28" presetID="10" presetClass="entr" presetSubtype="0" fill="hold" grpId="0" nodeType="withEffect">
                                  <p:stCondLst>
                                    <p:cond delay="300"/>
                                  </p:stCondLst>
                                  <p:childTnLst>
                                    <p:set>
                                      <p:cBhvr>
                                        <p:cTn id="29" dur="1" fill="hold">
                                          <p:stCondLst>
                                            <p:cond delay="0"/>
                                          </p:stCondLst>
                                        </p:cTn>
                                        <p:tgtEl>
                                          <p:spTgt spid="68244"/>
                                        </p:tgtEl>
                                        <p:attrNameLst>
                                          <p:attrName>style.visibility</p:attrName>
                                        </p:attrNameLst>
                                      </p:cBhvr>
                                      <p:to>
                                        <p:strVal val="visible"/>
                                      </p:to>
                                    </p:set>
                                    <p:animEffect transition="in" filter="fade">
                                      <p:cBhvr>
                                        <p:cTn id="30" dur="2000"/>
                                        <p:tgtEl>
                                          <p:spTgt spid="68244"/>
                                        </p:tgtEl>
                                      </p:cBhvr>
                                    </p:animEffect>
                                  </p:childTnLst>
                                </p:cTn>
                              </p:par>
                              <p:par>
                                <p:cTn id="31" presetID="10" presetClass="entr" presetSubtype="0" fill="hold" nodeType="withEffect">
                                  <p:stCondLst>
                                    <p:cond delay="500"/>
                                  </p:stCondLst>
                                  <p:childTnLst>
                                    <p:set>
                                      <p:cBhvr>
                                        <p:cTn id="32" dur="1" fill="hold">
                                          <p:stCondLst>
                                            <p:cond delay="0"/>
                                          </p:stCondLst>
                                        </p:cTn>
                                        <p:tgtEl>
                                          <p:spTgt spid="68151"/>
                                        </p:tgtEl>
                                        <p:attrNameLst>
                                          <p:attrName>style.visibility</p:attrName>
                                        </p:attrNameLst>
                                      </p:cBhvr>
                                      <p:to>
                                        <p:strVal val="visible"/>
                                      </p:to>
                                    </p:set>
                                    <p:animEffect transition="in" filter="fade">
                                      <p:cBhvr>
                                        <p:cTn id="33" dur="1000"/>
                                        <p:tgtEl>
                                          <p:spTgt spid="68151"/>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68243"/>
                                        </p:tgtEl>
                                        <p:attrNameLst>
                                          <p:attrName>style.visibility</p:attrName>
                                        </p:attrNameLst>
                                      </p:cBhvr>
                                      <p:to>
                                        <p:strVal val="visible"/>
                                      </p:to>
                                    </p:set>
                                    <p:animEffect transition="in" filter="fade">
                                      <p:cBhvr>
                                        <p:cTn id="36" dur="2000"/>
                                        <p:tgtEl>
                                          <p:spTgt spid="68243"/>
                                        </p:tgtEl>
                                      </p:cBhvr>
                                    </p:animEffect>
                                  </p:childTnLst>
                                </p:cTn>
                              </p:par>
                              <p:par>
                                <p:cTn id="37" presetID="10" presetClass="entr" presetSubtype="0" fill="hold" nodeType="withEffect">
                                  <p:stCondLst>
                                    <p:cond delay="800"/>
                                  </p:stCondLst>
                                  <p:childTnLst>
                                    <p:set>
                                      <p:cBhvr>
                                        <p:cTn id="38" dur="1" fill="hold">
                                          <p:stCondLst>
                                            <p:cond delay="0"/>
                                          </p:stCondLst>
                                        </p:cTn>
                                        <p:tgtEl>
                                          <p:spTgt spid="67679"/>
                                        </p:tgtEl>
                                        <p:attrNameLst>
                                          <p:attrName>style.visibility</p:attrName>
                                        </p:attrNameLst>
                                      </p:cBhvr>
                                      <p:to>
                                        <p:strVal val="visible"/>
                                      </p:to>
                                    </p:set>
                                    <p:animEffect transition="in" filter="fade">
                                      <p:cBhvr>
                                        <p:cTn id="39" dur="1000"/>
                                        <p:tgtEl>
                                          <p:spTgt spid="6767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68242"/>
                                        </p:tgtEl>
                                        <p:attrNameLst>
                                          <p:attrName>style.visibility</p:attrName>
                                        </p:attrNameLst>
                                      </p:cBhvr>
                                      <p:to>
                                        <p:strVal val="visible"/>
                                      </p:to>
                                    </p:set>
                                    <p:animEffect transition="in" filter="fade">
                                      <p:cBhvr>
                                        <p:cTn id="42" dur="2000"/>
                                        <p:tgtEl>
                                          <p:spTgt spid="68242"/>
                                        </p:tgtEl>
                                      </p:cBhvr>
                                    </p:animEffect>
                                  </p:childTnLst>
                                </p:cTn>
                              </p:par>
                              <p:par>
                                <p:cTn id="43" presetID="35" presetClass="path" presetSubtype="0" accel="50000" decel="50000" fill="hold" grpId="1" nodeType="withEffect">
                                  <p:stCondLst>
                                    <p:cond delay="0"/>
                                  </p:stCondLst>
                                  <p:childTnLst>
                                    <p:animMotion origin="layout" path="M -1.94444E-6 3.3526E-6 L -0.0658 3.3526E-6 " pathEditMode="relative" rAng="0" ptsTypes="AA">
                                      <p:cBhvr>
                                        <p:cTn id="44" dur="2000" fill="hold"/>
                                        <p:tgtEl>
                                          <p:spTgt spid="68242"/>
                                        </p:tgtEl>
                                        <p:attrNameLst>
                                          <p:attrName>ppt_x</p:attrName>
                                          <p:attrName>ppt_y</p:attrName>
                                        </p:attrNameLst>
                                      </p:cBhvr>
                                      <p:rCtr x="-33" y="0"/>
                                    </p:animMotion>
                                  </p:childTnLst>
                                </p:cTn>
                              </p:par>
                            </p:childTnLst>
                          </p:cTn>
                        </p:par>
                      </p:childTnLst>
                    </p:cTn>
                  </p:par>
                  <p:par>
                    <p:cTn id="45" fill="hold">
                      <p:stCondLst>
                        <p:cond delay="indefinite"/>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68243"/>
                                        </p:tgtEl>
                                      </p:cBhvr>
                                    </p:animEffect>
                                    <p:set>
                                      <p:cBhvr>
                                        <p:cTn id="49" dur="1" fill="hold">
                                          <p:stCondLst>
                                            <p:cond delay="499"/>
                                          </p:stCondLst>
                                        </p:cTn>
                                        <p:tgtEl>
                                          <p:spTgt spid="68243"/>
                                        </p:tgtEl>
                                        <p:attrNameLst>
                                          <p:attrName>style.visibility</p:attrName>
                                        </p:attrNameLst>
                                      </p:cBhvr>
                                      <p:to>
                                        <p:strVal val="hidden"/>
                                      </p:to>
                                    </p:set>
                                  </p:childTnLst>
                                </p:cTn>
                              </p:par>
                              <p:par>
                                <p:cTn id="50" presetID="10" presetClass="exit" presetSubtype="0" fill="hold" grpId="1" nodeType="withEffect">
                                  <p:stCondLst>
                                    <p:cond delay="0"/>
                                  </p:stCondLst>
                                  <p:childTnLst>
                                    <p:animEffect transition="out" filter="fade">
                                      <p:cBhvr>
                                        <p:cTn id="51" dur="500"/>
                                        <p:tgtEl>
                                          <p:spTgt spid="68244"/>
                                        </p:tgtEl>
                                      </p:cBhvr>
                                    </p:animEffect>
                                    <p:set>
                                      <p:cBhvr>
                                        <p:cTn id="52" dur="1" fill="hold">
                                          <p:stCondLst>
                                            <p:cond delay="499"/>
                                          </p:stCondLst>
                                        </p:cTn>
                                        <p:tgtEl>
                                          <p:spTgt spid="68244"/>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68245"/>
                                        </p:tgtEl>
                                      </p:cBhvr>
                                    </p:animEffect>
                                    <p:set>
                                      <p:cBhvr>
                                        <p:cTn id="55" dur="1" fill="hold">
                                          <p:stCondLst>
                                            <p:cond delay="499"/>
                                          </p:stCondLst>
                                        </p:cTn>
                                        <p:tgtEl>
                                          <p:spTgt spid="68245"/>
                                        </p:tgtEl>
                                        <p:attrNameLst>
                                          <p:attrName>style.visibility</p:attrName>
                                        </p:attrNameLst>
                                      </p:cBhvr>
                                      <p:to>
                                        <p:strVal val="hidden"/>
                                      </p:to>
                                    </p:set>
                                  </p:childTnLst>
                                </p:cTn>
                              </p:par>
                              <p:par>
                                <p:cTn id="56" presetID="10" presetClass="exit" presetSubtype="0" fill="hold" grpId="2" nodeType="withEffect">
                                  <p:stCondLst>
                                    <p:cond delay="0"/>
                                  </p:stCondLst>
                                  <p:childTnLst>
                                    <p:animEffect transition="out" filter="fade">
                                      <p:cBhvr>
                                        <p:cTn id="57" dur="500"/>
                                        <p:tgtEl>
                                          <p:spTgt spid="68242"/>
                                        </p:tgtEl>
                                      </p:cBhvr>
                                    </p:animEffect>
                                    <p:set>
                                      <p:cBhvr>
                                        <p:cTn id="58" dur="1" fill="hold">
                                          <p:stCondLst>
                                            <p:cond delay="499"/>
                                          </p:stCondLst>
                                        </p:cTn>
                                        <p:tgtEl>
                                          <p:spTgt spid="68242"/>
                                        </p:tgtEl>
                                        <p:attrNameLst>
                                          <p:attrName>style.visibility</p:attrName>
                                        </p:attrNameLst>
                                      </p:cBhvr>
                                      <p:to>
                                        <p:strVal val="hidden"/>
                                      </p:to>
                                    </p:set>
                                  </p:childTnLst>
                                </p:cTn>
                              </p:par>
                              <p:par>
                                <p:cTn id="59" presetID="10" presetClass="entr" presetSubtype="0" fill="hold" grpId="0" nodeType="withEffect">
                                  <p:stCondLst>
                                    <p:cond delay="0"/>
                                  </p:stCondLst>
                                  <p:childTnLst>
                                    <p:set>
                                      <p:cBhvr>
                                        <p:cTn id="60" dur="1" fill="hold">
                                          <p:stCondLst>
                                            <p:cond delay="0"/>
                                          </p:stCondLst>
                                        </p:cTn>
                                        <p:tgtEl>
                                          <p:spTgt spid="68246"/>
                                        </p:tgtEl>
                                        <p:attrNameLst>
                                          <p:attrName>style.visibility</p:attrName>
                                        </p:attrNameLst>
                                      </p:cBhvr>
                                      <p:to>
                                        <p:strVal val="visible"/>
                                      </p:to>
                                    </p:set>
                                    <p:animEffect transition="in" filter="fade">
                                      <p:cBhvr>
                                        <p:cTn id="61" dur="2000"/>
                                        <p:tgtEl>
                                          <p:spTgt spid="68246"/>
                                        </p:tgtEl>
                                      </p:cBhvr>
                                    </p:animEffect>
                                  </p:childTnLst>
                                </p:cTn>
                              </p:par>
                              <p:par>
                                <p:cTn id="62" presetID="35" presetClass="path" presetSubtype="0" accel="50000" decel="50000" fill="hold" grpId="1" nodeType="withEffect">
                                  <p:stCondLst>
                                    <p:cond delay="0"/>
                                  </p:stCondLst>
                                  <p:childTnLst>
                                    <p:animMotion origin="layout" path="M -1.94444E-6 3.3526E-6 L -0.0658 3.3526E-6 " pathEditMode="relative" rAng="0" ptsTypes="AA">
                                      <p:cBhvr>
                                        <p:cTn id="63" dur="2000" fill="hold"/>
                                        <p:tgtEl>
                                          <p:spTgt spid="68246"/>
                                        </p:tgtEl>
                                        <p:attrNameLst>
                                          <p:attrName>ppt_x</p:attrName>
                                          <p:attrName>ppt_y</p:attrName>
                                        </p:attrNameLst>
                                      </p:cBhvr>
                                      <p:rCtr x="-33" y="0"/>
                                    </p:animMotion>
                                  </p:childTnLst>
                                </p:cTn>
                              </p:par>
                              <p:par>
                                <p:cTn id="64" presetID="10" presetClass="entr" presetSubtype="0" fill="hold" nodeType="withEffect">
                                  <p:stCondLst>
                                    <p:cond delay="0"/>
                                  </p:stCondLst>
                                  <p:childTnLst>
                                    <p:set>
                                      <p:cBhvr>
                                        <p:cTn id="65" dur="1" fill="hold">
                                          <p:stCondLst>
                                            <p:cond delay="0"/>
                                          </p:stCondLst>
                                        </p:cTn>
                                        <p:tgtEl>
                                          <p:spTgt spid="68031"/>
                                        </p:tgtEl>
                                        <p:attrNameLst>
                                          <p:attrName>style.visibility</p:attrName>
                                        </p:attrNameLst>
                                      </p:cBhvr>
                                      <p:to>
                                        <p:strVal val="visible"/>
                                      </p:to>
                                    </p:set>
                                    <p:animEffect transition="in" filter="fade">
                                      <p:cBhvr>
                                        <p:cTn id="66" dur="1000"/>
                                        <p:tgtEl>
                                          <p:spTgt spid="68031"/>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68247"/>
                                        </p:tgtEl>
                                        <p:attrNameLst>
                                          <p:attrName>style.visibility</p:attrName>
                                        </p:attrNameLst>
                                      </p:cBhvr>
                                      <p:to>
                                        <p:strVal val="visible"/>
                                      </p:to>
                                    </p:set>
                                    <p:animEffect transition="in" filter="fade">
                                      <p:cBhvr>
                                        <p:cTn id="69" dur="1000"/>
                                        <p:tgtEl>
                                          <p:spTgt spid="68247"/>
                                        </p:tgtEl>
                                      </p:cBhvr>
                                    </p:animEffect>
                                  </p:childTnLst>
                                </p:cTn>
                              </p:par>
                              <p:par>
                                <p:cTn id="70" presetID="10" presetClass="entr" presetSubtype="0" fill="hold" nodeType="withEffect">
                                  <p:stCondLst>
                                    <p:cond delay="300"/>
                                  </p:stCondLst>
                                  <p:childTnLst>
                                    <p:set>
                                      <p:cBhvr>
                                        <p:cTn id="71" dur="1" fill="hold">
                                          <p:stCondLst>
                                            <p:cond delay="0"/>
                                          </p:stCondLst>
                                        </p:cTn>
                                        <p:tgtEl>
                                          <p:spTgt spid="68121"/>
                                        </p:tgtEl>
                                        <p:attrNameLst>
                                          <p:attrName>style.visibility</p:attrName>
                                        </p:attrNameLst>
                                      </p:cBhvr>
                                      <p:to>
                                        <p:strVal val="visible"/>
                                      </p:to>
                                    </p:set>
                                    <p:animEffect transition="in" filter="fade">
                                      <p:cBhvr>
                                        <p:cTn id="72" dur="1000"/>
                                        <p:tgtEl>
                                          <p:spTgt spid="68121"/>
                                        </p:tgtEl>
                                      </p:cBhvr>
                                    </p:animEffect>
                                  </p:childTnLst>
                                </p:cTn>
                              </p:par>
                              <p:par>
                                <p:cTn id="73" presetID="10" presetClass="entr" presetSubtype="0" fill="hold" nodeType="withEffect">
                                  <p:stCondLst>
                                    <p:cond delay="500"/>
                                  </p:stCondLst>
                                  <p:childTnLst>
                                    <p:set>
                                      <p:cBhvr>
                                        <p:cTn id="74" dur="1" fill="hold">
                                          <p:stCondLst>
                                            <p:cond delay="0"/>
                                          </p:stCondLst>
                                        </p:cTn>
                                        <p:tgtEl>
                                          <p:spTgt spid="67840"/>
                                        </p:tgtEl>
                                        <p:attrNameLst>
                                          <p:attrName>style.visibility</p:attrName>
                                        </p:attrNameLst>
                                      </p:cBhvr>
                                      <p:to>
                                        <p:strVal val="visible"/>
                                      </p:to>
                                    </p:set>
                                    <p:animEffect transition="in" filter="fade">
                                      <p:cBhvr>
                                        <p:cTn id="75" dur="1000"/>
                                        <p:tgtEl>
                                          <p:spTgt spid="67840"/>
                                        </p:tgtEl>
                                      </p:cBhvr>
                                    </p:animEffect>
                                  </p:childTnLst>
                                </p:cTn>
                              </p:par>
                              <p:par>
                                <p:cTn id="76" presetID="10" presetClass="entr" presetSubtype="0" fill="hold" nodeType="withEffect">
                                  <p:stCondLst>
                                    <p:cond delay="800"/>
                                  </p:stCondLst>
                                  <p:childTnLst>
                                    <p:set>
                                      <p:cBhvr>
                                        <p:cTn id="77" dur="1" fill="hold">
                                          <p:stCondLst>
                                            <p:cond delay="0"/>
                                          </p:stCondLst>
                                        </p:cTn>
                                        <p:tgtEl>
                                          <p:spTgt spid="68061"/>
                                        </p:tgtEl>
                                        <p:attrNameLst>
                                          <p:attrName>style.visibility</p:attrName>
                                        </p:attrNameLst>
                                      </p:cBhvr>
                                      <p:to>
                                        <p:strVal val="visible"/>
                                      </p:to>
                                    </p:set>
                                    <p:animEffect transition="in" filter="fade">
                                      <p:cBhvr>
                                        <p:cTn id="78" dur="1000"/>
                                        <p:tgtEl>
                                          <p:spTgt spid="68061"/>
                                        </p:tgtEl>
                                      </p:cBhvr>
                                    </p:animEffect>
                                  </p:childTnLst>
                                </p:cTn>
                              </p:par>
                              <p:par>
                                <p:cTn id="79" presetID="10" presetClass="entr" presetSubtype="0" fill="hold" grpId="0" nodeType="withEffect">
                                  <p:stCondLst>
                                    <p:cond delay="800"/>
                                  </p:stCondLst>
                                  <p:childTnLst>
                                    <p:set>
                                      <p:cBhvr>
                                        <p:cTn id="80" dur="1" fill="hold">
                                          <p:stCondLst>
                                            <p:cond delay="0"/>
                                          </p:stCondLst>
                                        </p:cTn>
                                        <p:tgtEl>
                                          <p:spTgt spid="68248"/>
                                        </p:tgtEl>
                                        <p:attrNameLst>
                                          <p:attrName>style.visibility</p:attrName>
                                        </p:attrNameLst>
                                      </p:cBhvr>
                                      <p:to>
                                        <p:strVal val="visible"/>
                                      </p:to>
                                    </p:set>
                                    <p:animEffect transition="in" filter="fade">
                                      <p:cBhvr>
                                        <p:cTn id="81" dur="1000"/>
                                        <p:tgtEl>
                                          <p:spTgt spid="68248"/>
                                        </p:tgtEl>
                                      </p:cBhvr>
                                    </p:animEffect>
                                  </p:childTnLst>
                                </p:cTn>
                              </p:par>
                              <p:par>
                                <p:cTn id="82" presetID="10" presetClass="entr" presetSubtype="0" fill="hold" nodeType="withEffect">
                                  <p:stCondLst>
                                    <p:cond delay="1000"/>
                                  </p:stCondLst>
                                  <p:childTnLst>
                                    <p:set>
                                      <p:cBhvr>
                                        <p:cTn id="83" dur="1" fill="hold">
                                          <p:stCondLst>
                                            <p:cond delay="0"/>
                                          </p:stCondLst>
                                        </p:cTn>
                                        <p:tgtEl>
                                          <p:spTgt spid="68211"/>
                                        </p:tgtEl>
                                        <p:attrNameLst>
                                          <p:attrName>style.visibility</p:attrName>
                                        </p:attrNameLst>
                                      </p:cBhvr>
                                      <p:to>
                                        <p:strVal val="visible"/>
                                      </p:to>
                                    </p:set>
                                    <p:animEffect transition="in" filter="fade">
                                      <p:cBhvr>
                                        <p:cTn id="84" dur="1000"/>
                                        <p:tgtEl>
                                          <p:spTgt spid="68211"/>
                                        </p:tgtEl>
                                      </p:cBhvr>
                                    </p:animEffect>
                                  </p:childTnLst>
                                </p:cTn>
                              </p:par>
                              <p:par>
                                <p:cTn id="85" presetID="10" presetClass="entr" presetSubtype="0" fill="hold" grpId="0" nodeType="withEffect">
                                  <p:stCondLst>
                                    <p:cond delay="1000"/>
                                  </p:stCondLst>
                                  <p:childTnLst>
                                    <p:set>
                                      <p:cBhvr>
                                        <p:cTn id="86" dur="1" fill="hold">
                                          <p:stCondLst>
                                            <p:cond delay="0"/>
                                          </p:stCondLst>
                                        </p:cTn>
                                        <p:tgtEl>
                                          <p:spTgt spid="68249"/>
                                        </p:tgtEl>
                                        <p:attrNameLst>
                                          <p:attrName>style.visibility</p:attrName>
                                        </p:attrNameLst>
                                      </p:cBhvr>
                                      <p:to>
                                        <p:strVal val="visible"/>
                                      </p:to>
                                    </p:set>
                                    <p:animEffect transition="in" filter="fade">
                                      <p:cBhvr>
                                        <p:cTn id="87" dur="1000"/>
                                        <p:tgtEl>
                                          <p:spTgt spid="68249"/>
                                        </p:tgtEl>
                                      </p:cBhvr>
                                    </p:animEffect>
                                  </p:childTnLst>
                                </p:cTn>
                              </p:par>
                              <p:par>
                                <p:cTn id="88" presetID="10" presetClass="entr" presetSubtype="0" fill="hold" nodeType="withEffect">
                                  <p:stCondLst>
                                    <p:cond delay="1300"/>
                                  </p:stCondLst>
                                  <p:childTnLst>
                                    <p:set>
                                      <p:cBhvr>
                                        <p:cTn id="89" dur="1" fill="hold">
                                          <p:stCondLst>
                                            <p:cond delay="0"/>
                                          </p:stCondLst>
                                        </p:cTn>
                                        <p:tgtEl>
                                          <p:spTgt spid="68181"/>
                                        </p:tgtEl>
                                        <p:attrNameLst>
                                          <p:attrName>style.visibility</p:attrName>
                                        </p:attrNameLst>
                                      </p:cBhvr>
                                      <p:to>
                                        <p:strVal val="visible"/>
                                      </p:to>
                                    </p:set>
                                    <p:animEffect transition="in" filter="fade">
                                      <p:cBhvr>
                                        <p:cTn id="90" dur="1000"/>
                                        <p:tgtEl>
                                          <p:spTgt spid="68181"/>
                                        </p:tgtEl>
                                      </p:cBhvr>
                                    </p:animEffect>
                                  </p:childTnLst>
                                </p:cTn>
                              </p:par>
                              <p:par>
                                <p:cTn id="91" presetID="10" presetClass="entr" presetSubtype="0" fill="hold" grpId="0" nodeType="withEffect">
                                  <p:stCondLst>
                                    <p:cond delay="1300"/>
                                  </p:stCondLst>
                                  <p:childTnLst>
                                    <p:set>
                                      <p:cBhvr>
                                        <p:cTn id="92" dur="1" fill="hold">
                                          <p:stCondLst>
                                            <p:cond delay="0"/>
                                          </p:stCondLst>
                                        </p:cTn>
                                        <p:tgtEl>
                                          <p:spTgt spid="68241"/>
                                        </p:tgtEl>
                                        <p:attrNameLst>
                                          <p:attrName>style.visibility</p:attrName>
                                        </p:attrNameLst>
                                      </p:cBhvr>
                                      <p:to>
                                        <p:strVal val="visible"/>
                                      </p:to>
                                    </p:set>
                                    <p:animEffect transition="in" filter="fade">
                                      <p:cBhvr>
                                        <p:cTn id="93" dur="1000"/>
                                        <p:tgtEl>
                                          <p:spTgt spid="68241"/>
                                        </p:tgtEl>
                                      </p:cBhvr>
                                    </p:animEffect>
                                  </p:childTnLst>
                                </p:cTn>
                              </p:par>
                              <p:par>
                                <p:cTn id="94" presetID="10" presetClass="entr" presetSubtype="0" fill="hold" grpId="0" nodeType="withEffect">
                                  <p:stCondLst>
                                    <p:cond delay="1300"/>
                                  </p:stCondLst>
                                  <p:childTnLst>
                                    <p:set>
                                      <p:cBhvr>
                                        <p:cTn id="95" dur="1" fill="hold">
                                          <p:stCondLst>
                                            <p:cond delay="0"/>
                                          </p:stCondLst>
                                        </p:cTn>
                                        <p:tgtEl>
                                          <p:spTgt spid="68256"/>
                                        </p:tgtEl>
                                        <p:attrNameLst>
                                          <p:attrName>style.visibility</p:attrName>
                                        </p:attrNameLst>
                                      </p:cBhvr>
                                      <p:to>
                                        <p:strVal val="visible"/>
                                      </p:to>
                                    </p:set>
                                    <p:animEffect transition="in" filter="fade">
                                      <p:cBhvr>
                                        <p:cTn id="96" dur="1000"/>
                                        <p:tgtEl>
                                          <p:spTgt spid="6825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xit" presetSubtype="0" fill="hold" grpId="1" nodeType="clickEffect">
                                  <p:stCondLst>
                                    <p:cond delay="0"/>
                                  </p:stCondLst>
                                  <p:childTnLst>
                                    <p:animEffect transition="out" filter="fade">
                                      <p:cBhvr>
                                        <p:cTn id="100" dur="500"/>
                                        <p:tgtEl>
                                          <p:spTgt spid="68256"/>
                                        </p:tgtEl>
                                      </p:cBhvr>
                                    </p:animEffect>
                                    <p:set>
                                      <p:cBhvr>
                                        <p:cTn id="101" dur="1" fill="hold">
                                          <p:stCondLst>
                                            <p:cond delay="499"/>
                                          </p:stCondLst>
                                        </p:cTn>
                                        <p:tgtEl>
                                          <p:spTgt spid="68256"/>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500"/>
                                        <p:tgtEl>
                                          <p:spTgt spid="68241"/>
                                        </p:tgtEl>
                                      </p:cBhvr>
                                    </p:animEffect>
                                    <p:set>
                                      <p:cBhvr>
                                        <p:cTn id="104" dur="1" fill="hold">
                                          <p:stCondLst>
                                            <p:cond delay="499"/>
                                          </p:stCondLst>
                                        </p:cTn>
                                        <p:tgtEl>
                                          <p:spTgt spid="68241"/>
                                        </p:tgtEl>
                                        <p:attrNameLst>
                                          <p:attrName>style.visibility</p:attrName>
                                        </p:attrNameLst>
                                      </p:cBhvr>
                                      <p:to>
                                        <p:strVal val="hidden"/>
                                      </p:to>
                                    </p:set>
                                  </p:childTnLst>
                                </p:cTn>
                              </p:par>
                              <p:par>
                                <p:cTn id="105" presetID="10" presetClass="exit" presetSubtype="0" fill="hold" grpId="1" nodeType="withEffect">
                                  <p:stCondLst>
                                    <p:cond delay="0"/>
                                  </p:stCondLst>
                                  <p:childTnLst>
                                    <p:animEffect transition="out" filter="fade">
                                      <p:cBhvr>
                                        <p:cTn id="106" dur="500"/>
                                        <p:tgtEl>
                                          <p:spTgt spid="68248"/>
                                        </p:tgtEl>
                                      </p:cBhvr>
                                    </p:animEffect>
                                    <p:set>
                                      <p:cBhvr>
                                        <p:cTn id="107" dur="1" fill="hold">
                                          <p:stCondLst>
                                            <p:cond delay="499"/>
                                          </p:stCondLst>
                                        </p:cTn>
                                        <p:tgtEl>
                                          <p:spTgt spid="68248"/>
                                        </p:tgtEl>
                                        <p:attrNameLst>
                                          <p:attrName>style.visibility</p:attrName>
                                        </p:attrNameLst>
                                      </p:cBhvr>
                                      <p:to>
                                        <p:strVal val="hidden"/>
                                      </p:to>
                                    </p:set>
                                  </p:childTnLst>
                                </p:cTn>
                              </p:par>
                              <p:par>
                                <p:cTn id="108" presetID="10" presetClass="exit" presetSubtype="0" fill="hold" grpId="1" nodeType="withEffect">
                                  <p:stCondLst>
                                    <p:cond delay="0"/>
                                  </p:stCondLst>
                                  <p:childTnLst>
                                    <p:animEffect transition="out" filter="fade">
                                      <p:cBhvr>
                                        <p:cTn id="109" dur="500"/>
                                        <p:tgtEl>
                                          <p:spTgt spid="68249"/>
                                        </p:tgtEl>
                                      </p:cBhvr>
                                    </p:animEffect>
                                    <p:set>
                                      <p:cBhvr>
                                        <p:cTn id="110" dur="1" fill="hold">
                                          <p:stCondLst>
                                            <p:cond delay="499"/>
                                          </p:stCondLst>
                                        </p:cTn>
                                        <p:tgtEl>
                                          <p:spTgt spid="68249"/>
                                        </p:tgtEl>
                                        <p:attrNameLst>
                                          <p:attrName>style.visibility</p:attrName>
                                        </p:attrNameLst>
                                      </p:cBhvr>
                                      <p:to>
                                        <p:strVal val="hidden"/>
                                      </p:to>
                                    </p:set>
                                  </p:childTnLst>
                                </p:cTn>
                              </p:par>
                              <p:par>
                                <p:cTn id="111" presetID="10" presetClass="exit" presetSubtype="0" fill="hold" grpId="1" nodeType="withEffect">
                                  <p:stCondLst>
                                    <p:cond delay="0"/>
                                  </p:stCondLst>
                                  <p:childTnLst>
                                    <p:animEffect transition="out" filter="fade">
                                      <p:cBhvr>
                                        <p:cTn id="112" dur="500"/>
                                        <p:tgtEl>
                                          <p:spTgt spid="68247"/>
                                        </p:tgtEl>
                                      </p:cBhvr>
                                    </p:animEffect>
                                    <p:set>
                                      <p:cBhvr>
                                        <p:cTn id="113" dur="1" fill="hold">
                                          <p:stCondLst>
                                            <p:cond delay="499"/>
                                          </p:stCondLst>
                                        </p:cTn>
                                        <p:tgtEl>
                                          <p:spTgt spid="68247"/>
                                        </p:tgtEl>
                                        <p:attrNameLst>
                                          <p:attrName>style.visibility</p:attrName>
                                        </p:attrNameLst>
                                      </p:cBhvr>
                                      <p:to>
                                        <p:strVal val="hidden"/>
                                      </p:to>
                                    </p:set>
                                  </p:childTnLst>
                                </p:cTn>
                              </p:par>
                              <p:par>
                                <p:cTn id="114" presetID="10" presetClass="exit" presetSubtype="0" fill="hold" grpId="2" nodeType="withEffect">
                                  <p:stCondLst>
                                    <p:cond delay="0"/>
                                  </p:stCondLst>
                                  <p:childTnLst>
                                    <p:animEffect transition="out" filter="fade">
                                      <p:cBhvr>
                                        <p:cTn id="115" dur="500"/>
                                        <p:tgtEl>
                                          <p:spTgt spid="68246"/>
                                        </p:tgtEl>
                                      </p:cBhvr>
                                    </p:animEffect>
                                    <p:set>
                                      <p:cBhvr>
                                        <p:cTn id="116" dur="1" fill="hold">
                                          <p:stCondLst>
                                            <p:cond delay="499"/>
                                          </p:stCondLst>
                                        </p:cTn>
                                        <p:tgtEl>
                                          <p:spTgt spid="68246"/>
                                        </p:tgtEl>
                                        <p:attrNameLst>
                                          <p:attrName>style.visibility</p:attrName>
                                        </p:attrNameLst>
                                      </p:cBhvr>
                                      <p:to>
                                        <p:strVal val="hidden"/>
                                      </p:to>
                                    </p:set>
                                  </p:childTnLst>
                                </p:cTn>
                              </p:par>
                              <p:par>
                                <p:cTn id="117" presetID="10" presetClass="entr" presetSubtype="0" fill="hold" grpId="0" nodeType="withEffect">
                                  <p:stCondLst>
                                    <p:cond delay="0"/>
                                  </p:stCondLst>
                                  <p:childTnLst>
                                    <p:set>
                                      <p:cBhvr>
                                        <p:cTn id="118" dur="1" fill="hold">
                                          <p:stCondLst>
                                            <p:cond delay="0"/>
                                          </p:stCondLst>
                                        </p:cTn>
                                        <p:tgtEl>
                                          <p:spTgt spid="68250"/>
                                        </p:tgtEl>
                                        <p:attrNameLst>
                                          <p:attrName>style.visibility</p:attrName>
                                        </p:attrNameLst>
                                      </p:cBhvr>
                                      <p:to>
                                        <p:strVal val="visible"/>
                                      </p:to>
                                    </p:set>
                                    <p:animEffect transition="in" filter="fade">
                                      <p:cBhvr>
                                        <p:cTn id="119" dur="2000"/>
                                        <p:tgtEl>
                                          <p:spTgt spid="68250"/>
                                        </p:tgtEl>
                                      </p:cBhvr>
                                    </p:animEffect>
                                  </p:childTnLst>
                                </p:cTn>
                              </p:par>
                              <p:par>
                                <p:cTn id="120" presetID="35" presetClass="path" presetSubtype="0" accel="50000" decel="50000" fill="hold" grpId="1" nodeType="withEffect">
                                  <p:stCondLst>
                                    <p:cond delay="0"/>
                                  </p:stCondLst>
                                  <p:childTnLst>
                                    <p:animMotion origin="layout" path="M -1.94444E-6 3.3526E-6 L -0.0658 3.3526E-6 " pathEditMode="relative" rAng="0" ptsTypes="AA">
                                      <p:cBhvr>
                                        <p:cTn id="121" dur="2000" fill="hold"/>
                                        <p:tgtEl>
                                          <p:spTgt spid="68250"/>
                                        </p:tgtEl>
                                        <p:attrNameLst>
                                          <p:attrName>ppt_x</p:attrName>
                                          <p:attrName>ppt_y</p:attrName>
                                        </p:attrNameLst>
                                      </p:cBhvr>
                                      <p:rCtr x="-33" y="0"/>
                                    </p:animMotion>
                                  </p:childTnLst>
                                </p:cTn>
                              </p:par>
                              <p:par>
                                <p:cTn id="122" presetID="55" presetClass="entr" presetSubtype="0" fill="hold" grpId="0" nodeType="withEffect">
                                  <p:stCondLst>
                                    <p:cond delay="0"/>
                                  </p:stCondLst>
                                  <p:childTnLst>
                                    <p:set>
                                      <p:cBhvr>
                                        <p:cTn id="123" dur="1" fill="hold">
                                          <p:stCondLst>
                                            <p:cond delay="0"/>
                                          </p:stCondLst>
                                        </p:cTn>
                                        <p:tgtEl>
                                          <p:spTgt spid="68253"/>
                                        </p:tgtEl>
                                        <p:attrNameLst>
                                          <p:attrName>style.visibility</p:attrName>
                                        </p:attrNameLst>
                                      </p:cBhvr>
                                      <p:to>
                                        <p:strVal val="visible"/>
                                      </p:to>
                                    </p:set>
                                    <p:anim calcmode="lin" valueType="num">
                                      <p:cBhvr>
                                        <p:cTn id="124" dur="1000" fill="hold"/>
                                        <p:tgtEl>
                                          <p:spTgt spid="68253"/>
                                        </p:tgtEl>
                                        <p:attrNameLst>
                                          <p:attrName>ppt_w</p:attrName>
                                        </p:attrNameLst>
                                      </p:cBhvr>
                                      <p:tavLst>
                                        <p:tav tm="0">
                                          <p:val>
                                            <p:strVal val="#ppt_w*0.70"/>
                                          </p:val>
                                        </p:tav>
                                        <p:tav tm="100000">
                                          <p:val>
                                            <p:strVal val="#ppt_w"/>
                                          </p:val>
                                        </p:tav>
                                      </p:tavLst>
                                    </p:anim>
                                    <p:anim calcmode="lin" valueType="num">
                                      <p:cBhvr>
                                        <p:cTn id="125" dur="1000" fill="hold"/>
                                        <p:tgtEl>
                                          <p:spTgt spid="68253"/>
                                        </p:tgtEl>
                                        <p:attrNameLst>
                                          <p:attrName>ppt_h</p:attrName>
                                        </p:attrNameLst>
                                      </p:cBhvr>
                                      <p:tavLst>
                                        <p:tav tm="0">
                                          <p:val>
                                            <p:strVal val="#ppt_h"/>
                                          </p:val>
                                        </p:tav>
                                        <p:tav tm="100000">
                                          <p:val>
                                            <p:strVal val="#ppt_h"/>
                                          </p:val>
                                        </p:tav>
                                      </p:tavLst>
                                    </p:anim>
                                    <p:animEffect transition="in" filter="fade">
                                      <p:cBhvr>
                                        <p:cTn id="126" dur="1000"/>
                                        <p:tgtEl>
                                          <p:spTgt spid="68253"/>
                                        </p:tgtEl>
                                      </p:cBhvr>
                                    </p:animEffect>
                                  </p:childTnLst>
                                </p:cTn>
                              </p:par>
                              <p:par>
                                <p:cTn id="127" presetID="55" presetClass="entr" presetSubtype="0" fill="hold" grpId="0" nodeType="withEffect">
                                  <p:stCondLst>
                                    <p:cond delay="0"/>
                                  </p:stCondLst>
                                  <p:childTnLst>
                                    <p:set>
                                      <p:cBhvr>
                                        <p:cTn id="128" dur="1" fill="hold">
                                          <p:stCondLst>
                                            <p:cond delay="0"/>
                                          </p:stCondLst>
                                        </p:cTn>
                                        <p:tgtEl>
                                          <p:spTgt spid="68252"/>
                                        </p:tgtEl>
                                        <p:attrNameLst>
                                          <p:attrName>style.visibility</p:attrName>
                                        </p:attrNameLst>
                                      </p:cBhvr>
                                      <p:to>
                                        <p:strVal val="visible"/>
                                      </p:to>
                                    </p:set>
                                    <p:anim calcmode="lin" valueType="num">
                                      <p:cBhvr>
                                        <p:cTn id="129" dur="1000" fill="hold"/>
                                        <p:tgtEl>
                                          <p:spTgt spid="68252"/>
                                        </p:tgtEl>
                                        <p:attrNameLst>
                                          <p:attrName>ppt_w</p:attrName>
                                        </p:attrNameLst>
                                      </p:cBhvr>
                                      <p:tavLst>
                                        <p:tav tm="0">
                                          <p:val>
                                            <p:strVal val="#ppt_w*0.70"/>
                                          </p:val>
                                        </p:tav>
                                        <p:tav tm="100000">
                                          <p:val>
                                            <p:strVal val="#ppt_w"/>
                                          </p:val>
                                        </p:tav>
                                      </p:tavLst>
                                    </p:anim>
                                    <p:anim calcmode="lin" valueType="num">
                                      <p:cBhvr>
                                        <p:cTn id="130" dur="1000" fill="hold"/>
                                        <p:tgtEl>
                                          <p:spTgt spid="68252"/>
                                        </p:tgtEl>
                                        <p:attrNameLst>
                                          <p:attrName>ppt_h</p:attrName>
                                        </p:attrNameLst>
                                      </p:cBhvr>
                                      <p:tavLst>
                                        <p:tav tm="0">
                                          <p:val>
                                            <p:strVal val="#ppt_h"/>
                                          </p:val>
                                        </p:tav>
                                        <p:tav tm="100000">
                                          <p:val>
                                            <p:strVal val="#ppt_h"/>
                                          </p:val>
                                        </p:tav>
                                      </p:tavLst>
                                    </p:anim>
                                    <p:animEffect transition="in" filter="fade">
                                      <p:cBhvr>
                                        <p:cTn id="131" dur="1000"/>
                                        <p:tgtEl>
                                          <p:spTgt spid="68252"/>
                                        </p:tgtEl>
                                      </p:cBhvr>
                                    </p:animEffect>
                                  </p:childTnLst>
                                </p:cTn>
                              </p:par>
                              <p:par>
                                <p:cTn id="132" presetID="55" presetClass="entr" presetSubtype="0" fill="hold" grpId="0" nodeType="withEffect">
                                  <p:stCondLst>
                                    <p:cond delay="0"/>
                                  </p:stCondLst>
                                  <p:childTnLst>
                                    <p:set>
                                      <p:cBhvr>
                                        <p:cTn id="133" dur="1" fill="hold">
                                          <p:stCondLst>
                                            <p:cond delay="0"/>
                                          </p:stCondLst>
                                        </p:cTn>
                                        <p:tgtEl>
                                          <p:spTgt spid="68251"/>
                                        </p:tgtEl>
                                        <p:attrNameLst>
                                          <p:attrName>style.visibility</p:attrName>
                                        </p:attrNameLst>
                                      </p:cBhvr>
                                      <p:to>
                                        <p:strVal val="visible"/>
                                      </p:to>
                                    </p:set>
                                    <p:anim calcmode="lin" valueType="num">
                                      <p:cBhvr>
                                        <p:cTn id="134" dur="1000" fill="hold"/>
                                        <p:tgtEl>
                                          <p:spTgt spid="68251"/>
                                        </p:tgtEl>
                                        <p:attrNameLst>
                                          <p:attrName>ppt_w</p:attrName>
                                        </p:attrNameLst>
                                      </p:cBhvr>
                                      <p:tavLst>
                                        <p:tav tm="0">
                                          <p:val>
                                            <p:strVal val="#ppt_w*0.70"/>
                                          </p:val>
                                        </p:tav>
                                        <p:tav tm="100000">
                                          <p:val>
                                            <p:strVal val="#ppt_w"/>
                                          </p:val>
                                        </p:tav>
                                      </p:tavLst>
                                    </p:anim>
                                    <p:anim calcmode="lin" valueType="num">
                                      <p:cBhvr>
                                        <p:cTn id="135" dur="1000" fill="hold"/>
                                        <p:tgtEl>
                                          <p:spTgt spid="68251"/>
                                        </p:tgtEl>
                                        <p:attrNameLst>
                                          <p:attrName>ppt_h</p:attrName>
                                        </p:attrNameLst>
                                      </p:cBhvr>
                                      <p:tavLst>
                                        <p:tav tm="0">
                                          <p:val>
                                            <p:strVal val="#ppt_h"/>
                                          </p:val>
                                        </p:tav>
                                        <p:tav tm="100000">
                                          <p:val>
                                            <p:strVal val="#ppt_h"/>
                                          </p:val>
                                        </p:tav>
                                      </p:tavLst>
                                    </p:anim>
                                    <p:animEffect transition="in" filter="fade">
                                      <p:cBhvr>
                                        <p:cTn id="136" dur="1000"/>
                                        <p:tgtEl>
                                          <p:spTgt spid="68251"/>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68255"/>
                                        </p:tgtEl>
                                        <p:attrNameLst>
                                          <p:attrName>style.visibility</p:attrName>
                                        </p:attrNameLst>
                                      </p:cBhvr>
                                      <p:to>
                                        <p:strVal val="visible"/>
                                      </p:to>
                                    </p:set>
                                    <p:animEffect transition="in" filter="fade">
                                      <p:cBhvr>
                                        <p:cTn id="139" dur="2000"/>
                                        <p:tgtEl>
                                          <p:spTgt spid="68255"/>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68254"/>
                                        </p:tgtEl>
                                        <p:attrNameLst>
                                          <p:attrName>style.visibility</p:attrName>
                                        </p:attrNameLst>
                                      </p:cBhvr>
                                      <p:to>
                                        <p:strVal val="visible"/>
                                      </p:to>
                                    </p:set>
                                    <p:animEffect transition="in" filter="fade">
                                      <p:cBhvr>
                                        <p:cTn id="142" dur="2000"/>
                                        <p:tgtEl>
                                          <p:spTgt spid="68254"/>
                                        </p:tgtEl>
                                      </p:cBhvr>
                                    </p:animEffect>
                                  </p:childTnLst>
                                </p:cTn>
                              </p:par>
                              <p:par>
                                <p:cTn id="143" presetID="64" presetClass="path" presetSubtype="0" accel="50000" decel="50000" fill="hold" grpId="1" nodeType="withEffect">
                                  <p:stCondLst>
                                    <p:cond delay="0"/>
                                  </p:stCondLst>
                                  <p:childTnLst>
                                    <p:animMotion origin="layout" path="M 0 -2.31214E-7 L 0 -0.05549 " pathEditMode="relative" rAng="0" ptsTypes="AA">
                                      <p:cBhvr>
                                        <p:cTn id="144" dur="2000" fill="hold"/>
                                        <p:tgtEl>
                                          <p:spTgt spid="68254"/>
                                        </p:tgtEl>
                                        <p:attrNameLst>
                                          <p:attrName>ppt_x</p:attrName>
                                          <p:attrName>ppt_y</p:attrName>
                                        </p:attrNameLst>
                                      </p:cBhvr>
                                      <p:rCtr x="0" y="-28"/>
                                    </p:animMotion>
                                  </p:childTnLst>
                                </p:cTn>
                              </p:par>
                              <p:par>
                                <p:cTn id="145" presetID="64" presetClass="path" presetSubtype="0" accel="50000" decel="50000" fill="hold" grpId="1" nodeType="withEffect">
                                  <p:stCondLst>
                                    <p:cond delay="0"/>
                                  </p:stCondLst>
                                  <p:childTnLst>
                                    <p:animMotion origin="layout" path="M 3.33333E-6 2.71676E-6 L 3.33333E-6 -0.05549 " pathEditMode="relative" rAng="0" ptsTypes="AA">
                                      <p:cBhvr>
                                        <p:cTn id="146" dur="2000" fill="hold"/>
                                        <p:tgtEl>
                                          <p:spTgt spid="68255"/>
                                        </p:tgtEl>
                                        <p:attrNameLst>
                                          <p:attrName>ppt_x</p:attrName>
                                          <p:attrName>ppt_y</p:attrName>
                                        </p:attrNameLst>
                                      </p:cBhvr>
                                      <p:rCtr x="0" y="-28"/>
                                    </p:animMotion>
                                  </p:childTnLst>
                                </p:cTn>
                              </p:par>
                            </p:childTnLst>
                          </p:cTn>
                        </p:par>
                        <p:par>
                          <p:cTn id="147" fill="hold">
                            <p:stCondLst>
                              <p:cond delay="2000"/>
                            </p:stCondLst>
                            <p:childTnLst>
                              <p:par>
                                <p:cTn id="148" presetID="64" presetClass="path" presetSubtype="0" accel="50000" decel="50000" fill="hold" grpId="2" nodeType="afterEffect">
                                  <p:stCondLst>
                                    <p:cond delay="0"/>
                                  </p:stCondLst>
                                  <p:childTnLst>
                                    <p:animMotion origin="layout" path="M 0 -2.31214E-7 L 0 -0.05549 " pathEditMode="relative" rAng="0" ptsTypes="AA">
                                      <p:cBhvr>
                                        <p:cTn id="149" dur="2000" fill="hold"/>
                                        <p:tgtEl>
                                          <p:spTgt spid="68254"/>
                                        </p:tgtEl>
                                        <p:attrNameLst>
                                          <p:attrName>ppt_x</p:attrName>
                                          <p:attrName>ppt_y</p:attrName>
                                        </p:attrNameLst>
                                      </p:cBhvr>
                                      <p:rCtr x="0" y="-28"/>
                                    </p:animMotion>
                                  </p:childTnLst>
                                </p:cTn>
                              </p:par>
                              <p:par>
                                <p:cTn id="150" presetID="64" presetClass="path" presetSubtype="0" accel="50000" decel="50000" fill="hold" grpId="2" nodeType="withEffect">
                                  <p:stCondLst>
                                    <p:cond delay="0"/>
                                  </p:stCondLst>
                                  <p:childTnLst>
                                    <p:animMotion origin="layout" path="M 3.33333E-6 -3.81503E-6 L 3.33333E-6 -0.05549 " pathEditMode="relative" rAng="0" ptsTypes="AA">
                                      <p:cBhvr>
                                        <p:cTn id="151" dur="2000" fill="hold"/>
                                        <p:tgtEl>
                                          <p:spTgt spid="68255"/>
                                        </p:tgtEl>
                                        <p:attrNameLst>
                                          <p:attrName>ppt_x</p:attrName>
                                          <p:attrName>ppt_y</p:attrName>
                                        </p:attrNameLst>
                                      </p:cBhvr>
                                      <p:rCtr x="0" y="-28"/>
                                    </p:animMotion>
                                  </p:childTnLst>
                                </p:cTn>
                              </p:par>
                            </p:childTnLst>
                          </p:cTn>
                        </p:par>
                        <p:par>
                          <p:cTn id="152" fill="hold">
                            <p:stCondLst>
                              <p:cond delay="4000"/>
                            </p:stCondLst>
                            <p:childTnLst>
                              <p:par>
                                <p:cTn id="153" presetID="64" presetClass="path" presetSubtype="0" accel="50000" decel="50000" fill="hold" grpId="3" nodeType="afterEffect">
                                  <p:stCondLst>
                                    <p:cond delay="0"/>
                                  </p:stCondLst>
                                  <p:childTnLst>
                                    <p:animMotion origin="layout" path="M 0 -2.31214E-7 L 0 -0.05549 " pathEditMode="relative" rAng="0" ptsTypes="AA">
                                      <p:cBhvr>
                                        <p:cTn id="154" dur="2000" fill="hold"/>
                                        <p:tgtEl>
                                          <p:spTgt spid="68254"/>
                                        </p:tgtEl>
                                        <p:attrNameLst>
                                          <p:attrName>ppt_x</p:attrName>
                                          <p:attrName>ppt_y</p:attrName>
                                        </p:attrNameLst>
                                      </p:cBhvr>
                                      <p:rCtr x="0" y="-28"/>
                                    </p:animMotion>
                                  </p:childTnLst>
                                </p:cTn>
                              </p:par>
                              <p:par>
                                <p:cTn id="155" presetID="64" presetClass="path" presetSubtype="0" accel="50000" decel="50000" fill="hold" grpId="3" nodeType="withEffect">
                                  <p:stCondLst>
                                    <p:cond delay="0"/>
                                  </p:stCondLst>
                                  <p:childTnLst>
                                    <p:animMotion origin="layout" path="M 3.33333E-6 -3.81503E-6 L 3.33333E-6 -0.05549 " pathEditMode="relative" rAng="0" ptsTypes="AA">
                                      <p:cBhvr>
                                        <p:cTn id="156" dur="2000" fill="hold"/>
                                        <p:tgtEl>
                                          <p:spTgt spid="68255"/>
                                        </p:tgtEl>
                                        <p:attrNameLst>
                                          <p:attrName>ppt_x</p:attrName>
                                          <p:attrName>ppt_y</p:attrName>
                                        </p:attrNameLst>
                                      </p:cBhvr>
                                      <p:rCtr x="0" y="-2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675" grpId="0"/>
      <p:bldP spid="68241" grpId="0" animBg="1"/>
      <p:bldP spid="68241" grpId="1" animBg="1"/>
      <p:bldP spid="68242" grpId="0"/>
      <p:bldP spid="68242" grpId="1"/>
      <p:bldP spid="68242" grpId="2"/>
      <p:bldP spid="68243" grpId="0" animBg="1"/>
      <p:bldP spid="68243" grpId="1" animBg="1"/>
      <p:bldP spid="68244" grpId="0" animBg="1"/>
      <p:bldP spid="68244" grpId="1" animBg="1"/>
      <p:bldP spid="68245" grpId="0" animBg="1"/>
      <p:bldP spid="68245" grpId="1" animBg="1"/>
      <p:bldP spid="68246" grpId="0"/>
      <p:bldP spid="68246" grpId="1"/>
      <p:bldP spid="68246" grpId="2"/>
      <p:bldP spid="68247" grpId="0" animBg="1"/>
      <p:bldP spid="68247" grpId="1" animBg="1"/>
      <p:bldP spid="68248" grpId="0" animBg="1"/>
      <p:bldP spid="68248" grpId="1" animBg="1"/>
      <p:bldP spid="68249" grpId="0" animBg="1"/>
      <p:bldP spid="68249" grpId="1" animBg="1"/>
      <p:bldP spid="68250" grpId="0"/>
      <p:bldP spid="68250" grpId="1"/>
      <p:bldP spid="68251" grpId="0" animBg="1"/>
      <p:bldP spid="68252" grpId="0" animBg="1"/>
      <p:bldP spid="68253" grpId="0" animBg="1"/>
      <p:bldP spid="68254" grpId="0" animBg="1"/>
      <p:bldP spid="68254" grpId="1" animBg="1"/>
      <p:bldP spid="68254" grpId="2" animBg="1"/>
      <p:bldP spid="68254" grpId="3" animBg="1"/>
      <p:bldP spid="68255" grpId="0" animBg="1"/>
      <p:bldP spid="68255" grpId="1" animBg="1"/>
      <p:bldP spid="68255" grpId="2" animBg="1"/>
      <p:bldP spid="68255" grpId="3" animBg="1"/>
      <p:bldP spid="68256" grpId="0" animBg="1"/>
      <p:bldP spid="68256" grpId="1"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p:cNvSpPr>
            <a:spLocks noGrp="1" noChangeArrowheads="1"/>
          </p:cNvSpPr>
          <p:nvPr>
            <p:ph type="title"/>
          </p:nvPr>
        </p:nvSpPr>
        <p:spPr>
          <a:xfrm>
            <a:off x="455613" y="273050"/>
            <a:ext cx="8237537" cy="671513"/>
          </a:xfrm>
        </p:spPr>
        <p:txBody>
          <a:bodyPr/>
          <a:lstStyle/>
          <a:p>
            <a:r>
              <a:rPr lang="es-MX"/>
              <a:t>Analogía con el Tráfico de una Autopista</a:t>
            </a:r>
            <a:br>
              <a:rPr lang="es-MX"/>
            </a:br>
            <a:r>
              <a:rPr lang="es-MX" sz="1800" b="0" i="1"/>
              <a:t>Planificación del Sistema Operativo</a:t>
            </a:r>
          </a:p>
        </p:txBody>
      </p:sp>
      <p:sp>
        <p:nvSpPr>
          <p:cNvPr id="330" name="4 Marcador de número de diapositiva"/>
          <p:cNvSpPr>
            <a:spLocks noGrp="1"/>
          </p:cNvSpPr>
          <p:nvPr>
            <p:ph type="sldNum" sz="quarter" idx="11"/>
          </p:nvPr>
        </p:nvSpPr>
        <p:spPr/>
        <p:txBody>
          <a:bodyPr/>
          <a:lstStyle/>
          <a:p>
            <a:fld id="{8CBD1569-FAAE-4D42-B2B3-C84716FD66FE}" type="slidenum">
              <a:rPr lang="zh-CN" altLang="en-US"/>
              <a:pPr/>
              <a:t>38</a:t>
            </a:fld>
            <a:endParaRPr lang="en-US" altLang="zh-CN"/>
          </a:p>
        </p:txBody>
      </p:sp>
      <p:grpSp>
        <p:nvGrpSpPr>
          <p:cNvPr id="69635" name="Group 3"/>
          <p:cNvGrpSpPr>
            <a:grpSpLocks/>
          </p:cNvGrpSpPr>
          <p:nvPr/>
        </p:nvGrpSpPr>
        <p:grpSpPr bwMode="auto">
          <a:xfrm>
            <a:off x="0" y="1662113"/>
            <a:ext cx="9144000" cy="3519487"/>
            <a:chOff x="0" y="1047"/>
            <a:chExt cx="5760" cy="2217"/>
          </a:xfrm>
        </p:grpSpPr>
        <p:sp>
          <p:nvSpPr>
            <p:cNvPr id="69636" name="AutoShape 4"/>
            <p:cNvSpPr>
              <a:spLocks noChangeArrowheads="1"/>
            </p:cNvSpPr>
            <p:nvPr/>
          </p:nvSpPr>
          <p:spPr bwMode="auto">
            <a:xfrm rot="-5400000">
              <a:off x="48" y="1008"/>
              <a:ext cx="2208" cy="2304"/>
            </a:xfrm>
            <a:prstGeom prst="triangle">
              <a:avLst>
                <a:gd name="adj" fmla="val 47824"/>
              </a:avLst>
            </a:prstGeom>
            <a:solidFill>
              <a:srgbClr val="4D4D4D"/>
            </a:solidFill>
            <a:ln w="50800" algn="ctr">
              <a:noFill/>
              <a:miter lim="800000"/>
              <a:headEnd/>
              <a:tailEnd/>
            </a:ln>
            <a:effectLst/>
          </p:spPr>
          <p:txBody>
            <a:bodyPr wrap="none" anchor="ctr"/>
            <a:lstStyle/>
            <a:p>
              <a:endParaRPr lang="es-MX"/>
            </a:p>
          </p:txBody>
        </p:sp>
        <p:sp>
          <p:nvSpPr>
            <p:cNvPr id="69637" name="Rectangle 5"/>
            <p:cNvSpPr>
              <a:spLocks noChangeArrowheads="1"/>
            </p:cNvSpPr>
            <p:nvPr/>
          </p:nvSpPr>
          <p:spPr bwMode="auto">
            <a:xfrm>
              <a:off x="2304" y="1056"/>
              <a:ext cx="3456" cy="2208"/>
            </a:xfrm>
            <a:prstGeom prst="rect">
              <a:avLst/>
            </a:prstGeom>
            <a:solidFill>
              <a:srgbClr val="4D4D4D"/>
            </a:solidFill>
            <a:ln w="50800" algn="ctr">
              <a:noFill/>
              <a:miter lim="800000"/>
              <a:headEnd/>
              <a:tailEnd/>
            </a:ln>
            <a:effectLst/>
          </p:spPr>
          <p:txBody>
            <a:bodyPr wrap="none" anchor="ctr"/>
            <a:lstStyle/>
            <a:p>
              <a:endParaRPr lang="es-MX"/>
            </a:p>
          </p:txBody>
        </p:sp>
        <p:sp>
          <p:nvSpPr>
            <p:cNvPr id="69638" name="Line 6"/>
            <p:cNvSpPr>
              <a:spLocks noChangeShapeType="1"/>
            </p:cNvSpPr>
            <p:nvPr/>
          </p:nvSpPr>
          <p:spPr bwMode="auto">
            <a:xfrm>
              <a:off x="2352" y="1200"/>
              <a:ext cx="3408" cy="0"/>
            </a:xfrm>
            <a:prstGeom prst="line">
              <a:avLst/>
            </a:prstGeom>
            <a:noFill/>
            <a:ln w="50800">
              <a:solidFill>
                <a:schemeClr val="bg1"/>
              </a:solidFill>
              <a:round/>
              <a:headEnd/>
              <a:tailEnd/>
            </a:ln>
            <a:effectLst/>
          </p:spPr>
          <p:txBody>
            <a:bodyPr wrap="none" anchor="ctr"/>
            <a:lstStyle/>
            <a:p>
              <a:endParaRPr lang="es-MX"/>
            </a:p>
          </p:txBody>
        </p:sp>
        <p:sp>
          <p:nvSpPr>
            <p:cNvPr id="69639" name="Line 7"/>
            <p:cNvSpPr>
              <a:spLocks noChangeShapeType="1"/>
            </p:cNvSpPr>
            <p:nvPr/>
          </p:nvSpPr>
          <p:spPr bwMode="auto">
            <a:xfrm>
              <a:off x="2352" y="1680"/>
              <a:ext cx="3408" cy="0"/>
            </a:xfrm>
            <a:prstGeom prst="line">
              <a:avLst/>
            </a:prstGeom>
            <a:noFill/>
            <a:ln w="50800">
              <a:solidFill>
                <a:schemeClr val="bg1"/>
              </a:solidFill>
              <a:prstDash val="dash"/>
              <a:round/>
              <a:headEnd/>
              <a:tailEnd/>
            </a:ln>
            <a:effectLst/>
          </p:spPr>
          <p:txBody>
            <a:bodyPr wrap="none" anchor="ctr"/>
            <a:lstStyle/>
            <a:p>
              <a:endParaRPr lang="es-MX"/>
            </a:p>
          </p:txBody>
        </p:sp>
        <p:sp>
          <p:nvSpPr>
            <p:cNvPr id="69640" name="Line 8"/>
            <p:cNvSpPr>
              <a:spLocks noChangeShapeType="1"/>
            </p:cNvSpPr>
            <p:nvPr/>
          </p:nvSpPr>
          <p:spPr bwMode="auto">
            <a:xfrm>
              <a:off x="1392" y="2160"/>
              <a:ext cx="4368" cy="0"/>
            </a:xfrm>
            <a:prstGeom prst="line">
              <a:avLst/>
            </a:prstGeom>
            <a:noFill/>
            <a:ln w="50800">
              <a:solidFill>
                <a:schemeClr val="bg1"/>
              </a:solidFill>
              <a:prstDash val="dash"/>
              <a:round/>
              <a:headEnd/>
              <a:tailEnd/>
            </a:ln>
            <a:effectLst/>
          </p:spPr>
          <p:txBody>
            <a:bodyPr wrap="none" anchor="ctr"/>
            <a:lstStyle/>
            <a:p>
              <a:endParaRPr lang="es-MX"/>
            </a:p>
          </p:txBody>
        </p:sp>
        <p:sp>
          <p:nvSpPr>
            <p:cNvPr id="69641" name="Line 9"/>
            <p:cNvSpPr>
              <a:spLocks noChangeShapeType="1"/>
            </p:cNvSpPr>
            <p:nvPr/>
          </p:nvSpPr>
          <p:spPr bwMode="auto">
            <a:xfrm>
              <a:off x="2352" y="2640"/>
              <a:ext cx="3408" cy="0"/>
            </a:xfrm>
            <a:prstGeom prst="line">
              <a:avLst/>
            </a:prstGeom>
            <a:noFill/>
            <a:ln w="50800">
              <a:solidFill>
                <a:schemeClr val="bg1"/>
              </a:solidFill>
              <a:prstDash val="dash"/>
              <a:round/>
              <a:headEnd/>
              <a:tailEnd/>
            </a:ln>
            <a:effectLst/>
          </p:spPr>
          <p:txBody>
            <a:bodyPr wrap="none" anchor="ctr"/>
            <a:lstStyle/>
            <a:p>
              <a:endParaRPr lang="es-MX"/>
            </a:p>
          </p:txBody>
        </p:sp>
        <p:sp>
          <p:nvSpPr>
            <p:cNvPr id="69642" name="Line 10"/>
            <p:cNvSpPr>
              <a:spLocks noChangeShapeType="1"/>
            </p:cNvSpPr>
            <p:nvPr/>
          </p:nvSpPr>
          <p:spPr bwMode="auto">
            <a:xfrm>
              <a:off x="2352" y="3120"/>
              <a:ext cx="3408" cy="0"/>
            </a:xfrm>
            <a:prstGeom prst="line">
              <a:avLst/>
            </a:prstGeom>
            <a:noFill/>
            <a:ln w="50800">
              <a:solidFill>
                <a:schemeClr val="bg1"/>
              </a:solidFill>
              <a:round/>
              <a:headEnd/>
              <a:tailEnd/>
            </a:ln>
            <a:effectLst/>
          </p:spPr>
          <p:txBody>
            <a:bodyPr wrap="none" anchor="ctr"/>
            <a:lstStyle/>
            <a:p>
              <a:endParaRPr lang="es-MX"/>
            </a:p>
          </p:txBody>
        </p:sp>
        <p:grpSp>
          <p:nvGrpSpPr>
            <p:cNvPr id="69643" name="Group 11"/>
            <p:cNvGrpSpPr>
              <a:grpSpLocks/>
            </p:cNvGrpSpPr>
            <p:nvPr/>
          </p:nvGrpSpPr>
          <p:grpSpPr bwMode="auto">
            <a:xfrm>
              <a:off x="5096" y="1047"/>
              <a:ext cx="136" cy="2196"/>
              <a:chOff x="5096" y="1047"/>
              <a:chExt cx="136" cy="2196"/>
            </a:xfrm>
          </p:grpSpPr>
          <p:sp>
            <p:nvSpPr>
              <p:cNvPr id="69644" name="Rectangle 12"/>
              <p:cNvSpPr>
                <a:spLocks noChangeArrowheads="1"/>
              </p:cNvSpPr>
              <p:nvPr/>
            </p:nvSpPr>
            <p:spPr bwMode="auto">
              <a:xfrm>
                <a:off x="5113" y="127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45" name="Rectangle 13"/>
              <p:cNvSpPr>
                <a:spLocks noChangeArrowheads="1"/>
              </p:cNvSpPr>
              <p:nvPr/>
            </p:nvSpPr>
            <p:spPr bwMode="auto">
              <a:xfrm>
                <a:off x="5172" y="127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46" name="Rectangle 14"/>
              <p:cNvSpPr>
                <a:spLocks noChangeArrowheads="1"/>
              </p:cNvSpPr>
              <p:nvPr/>
            </p:nvSpPr>
            <p:spPr bwMode="auto">
              <a:xfrm>
                <a:off x="5171" y="133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47" name="Rectangle 15"/>
              <p:cNvSpPr>
                <a:spLocks noChangeArrowheads="1"/>
              </p:cNvSpPr>
              <p:nvPr/>
            </p:nvSpPr>
            <p:spPr bwMode="auto">
              <a:xfrm>
                <a:off x="5111" y="133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48" name="Rectangle 16"/>
              <p:cNvSpPr>
                <a:spLocks noChangeArrowheads="1"/>
              </p:cNvSpPr>
              <p:nvPr/>
            </p:nvSpPr>
            <p:spPr bwMode="auto">
              <a:xfrm>
                <a:off x="5111" y="139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49" name="Rectangle 17"/>
              <p:cNvSpPr>
                <a:spLocks noChangeArrowheads="1"/>
              </p:cNvSpPr>
              <p:nvPr/>
            </p:nvSpPr>
            <p:spPr bwMode="auto">
              <a:xfrm>
                <a:off x="5170" y="139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50" name="Rectangle 18"/>
              <p:cNvSpPr>
                <a:spLocks noChangeArrowheads="1"/>
              </p:cNvSpPr>
              <p:nvPr/>
            </p:nvSpPr>
            <p:spPr bwMode="auto">
              <a:xfrm>
                <a:off x="5169" y="144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51" name="Rectangle 19"/>
              <p:cNvSpPr>
                <a:spLocks noChangeArrowheads="1"/>
              </p:cNvSpPr>
              <p:nvPr/>
            </p:nvSpPr>
            <p:spPr bwMode="auto">
              <a:xfrm>
                <a:off x="5109" y="144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52" name="Rectangle 20"/>
              <p:cNvSpPr>
                <a:spLocks noChangeArrowheads="1"/>
              </p:cNvSpPr>
              <p:nvPr/>
            </p:nvSpPr>
            <p:spPr bwMode="auto">
              <a:xfrm>
                <a:off x="5115" y="104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53" name="Rectangle 21"/>
              <p:cNvSpPr>
                <a:spLocks noChangeArrowheads="1"/>
              </p:cNvSpPr>
              <p:nvPr/>
            </p:nvSpPr>
            <p:spPr bwMode="auto">
              <a:xfrm>
                <a:off x="5174" y="104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54" name="Rectangle 22"/>
              <p:cNvSpPr>
                <a:spLocks noChangeArrowheads="1"/>
              </p:cNvSpPr>
              <p:nvPr/>
            </p:nvSpPr>
            <p:spPr bwMode="auto">
              <a:xfrm>
                <a:off x="5173" y="110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55" name="Rectangle 23"/>
              <p:cNvSpPr>
                <a:spLocks noChangeArrowheads="1"/>
              </p:cNvSpPr>
              <p:nvPr/>
            </p:nvSpPr>
            <p:spPr bwMode="auto">
              <a:xfrm>
                <a:off x="5113" y="110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56" name="Rectangle 24"/>
              <p:cNvSpPr>
                <a:spLocks noChangeArrowheads="1"/>
              </p:cNvSpPr>
              <p:nvPr/>
            </p:nvSpPr>
            <p:spPr bwMode="auto">
              <a:xfrm>
                <a:off x="5113" y="116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57" name="Rectangle 25"/>
              <p:cNvSpPr>
                <a:spLocks noChangeArrowheads="1"/>
              </p:cNvSpPr>
              <p:nvPr/>
            </p:nvSpPr>
            <p:spPr bwMode="auto">
              <a:xfrm>
                <a:off x="5172" y="116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58" name="Rectangle 26"/>
              <p:cNvSpPr>
                <a:spLocks noChangeArrowheads="1"/>
              </p:cNvSpPr>
              <p:nvPr/>
            </p:nvSpPr>
            <p:spPr bwMode="auto">
              <a:xfrm>
                <a:off x="5171" y="121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59" name="Rectangle 27"/>
              <p:cNvSpPr>
                <a:spLocks noChangeArrowheads="1"/>
              </p:cNvSpPr>
              <p:nvPr/>
            </p:nvSpPr>
            <p:spPr bwMode="auto">
              <a:xfrm>
                <a:off x="5111" y="121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60" name="Rectangle 28"/>
              <p:cNvSpPr>
                <a:spLocks noChangeArrowheads="1"/>
              </p:cNvSpPr>
              <p:nvPr/>
            </p:nvSpPr>
            <p:spPr bwMode="auto">
              <a:xfrm>
                <a:off x="5110" y="174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61" name="Rectangle 29"/>
              <p:cNvSpPr>
                <a:spLocks noChangeArrowheads="1"/>
              </p:cNvSpPr>
              <p:nvPr/>
            </p:nvSpPr>
            <p:spPr bwMode="auto">
              <a:xfrm>
                <a:off x="5169" y="174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62" name="Rectangle 30"/>
              <p:cNvSpPr>
                <a:spLocks noChangeArrowheads="1"/>
              </p:cNvSpPr>
              <p:nvPr/>
            </p:nvSpPr>
            <p:spPr bwMode="auto">
              <a:xfrm>
                <a:off x="5168" y="179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63" name="Rectangle 31"/>
              <p:cNvSpPr>
                <a:spLocks noChangeArrowheads="1"/>
              </p:cNvSpPr>
              <p:nvPr/>
            </p:nvSpPr>
            <p:spPr bwMode="auto">
              <a:xfrm>
                <a:off x="5108" y="179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64" name="Rectangle 32"/>
              <p:cNvSpPr>
                <a:spLocks noChangeArrowheads="1"/>
              </p:cNvSpPr>
              <p:nvPr/>
            </p:nvSpPr>
            <p:spPr bwMode="auto">
              <a:xfrm>
                <a:off x="5108" y="185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65" name="Rectangle 33"/>
              <p:cNvSpPr>
                <a:spLocks noChangeArrowheads="1"/>
              </p:cNvSpPr>
              <p:nvPr/>
            </p:nvSpPr>
            <p:spPr bwMode="auto">
              <a:xfrm>
                <a:off x="5167" y="185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66" name="Rectangle 34"/>
              <p:cNvSpPr>
                <a:spLocks noChangeArrowheads="1"/>
              </p:cNvSpPr>
              <p:nvPr/>
            </p:nvSpPr>
            <p:spPr bwMode="auto">
              <a:xfrm>
                <a:off x="5166" y="191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67" name="Rectangle 35"/>
              <p:cNvSpPr>
                <a:spLocks noChangeArrowheads="1"/>
              </p:cNvSpPr>
              <p:nvPr/>
            </p:nvSpPr>
            <p:spPr bwMode="auto">
              <a:xfrm>
                <a:off x="5106" y="191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68" name="Rectangle 36"/>
              <p:cNvSpPr>
                <a:spLocks noChangeArrowheads="1"/>
              </p:cNvSpPr>
              <p:nvPr/>
            </p:nvSpPr>
            <p:spPr bwMode="auto">
              <a:xfrm>
                <a:off x="5112" y="150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69" name="Rectangle 37"/>
              <p:cNvSpPr>
                <a:spLocks noChangeArrowheads="1"/>
              </p:cNvSpPr>
              <p:nvPr/>
            </p:nvSpPr>
            <p:spPr bwMode="auto">
              <a:xfrm>
                <a:off x="5171" y="150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70" name="Rectangle 38"/>
              <p:cNvSpPr>
                <a:spLocks noChangeArrowheads="1"/>
              </p:cNvSpPr>
              <p:nvPr/>
            </p:nvSpPr>
            <p:spPr bwMode="auto">
              <a:xfrm>
                <a:off x="5170" y="156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71" name="Rectangle 39"/>
              <p:cNvSpPr>
                <a:spLocks noChangeArrowheads="1"/>
              </p:cNvSpPr>
              <p:nvPr/>
            </p:nvSpPr>
            <p:spPr bwMode="auto">
              <a:xfrm>
                <a:off x="5110" y="156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72" name="Rectangle 40"/>
              <p:cNvSpPr>
                <a:spLocks noChangeArrowheads="1"/>
              </p:cNvSpPr>
              <p:nvPr/>
            </p:nvSpPr>
            <p:spPr bwMode="auto">
              <a:xfrm>
                <a:off x="5110" y="162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73" name="Rectangle 41"/>
              <p:cNvSpPr>
                <a:spLocks noChangeArrowheads="1"/>
              </p:cNvSpPr>
              <p:nvPr/>
            </p:nvSpPr>
            <p:spPr bwMode="auto">
              <a:xfrm>
                <a:off x="5169" y="162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74" name="Rectangle 42"/>
              <p:cNvSpPr>
                <a:spLocks noChangeArrowheads="1"/>
              </p:cNvSpPr>
              <p:nvPr/>
            </p:nvSpPr>
            <p:spPr bwMode="auto">
              <a:xfrm>
                <a:off x="5168" y="167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75" name="Rectangle 43"/>
              <p:cNvSpPr>
                <a:spLocks noChangeArrowheads="1"/>
              </p:cNvSpPr>
              <p:nvPr/>
            </p:nvSpPr>
            <p:spPr bwMode="auto">
              <a:xfrm>
                <a:off x="5108" y="167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76" name="Rectangle 44"/>
              <p:cNvSpPr>
                <a:spLocks noChangeArrowheads="1"/>
              </p:cNvSpPr>
              <p:nvPr/>
            </p:nvSpPr>
            <p:spPr bwMode="auto">
              <a:xfrm>
                <a:off x="5104" y="220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77" name="Rectangle 45"/>
              <p:cNvSpPr>
                <a:spLocks noChangeArrowheads="1"/>
              </p:cNvSpPr>
              <p:nvPr/>
            </p:nvSpPr>
            <p:spPr bwMode="auto">
              <a:xfrm>
                <a:off x="5163" y="220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78" name="Rectangle 46"/>
              <p:cNvSpPr>
                <a:spLocks noChangeArrowheads="1"/>
              </p:cNvSpPr>
              <p:nvPr/>
            </p:nvSpPr>
            <p:spPr bwMode="auto">
              <a:xfrm>
                <a:off x="5162" y="225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79" name="Rectangle 47"/>
              <p:cNvSpPr>
                <a:spLocks noChangeArrowheads="1"/>
              </p:cNvSpPr>
              <p:nvPr/>
            </p:nvSpPr>
            <p:spPr bwMode="auto">
              <a:xfrm>
                <a:off x="5102" y="225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80" name="Rectangle 48"/>
              <p:cNvSpPr>
                <a:spLocks noChangeArrowheads="1"/>
              </p:cNvSpPr>
              <p:nvPr/>
            </p:nvSpPr>
            <p:spPr bwMode="auto">
              <a:xfrm>
                <a:off x="5102" y="231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81" name="Rectangle 49"/>
              <p:cNvSpPr>
                <a:spLocks noChangeArrowheads="1"/>
              </p:cNvSpPr>
              <p:nvPr/>
            </p:nvSpPr>
            <p:spPr bwMode="auto">
              <a:xfrm>
                <a:off x="5161" y="231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82" name="Rectangle 50"/>
              <p:cNvSpPr>
                <a:spLocks noChangeArrowheads="1"/>
              </p:cNvSpPr>
              <p:nvPr/>
            </p:nvSpPr>
            <p:spPr bwMode="auto">
              <a:xfrm>
                <a:off x="5160" y="237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83" name="Rectangle 51"/>
              <p:cNvSpPr>
                <a:spLocks noChangeArrowheads="1"/>
              </p:cNvSpPr>
              <p:nvPr/>
            </p:nvSpPr>
            <p:spPr bwMode="auto">
              <a:xfrm>
                <a:off x="5100" y="237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84" name="Rectangle 52"/>
              <p:cNvSpPr>
                <a:spLocks noChangeArrowheads="1"/>
              </p:cNvSpPr>
              <p:nvPr/>
            </p:nvSpPr>
            <p:spPr bwMode="auto">
              <a:xfrm>
                <a:off x="5106" y="197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85" name="Rectangle 53"/>
              <p:cNvSpPr>
                <a:spLocks noChangeArrowheads="1"/>
              </p:cNvSpPr>
              <p:nvPr/>
            </p:nvSpPr>
            <p:spPr bwMode="auto">
              <a:xfrm>
                <a:off x="5165" y="197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86" name="Rectangle 54"/>
              <p:cNvSpPr>
                <a:spLocks noChangeArrowheads="1"/>
              </p:cNvSpPr>
              <p:nvPr/>
            </p:nvSpPr>
            <p:spPr bwMode="auto">
              <a:xfrm>
                <a:off x="5164" y="202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87" name="Rectangle 55"/>
              <p:cNvSpPr>
                <a:spLocks noChangeArrowheads="1"/>
              </p:cNvSpPr>
              <p:nvPr/>
            </p:nvSpPr>
            <p:spPr bwMode="auto">
              <a:xfrm>
                <a:off x="5104" y="202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88" name="Rectangle 56"/>
              <p:cNvSpPr>
                <a:spLocks noChangeArrowheads="1"/>
              </p:cNvSpPr>
              <p:nvPr/>
            </p:nvSpPr>
            <p:spPr bwMode="auto">
              <a:xfrm>
                <a:off x="5104" y="208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89" name="Rectangle 57"/>
              <p:cNvSpPr>
                <a:spLocks noChangeArrowheads="1"/>
              </p:cNvSpPr>
              <p:nvPr/>
            </p:nvSpPr>
            <p:spPr bwMode="auto">
              <a:xfrm>
                <a:off x="5163" y="208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90" name="Rectangle 58"/>
              <p:cNvSpPr>
                <a:spLocks noChangeArrowheads="1"/>
              </p:cNvSpPr>
              <p:nvPr/>
            </p:nvSpPr>
            <p:spPr bwMode="auto">
              <a:xfrm>
                <a:off x="5162" y="214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91" name="Rectangle 59"/>
              <p:cNvSpPr>
                <a:spLocks noChangeArrowheads="1"/>
              </p:cNvSpPr>
              <p:nvPr/>
            </p:nvSpPr>
            <p:spPr bwMode="auto">
              <a:xfrm>
                <a:off x="5102" y="214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92" name="Rectangle 60"/>
              <p:cNvSpPr>
                <a:spLocks noChangeArrowheads="1"/>
              </p:cNvSpPr>
              <p:nvPr/>
            </p:nvSpPr>
            <p:spPr bwMode="auto">
              <a:xfrm>
                <a:off x="5101" y="266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93" name="Rectangle 61"/>
              <p:cNvSpPr>
                <a:spLocks noChangeArrowheads="1"/>
              </p:cNvSpPr>
              <p:nvPr/>
            </p:nvSpPr>
            <p:spPr bwMode="auto">
              <a:xfrm>
                <a:off x="5160" y="266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94" name="Rectangle 62"/>
              <p:cNvSpPr>
                <a:spLocks noChangeArrowheads="1"/>
              </p:cNvSpPr>
              <p:nvPr/>
            </p:nvSpPr>
            <p:spPr bwMode="auto">
              <a:xfrm>
                <a:off x="5159" y="272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95" name="Rectangle 63"/>
              <p:cNvSpPr>
                <a:spLocks noChangeArrowheads="1"/>
              </p:cNvSpPr>
              <p:nvPr/>
            </p:nvSpPr>
            <p:spPr bwMode="auto">
              <a:xfrm>
                <a:off x="5099" y="272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96" name="Rectangle 64"/>
              <p:cNvSpPr>
                <a:spLocks noChangeArrowheads="1"/>
              </p:cNvSpPr>
              <p:nvPr/>
            </p:nvSpPr>
            <p:spPr bwMode="auto">
              <a:xfrm>
                <a:off x="5099" y="277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97" name="Rectangle 65"/>
              <p:cNvSpPr>
                <a:spLocks noChangeArrowheads="1"/>
              </p:cNvSpPr>
              <p:nvPr/>
            </p:nvSpPr>
            <p:spPr bwMode="auto">
              <a:xfrm>
                <a:off x="5158" y="277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698" name="Rectangle 66"/>
              <p:cNvSpPr>
                <a:spLocks noChangeArrowheads="1"/>
              </p:cNvSpPr>
              <p:nvPr/>
            </p:nvSpPr>
            <p:spPr bwMode="auto">
              <a:xfrm>
                <a:off x="5157" y="283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699" name="Rectangle 67"/>
              <p:cNvSpPr>
                <a:spLocks noChangeArrowheads="1"/>
              </p:cNvSpPr>
              <p:nvPr/>
            </p:nvSpPr>
            <p:spPr bwMode="auto">
              <a:xfrm>
                <a:off x="5097" y="283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00" name="Rectangle 68"/>
              <p:cNvSpPr>
                <a:spLocks noChangeArrowheads="1"/>
              </p:cNvSpPr>
              <p:nvPr/>
            </p:nvSpPr>
            <p:spPr bwMode="auto">
              <a:xfrm>
                <a:off x="5103" y="243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01" name="Rectangle 69"/>
              <p:cNvSpPr>
                <a:spLocks noChangeArrowheads="1"/>
              </p:cNvSpPr>
              <p:nvPr/>
            </p:nvSpPr>
            <p:spPr bwMode="auto">
              <a:xfrm>
                <a:off x="5162" y="243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02" name="Rectangle 70"/>
              <p:cNvSpPr>
                <a:spLocks noChangeArrowheads="1"/>
              </p:cNvSpPr>
              <p:nvPr/>
            </p:nvSpPr>
            <p:spPr bwMode="auto">
              <a:xfrm>
                <a:off x="5161" y="248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03" name="Rectangle 71"/>
              <p:cNvSpPr>
                <a:spLocks noChangeArrowheads="1"/>
              </p:cNvSpPr>
              <p:nvPr/>
            </p:nvSpPr>
            <p:spPr bwMode="auto">
              <a:xfrm>
                <a:off x="5101" y="248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04" name="Rectangle 72"/>
              <p:cNvSpPr>
                <a:spLocks noChangeArrowheads="1"/>
              </p:cNvSpPr>
              <p:nvPr/>
            </p:nvSpPr>
            <p:spPr bwMode="auto">
              <a:xfrm>
                <a:off x="5101" y="254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05" name="Rectangle 73"/>
              <p:cNvSpPr>
                <a:spLocks noChangeArrowheads="1"/>
              </p:cNvSpPr>
              <p:nvPr/>
            </p:nvSpPr>
            <p:spPr bwMode="auto">
              <a:xfrm>
                <a:off x="5160" y="254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06" name="Rectangle 74"/>
              <p:cNvSpPr>
                <a:spLocks noChangeArrowheads="1"/>
              </p:cNvSpPr>
              <p:nvPr/>
            </p:nvSpPr>
            <p:spPr bwMode="auto">
              <a:xfrm>
                <a:off x="5159" y="260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07" name="Rectangle 75"/>
              <p:cNvSpPr>
                <a:spLocks noChangeArrowheads="1"/>
              </p:cNvSpPr>
              <p:nvPr/>
            </p:nvSpPr>
            <p:spPr bwMode="auto">
              <a:xfrm>
                <a:off x="5099" y="260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08" name="Rectangle 76"/>
              <p:cNvSpPr>
                <a:spLocks noChangeArrowheads="1"/>
              </p:cNvSpPr>
              <p:nvPr/>
            </p:nvSpPr>
            <p:spPr bwMode="auto">
              <a:xfrm>
                <a:off x="5098" y="312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09" name="Rectangle 77"/>
              <p:cNvSpPr>
                <a:spLocks noChangeArrowheads="1"/>
              </p:cNvSpPr>
              <p:nvPr/>
            </p:nvSpPr>
            <p:spPr bwMode="auto">
              <a:xfrm>
                <a:off x="5157" y="312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10" name="Rectangle 78"/>
              <p:cNvSpPr>
                <a:spLocks noChangeArrowheads="1"/>
              </p:cNvSpPr>
              <p:nvPr/>
            </p:nvSpPr>
            <p:spPr bwMode="auto">
              <a:xfrm>
                <a:off x="5156" y="318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11" name="Rectangle 79"/>
              <p:cNvSpPr>
                <a:spLocks noChangeArrowheads="1"/>
              </p:cNvSpPr>
              <p:nvPr/>
            </p:nvSpPr>
            <p:spPr bwMode="auto">
              <a:xfrm>
                <a:off x="5096" y="318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12" name="Rectangle 80"/>
              <p:cNvSpPr>
                <a:spLocks noChangeArrowheads="1"/>
              </p:cNvSpPr>
              <p:nvPr/>
            </p:nvSpPr>
            <p:spPr bwMode="auto">
              <a:xfrm>
                <a:off x="5100" y="289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13" name="Rectangle 81"/>
              <p:cNvSpPr>
                <a:spLocks noChangeArrowheads="1"/>
              </p:cNvSpPr>
              <p:nvPr/>
            </p:nvSpPr>
            <p:spPr bwMode="auto">
              <a:xfrm>
                <a:off x="5159" y="289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14" name="Rectangle 82"/>
              <p:cNvSpPr>
                <a:spLocks noChangeArrowheads="1"/>
              </p:cNvSpPr>
              <p:nvPr/>
            </p:nvSpPr>
            <p:spPr bwMode="auto">
              <a:xfrm>
                <a:off x="5158" y="295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15" name="Rectangle 83"/>
              <p:cNvSpPr>
                <a:spLocks noChangeArrowheads="1"/>
              </p:cNvSpPr>
              <p:nvPr/>
            </p:nvSpPr>
            <p:spPr bwMode="auto">
              <a:xfrm>
                <a:off x="5098" y="295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16" name="Rectangle 84"/>
              <p:cNvSpPr>
                <a:spLocks noChangeArrowheads="1"/>
              </p:cNvSpPr>
              <p:nvPr/>
            </p:nvSpPr>
            <p:spPr bwMode="auto">
              <a:xfrm>
                <a:off x="5098" y="301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17" name="Rectangle 85"/>
              <p:cNvSpPr>
                <a:spLocks noChangeArrowheads="1"/>
              </p:cNvSpPr>
              <p:nvPr/>
            </p:nvSpPr>
            <p:spPr bwMode="auto">
              <a:xfrm>
                <a:off x="5157" y="301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69718" name="Rectangle 86"/>
              <p:cNvSpPr>
                <a:spLocks noChangeArrowheads="1"/>
              </p:cNvSpPr>
              <p:nvPr/>
            </p:nvSpPr>
            <p:spPr bwMode="auto">
              <a:xfrm>
                <a:off x="5156" y="306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69719" name="Rectangle 87"/>
              <p:cNvSpPr>
                <a:spLocks noChangeArrowheads="1"/>
              </p:cNvSpPr>
              <p:nvPr/>
            </p:nvSpPr>
            <p:spPr bwMode="auto">
              <a:xfrm>
                <a:off x="5096" y="3068"/>
                <a:ext cx="58" cy="58"/>
              </a:xfrm>
              <a:prstGeom prst="rect">
                <a:avLst/>
              </a:prstGeom>
              <a:solidFill>
                <a:srgbClr val="333333"/>
              </a:solidFill>
              <a:ln w="50800" algn="ctr">
                <a:noFill/>
                <a:miter lim="800000"/>
                <a:headEnd/>
                <a:tailEnd/>
              </a:ln>
              <a:effectLst/>
            </p:spPr>
            <p:txBody>
              <a:bodyPr wrap="none" anchor="ctr"/>
              <a:lstStyle/>
              <a:p>
                <a:endParaRPr lang="es-MX"/>
              </a:p>
            </p:txBody>
          </p:sp>
        </p:grpSp>
        <p:sp>
          <p:nvSpPr>
            <p:cNvPr id="69720" name="Rectangle 88"/>
            <p:cNvSpPr>
              <a:spLocks noChangeArrowheads="1"/>
            </p:cNvSpPr>
            <p:nvPr/>
          </p:nvSpPr>
          <p:spPr bwMode="auto">
            <a:xfrm>
              <a:off x="0" y="1824"/>
              <a:ext cx="960" cy="768"/>
            </a:xfrm>
            <a:prstGeom prst="rect">
              <a:avLst/>
            </a:prstGeom>
            <a:solidFill>
              <a:srgbClr val="4D4D4D"/>
            </a:solidFill>
            <a:ln w="50800" algn="ctr">
              <a:noFill/>
              <a:miter lim="800000"/>
              <a:headEnd/>
              <a:tailEnd/>
            </a:ln>
            <a:effectLst/>
          </p:spPr>
          <p:txBody>
            <a:bodyPr wrap="none" anchor="ctr"/>
            <a:lstStyle/>
            <a:p>
              <a:endParaRPr lang="es-MX"/>
            </a:p>
          </p:txBody>
        </p:sp>
        <p:grpSp>
          <p:nvGrpSpPr>
            <p:cNvPr id="69721" name="Group 89"/>
            <p:cNvGrpSpPr>
              <a:grpSpLocks/>
            </p:cNvGrpSpPr>
            <p:nvPr/>
          </p:nvGrpSpPr>
          <p:grpSpPr bwMode="auto">
            <a:xfrm>
              <a:off x="0" y="1968"/>
              <a:ext cx="720" cy="480"/>
              <a:chOff x="0" y="1968"/>
              <a:chExt cx="3408" cy="480"/>
            </a:xfrm>
          </p:grpSpPr>
          <p:sp>
            <p:nvSpPr>
              <p:cNvPr id="69722" name="Line 90"/>
              <p:cNvSpPr>
                <a:spLocks noChangeShapeType="1"/>
              </p:cNvSpPr>
              <p:nvPr/>
            </p:nvSpPr>
            <p:spPr bwMode="auto">
              <a:xfrm>
                <a:off x="0" y="1968"/>
                <a:ext cx="3408" cy="0"/>
              </a:xfrm>
              <a:prstGeom prst="line">
                <a:avLst/>
              </a:prstGeom>
              <a:noFill/>
              <a:ln w="50800">
                <a:solidFill>
                  <a:schemeClr val="bg1"/>
                </a:solidFill>
                <a:round/>
                <a:headEnd/>
                <a:tailEnd/>
              </a:ln>
              <a:effectLst/>
            </p:spPr>
            <p:txBody>
              <a:bodyPr wrap="none" anchor="ctr"/>
              <a:lstStyle/>
              <a:p>
                <a:endParaRPr lang="es-MX"/>
              </a:p>
            </p:txBody>
          </p:sp>
          <p:sp>
            <p:nvSpPr>
              <p:cNvPr id="69723" name="Line 91"/>
              <p:cNvSpPr>
                <a:spLocks noChangeShapeType="1"/>
              </p:cNvSpPr>
              <p:nvPr/>
            </p:nvSpPr>
            <p:spPr bwMode="auto">
              <a:xfrm>
                <a:off x="0" y="2448"/>
                <a:ext cx="3408" cy="0"/>
              </a:xfrm>
              <a:prstGeom prst="line">
                <a:avLst/>
              </a:prstGeom>
              <a:noFill/>
              <a:ln w="50800">
                <a:solidFill>
                  <a:schemeClr val="bg1"/>
                </a:solidFill>
                <a:round/>
                <a:headEnd/>
                <a:tailEnd/>
              </a:ln>
              <a:effectLst/>
            </p:spPr>
            <p:txBody>
              <a:bodyPr wrap="none" anchor="ctr"/>
              <a:lstStyle/>
              <a:p>
                <a:endParaRPr lang="es-MX"/>
              </a:p>
            </p:txBody>
          </p:sp>
        </p:grpSp>
        <p:sp>
          <p:nvSpPr>
            <p:cNvPr id="69724" name="Line 92"/>
            <p:cNvSpPr>
              <a:spLocks noChangeShapeType="1"/>
            </p:cNvSpPr>
            <p:nvPr/>
          </p:nvSpPr>
          <p:spPr bwMode="auto">
            <a:xfrm flipV="1">
              <a:off x="720" y="1200"/>
              <a:ext cx="1632" cy="768"/>
            </a:xfrm>
            <a:prstGeom prst="line">
              <a:avLst/>
            </a:prstGeom>
            <a:noFill/>
            <a:ln w="50800">
              <a:solidFill>
                <a:schemeClr val="bg1"/>
              </a:solidFill>
              <a:round/>
              <a:headEnd/>
              <a:tailEnd/>
            </a:ln>
            <a:effectLst/>
          </p:spPr>
          <p:txBody>
            <a:bodyPr wrap="none" anchor="ctr"/>
            <a:lstStyle/>
            <a:p>
              <a:endParaRPr lang="es-MX"/>
            </a:p>
          </p:txBody>
        </p:sp>
        <p:sp>
          <p:nvSpPr>
            <p:cNvPr id="69725" name="Line 93"/>
            <p:cNvSpPr>
              <a:spLocks noChangeShapeType="1"/>
            </p:cNvSpPr>
            <p:nvPr/>
          </p:nvSpPr>
          <p:spPr bwMode="auto">
            <a:xfrm>
              <a:off x="720" y="2448"/>
              <a:ext cx="1632" cy="672"/>
            </a:xfrm>
            <a:prstGeom prst="line">
              <a:avLst/>
            </a:prstGeom>
            <a:noFill/>
            <a:ln w="50800">
              <a:solidFill>
                <a:schemeClr val="bg1"/>
              </a:solidFill>
              <a:round/>
              <a:headEnd/>
              <a:tailEnd/>
            </a:ln>
            <a:effectLst/>
          </p:spPr>
          <p:txBody>
            <a:bodyPr wrap="none" anchor="ctr"/>
            <a:lstStyle/>
            <a:p>
              <a:endParaRPr lang="es-MX"/>
            </a:p>
          </p:txBody>
        </p:sp>
      </p:grpSp>
      <p:sp>
        <p:nvSpPr>
          <p:cNvPr id="69726" name="Rectangle 94"/>
          <p:cNvSpPr>
            <a:spLocks noChangeArrowheads="1"/>
          </p:cNvSpPr>
          <p:nvPr/>
        </p:nvSpPr>
        <p:spPr bwMode="auto">
          <a:xfrm>
            <a:off x="1371600" y="2514600"/>
            <a:ext cx="152400" cy="1905000"/>
          </a:xfrm>
          <a:prstGeom prst="rect">
            <a:avLst/>
          </a:prstGeom>
          <a:solidFill>
            <a:schemeClr val="tx2">
              <a:alpha val="38000"/>
            </a:schemeClr>
          </a:solidFill>
          <a:ln w="19050" algn="ctr">
            <a:solidFill>
              <a:schemeClr val="hlink"/>
            </a:solidFill>
            <a:prstDash val="sysDot"/>
            <a:miter lim="800000"/>
            <a:headEnd/>
            <a:tailEnd/>
          </a:ln>
          <a:effectLst/>
        </p:spPr>
        <p:txBody>
          <a:bodyPr wrap="none" anchor="ctr"/>
          <a:lstStyle/>
          <a:p>
            <a:endParaRPr lang="es-MX"/>
          </a:p>
        </p:txBody>
      </p:sp>
      <p:sp>
        <p:nvSpPr>
          <p:cNvPr id="69727" name="Text Box 95"/>
          <p:cNvSpPr txBox="1">
            <a:spLocks noChangeArrowheads="1"/>
          </p:cNvSpPr>
          <p:nvPr/>
        </p:nvSpPr>
        <p:spPr bwMode="auto">
          <a:xfrm>
            <a:off x="304800" y="1295400"/>
            <a:ext cx="2133600" cy="1006475"/>
          </a:xfrm>
          <a:prstGeom prst="rect">
            <a:avLst/>
          </a:prstGeom>
          <a:noFill/>
          <a:ln w="50800" algn="ctr">
            <a:noFill/>
            <a:miter lim="800000"/>
            <a:headEnd/>
            <a:tailEnd/>
          </a:ln>
          <a:effectLst/>
        </p:spPr>
        <p:txBody>
          <a:bodyPr>
            <a:spAutoFit/>
          </a:bodyPr>
          <a:lstStyle/>
          <a:p>
            <a:pPr algn="l"/>
            <a:r>
              <a:rPr lang="en-US">
                <a:effectLst/>
                <a:latin typeface="Verdana" pitchFamily="34" charset="0"/>
              </a:rPr>
              <a:t>Planificador del SO (Selecciona el carril)</a:t>
            </a:r>
          </a:p>
        </p:txBody>
      </p:sp>
      <p:sp>
        <p:nvSpPr>
          <p:cNvPr id="69728" name="Line 96"/>
          <p:cNvSpPr>
            <a:spLocks noChangeShapeType="1"/>
          </p:cNvSpPr>
          <p:nvPr/>
        </p:nvSpPr>
        <p:spPr bwMode="auto">
          <a:xfrm>
            <a:off x="1143000" y="1981200"/>
            <a:ext cx="304800" cy="533400"/>
          </a:xfrm>
          <a:prstGeom prst="line">
            <a:avLst/>
          </a:prstGeom>
          <a:noFill/>
          <a:ln w="50800">
            <a:solidFill>
              <a:schemeClr val="tx1"/>
            </a:solidFill>
            <a:round/>
            <a:headEnd/>
            <a:tailEnd type="triangle" w="med" len="med"/>
          </a:ln>
          <a:effectLst/>
        </p:spPr>
        <p:txBody>
          <a:bodyPr wrap="none" anchor="ctr"/>
          <a:lstStyle/>
          <a:p>
            <a:endParaRPr lang="es-MX"/>
          </a:p>
        </p:txBody>
      </p:sp>
      <p:sp>
        <p:nvSpPr>
          <p:cNvPr id="69729" name="AutoShape 97"/>
          <p:cNvSpPr>
            <a:spLocks noChangeArrowheads="1"/>
          </p:cNvSpPr>
          <p:nvPr/>
        </p:nvSpPr>
        <p:spPr bwMode="auto">
          <a:xfrm>
            <a:off x="228600" y="4953000"/>
            <a:ext cx="2209800" cy="1219200"/>
          </a:xfrm>
          <a:prstGeom prst="cloudCallout">
            <a:avLst>
              <a:gd name="adj1" fmla="val 4671"/>
              <a:gd name="adj2" fmla="val -100389"/>
            </a:avLst>
          </a:prstGeom>
          <a:solidFill>
            <a:srgbClr val="008000"/>
          </a:solidFill>
          <a:ln w="50800">
            <a:noFill/>
            <a:round/>
            <a:headEnd/>
            <a:tailEnd/>
          </a:ln>
          <a:effectLst/>
        </p:spPr>
        <p:txBody>
          <a:bodyPr anchor="ctr"/>
          <a:lstStyle/>
          <a:p>
            <a:endParaRPr lang="es-MX" sz="2400">
              <a:effectLst/>
              <a:latin typeface="Verdana" pitchFamily="34" charset="0"/>
            </a:endParaRPr>
          </a:p>
        </p:txBody>
      </p:sp>
      <p:sp>
        <p:nvSpPr>
          <p:cNvPr id="69730" name="Text Box 98"/>
          <p:cNvSpPr txBox="1">
            <a:spLocks noChangeArrowheads="1"/>
          </p:cNvSpPr>
          <p:nvPr/>
        </p:nvSpPr>
        <p:spPr bwMode="auto">
          <a:xfrm>
            <a:off x="593725" y="4953000"/>
            <a:ext cx="1768475" cy="1187450"/>
          </a:xfrm>
          <a:prstGeom prst="rect">
            <a:avLst/>
          </a:prstGeom>
          <a:noFill/>
          <a:ln w="50800" algn="ctr">
            <a:noFill/>
            <a:miter lim="800000"/>
            <a:headEnd/>
            <a:tailEnd/>
          </a:ln>
          <a:effectLst/>
        </p:spPr>
        <p:txBody>
          <a:bodyPr>
            <a:spAutoFit/>
          </a:bodyPr>
          <a:lstStyle/>
          <a:p>
            <a:pPr algn="l"/>
            <a:r>
              <a:rPr lang="en-US" sz="2400">
                <a:effectLst/>
                <a:latin typeface="Verdana" pitchFamily="34" charset="0"/>
              </a:rPr>
              <a:t>Debe esperar la troca.</a:t>
            </a:r>
          </a:p>
        </p:txBody>
      </p:sp>
      <p:sp>
        <p:nvSpPr>
          <p:cNvPr id="69731" name="Text Box 99"/>
          <p:cNvSpPr txBox="1">
            <a:spLocks noChangeArrowheads="1"/>
          </p:cNvSpPr>
          <p:nvPr/>
        </p:nvSpPr>
        <p:spPr bwMode="auto">
          <a:xfrm>
            <a:off x="152400" y="5105400"/>
            <a:ext cx="1768475" cy="822325"/>
          </a:xfrm>
          <a:prstGeom prst="rect">
            <a:avLst/>
          </a:prstGeom>
          <a:noFill/>
          <a:ln w="50800" algn="ctr">
            <a:noFill/>
            <a:miter lim="800000"/>
            <a:headEnd/>
            <a:tailEnd/>
          </a:ln>
          <a:effectLst/>
        </p:spPr>
        <p:txBody>
          <a:bodyPr>
            <a:spAutoFit/>
          </a:bodyPr>
          <a:lstStyle/>
          <a:p>
            <a:r>
              <a:rPr lang="en-US" sz="2400">
                <a:effectLst/>
                <a:latin typeface="Verdana" pitchFamily="34" charset="0"/>
              </a:rPr>
              <a:t>El SO piensa</a:t>
            </a:r>
          </a:p>
        </p:txBody>
      </p:sp>
      <p:sp>
        <p:nvSpPr>
          <p:cNvPr id="69732" name="Text Box 100"/>
          <p:cNvSpPr txBox="1">
            <a:spLocks noChangeArrowheads="1"/>
          </p:cNvSpPr>
          <p:nvPr/>
        </p:nvSpPr>
        <p:spPr bwMode="auto">
          <a:xfrm>
            <a:off x="304800" y="5257800"/>
            <a:ext cx="1768475" cy="457200"/>
          </a:xfrm>
          <a:prstGeom prst="rect">
            <a:avLst/>
          </a:prstGeom>
          <a:noFill/>
          <a:ln w="50800" algn="ctr">
            <a:noFill/>
            <a:miter lim="800000"/>
            <a:headEnd/>
            <a:tailEnd/>
          </a:ln>
          <a:effectLst/>
        </p:spPr>
        <p:txBody>
          <a:bodyPr>
            <a:spAutoFit/>
          </a:bodyPr>
          <a:lstStyle/>
          <a:p>
            <a:r>
              <a:rPr lang="en-US" sz="2400">
                <a:effectLst/>
                <a:latin typeface="Verdana" pitchFamily="34" charset="0"/>
              </a:rPr>
              <a:t>Carril 1</a:t>
            </a:r>
          </a:p>
        </p:txBody>
      </p:sp>
      <p:sp>
        <p:nvSpPr>
          <p:cNvPr id="69733" name="Oval 101"/>
          <p:cNvSpPr>
            <a:spLocks noChangeArrowheads="1"/>
          </p:cNvSpPr>
          <p:nvPr/>
        </p:nvSpPr>
        <p:spPr bwMode="auto">
          <a:xfrm>
            <a:off x="8534400" y="4419600"/>
            <a:ext cx="304800" cy="304800"/>
          </a:xfrm>
          <a:prstGeom prst="ellipse">
            <a:avLst/>
          </a:prstGeom>
          <a:solidFill>
            <a:schemeClr val="bg1"/>
          </a:solidFill>
          <a:ln w="19050" algn="ctr">
            <a:noFill/>
            <a:round/>
            <a:headEnd/>
            <a:tailEnd/>
          </a:ln>
          <a:effectLst/>
        </p:spPr>
        <p:txBody>
          <a:bodyPr wrap="none" anchor="ctr"/>
          <a:lstStyle/>
          <a:p>
            <a:r>
              <a:rPr lang="en-US" sz="2400">
                <a:solidFill>
                  <a:srgbClr val="4D4D4D"/>
                </a:solidFill>
                <a:effectLst/>
                <a:latin typeface="Verdana" pitchFamily="34" charset="0"/>
              </a:rPr>
              <a:t>1</a:t>
            </a:r>
          </a:p>
        </p:txBody>
      </p:sp>
      <p:sp>
        <p:nvSpPr>
          <p:cNvPr id="69734" name="Oval 102"/>
          <p:cNvSpPr>
            <a:spLocks noChangeArrowheads="1"/>
          </p:cNvSpPr>
          <p:nvPr/>
        </p:nvSpPr>
        <p:spPr bwMode="auto">
          <a:xfrm>
            <a:off x="8534400" y="3657600"/>
            <a:ext cx="304800" cy="304800"/>
          </a:xfrm>
          <a:prstGeom prst="ellipse">
            <a:avLst/>
          </a:prstGeom>
          <a:solidFill>
            <a:schemeClr val="bg1"/>
          </a:solidFill>
          <a:ln w="19050" algn="ctr">
            <a:noFill/>
            <a:round/>
            <a:headEnd/>
            <a:tailEnd/>
          </a:ln>
          <a:effectLst/>
        </p:spPr>
        <p:txBody>
          <a:bodyPr wrap="none" anchor="ctr"/>
          <a:lstStyle/>
          <a:p>
            <a:r>
              <a:rPr lang="en-US" sz="2400">
                <a:solidFill>
                  <a:srgbClr val="4D4D4D"/>
                </a:solidFill>
                <a:effectLst/>
                <a:latin typeface="Verdana" pitchFamily="34" charset="0"/>
              </a:rPr>
              <a:t>2</a:t>
            </a:r>
          </a:p>
        </p:txBody>
      </p:sp>
      <p:sp>
        <p:nvSpPr>
          <p:cNvPr id="69735" name="Oval 103"/>
          <p:cNvSpPr>
            <a:spLocks noChangeArrowheads="1"/>
          </p:cNvSpPr>
          <p:nvPr/>
        </p:nvSpPr>
        <p:spPr bwMode="auto">
          <a:xfrm>
            <a:off x="8534400" y="2895600"/>
            <a:ext cx="304800" cy="304800"/>
          </a:xfrm>
          <a:prstGeom prst="ellipse">
            <a:avLst/>
          </a:prstGeom>
          <a:solidFill>
            <a:schemeClr val="bg1"/>
          </a:solidFill>
          <a:ln w="19050" algn="ctr">
            <a:noFill/>
            <a:round/>
            <a:headEnd/>
            <a:tailEnd/>
          </a:ln>
          <a:effectLst/>
        </p:spPr>
        <p:txBody>
          <a:bodyPr wrap="none" anchor="ctr"/>
          <a:lstStyle/>
          <a:p>
            <a:r>
              <a:rPr lang="en-US" sz="2400">
                <a:solidFill>
                  <a:srgbClr val="4D4D4D"/>
                </a:solidFill>
                <a:effectLst/>
                <a:latin typeface="Verdana" pitchFamily="34" charset="0"/>
              </a:rPr>
              <a:t>3</a:t>
            </a:r>
          </a:p>
        </p:txBody>
      </p:sp>
      <p:sp>
        <p:nvSpPr>
          <p:cNvPr id="69736" name="Oval 104"/>
          <p:cNvSpPr>
            <a:spLocks noChangeArrowheads="1"/>
          </p:cNvSpPr>
          <p:nvPr/>
        </p:nvSpPr>
        <p:spPr bwMode="auto">
          <a:xfrm>
            <a:off x="8534400" y="2133600"/>
            <a:ext cx="304800" cy="304800"/>
          </a:xfrm>
          <a:prstGeom prst="ellipse">
            <a:avLst/>
          </a:prstGeom>
          <a:solidFill>
            <a:schemeClr val="bg1"/>
          </a:solidFill>
          <a:ln w="19050" algn="ctr">
            <a:noFill/>
            <a:round/>
            <a:headEnd/>
            <a:tailEnd/>
          </a:ln>
          <a:effectLst/>
        </p:spPr>
        <p:txBody>
          <a:bodyPr wrap="none" anchor="ctr"/>
          <a:lstStyle/>
          <a:p>
            <a:r>
              <a:rPr lang="en-US" sz="2400">
                <a:solidFill>
                  <a:srgbClr val="4D4D4D"/>
                </a:solidFill>
                <a:effectLst/>
                <a:latin typeface="Verdana" pitchFamily="34" charset="0"/>
              </a:rPr>
              <a:t>4</a:t>
            </a:r>
          </a:p>
        </p:txBody>
      </p:sp>
      <p:grpSp>
        <p:nvGrpSpPr>
          <p:cNvPr id="69737" name="Group 105"/>
          <p:cNvGrpSpPr>
            <a:grpSpLocks noChangeAspect="1"/>
          </p:cNvGrpSpPr>
          <p:nvPr/>
        </p:nvGrpSpPr>
        <p:grpSpPr bwMode="auto">
          <a:xfrm>
            <a:off x="-3276600" y="3200400"/>
            <a:ext cx="4414838" cy="639763"/>
            <a:chOff x="-96" y="3024"/>
            <a:chExt cx="5856" cy="848"/>
          </a:xfrm>
        </p:grpSpPr>
        <p:sp>
          <p:nvSpPr>
            <p:cNvPr id="69738" name="Freeform 106"/>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69739" name="Freeform 107"/>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69740" name="Freeform 108"/>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9741" name="Freeform 109"/>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9742" name="Freeform 110"/>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69743" name="Freeform 111"/>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69744" name="Freeform 112"/>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69745" name="Freeform 113"/>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69746" name="Freeform 114"/>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69747" name="Freeform 115"/>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69748" name="Freeform 116"/>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69749" name="Freeform 117"/>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69750" name="Freeform 118"/>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69751" name="Freeform 119"/>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69752" name="Freeform 120"/>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69753" name="Freeform 121"/>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69754" name="Freeform 122"/>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69755" name="Freeform 123"/>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69756" name="Freeform 124"/>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69757" name="Rectangle 125"/>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69758" name="Rectangle 126"/>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69759" name="Rectangle 127"/>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69760" name="Rectangle 128"/>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69761" name="Rectangle 129"/>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69762" name="Rectangle 130"/>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69763" name="Rectangle 131"/>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69764" name="Rectangle 132"/>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69765" name="Rectangle 133"/>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69766" name="Rectangle 134"/>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69767" name="Rectangle 135"/>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69768" name="Rectangle 136"/>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69769" name="Rectangle 137"/>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69770" name="Rectangle 138"/>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69771" name="Rectangle 139"/>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69772" name="Rectangle 140"/>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69773" name="Rectangle 141"/>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69774" name="Rectangle 142"/>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69775" name="Rectangle 143"/>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69776" name="Rectangle 144"/>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69777" name="Freeform 145"/>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69778" name="Freeform 146"/>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69779" name="Freeform 147"/>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9780" name="Freeform 148"/>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9781" name="Freeform 149"/>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69782" name="Freeform 150"/>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9783" name="Freeform 151"/>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9784" name="Freeform 152"/>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69785" name="Freeform 153"/>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9786" name="Freeform 154"/>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9787" name="Freeform 155"/>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69788" name="Freeform 156"/>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789" name="Freeform 157"/>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790" name="Freeform 158"/>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69791" name="Freeform 159"/>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9792" name="Freeform 160"/>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9793" name="Freeform 161"/>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69794" name="Freeform 162"/>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9795" name="Freeform 163"/>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9796" name="Freeform 164"/>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69797" name="Freeform 165"/>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9798" name="Freeform 166"/>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9799" name="Freeform 167"/>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69800" name="Freeform 168"/>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9801" name="Freeform 169"/>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9802" name="Freeform 170"/>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69803" name="Freeform 171"/>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9804" name="Freeform 172"/>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9805" name="Freeform 173"/>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69806" name="Freeform 174"/>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9807" name="Freeform 175"/>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9808" name="Freeform 176"/>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69809" name="Freeform 177"/>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69810" name="Rectangle 178"/>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69811" name="Freeform 179"/>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69812" name="Rectangle 180"/>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69813" name="Freeform 181"/>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69814" name="Rectangle 182"/>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69815" name="Rectangle 183"/>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69816" name="Freeform 184"/>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69817" name="Freeform 185"/>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69818" name="Freeform 186"/>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69819" name="Freeform 187"/>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69820" name="Rectangle 188"/>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69821" name="Rectangle 189"/>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9822" name="Freeform 190"/>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9823" name="Freeform 191"/>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9824" name="Freeform 192"/>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9825" name="Freeform 193"/>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9826" name="Freeform 194"/>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9827" name="Freeform 195"/>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9828" name="Freeform 196"/>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9829" name="Freeform 197"/>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9830" name="Freeform 198"/>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831" name="Freeform 199"/>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832" name="Freeform 200"/>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9833" name="Freeform 201"/>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9834" name="Freeform 202"/>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9835" name="Freeform 203"/>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9836" name="Freeform 204"/>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9837" name="Freeform 205"/>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9838" name="Freeform 206"/>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9839" name="Freeform 207"/>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9840" name="Freeform 208"/>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9841" name="Freeform 209"/>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9842" name="Freeform 210"/>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9843" name="Freeform 211"/>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9844" name="Rectangle 212"/>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9845" name="Rectangle 213"/>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9846" name="Rectangle 214"/>
            <p:cNvSpPr>
              <a:spLocks noChangeAspect="1" noChangeArrowheads="1"/>
            </p:cNvSpPr>
            <p:nvPr/>
          </p:nvSpPr>
          <p:spPr bwMode="auto">
            <a:xfrm>
              <a:off x="2400"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69847" name="Rectangle 215"/>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69848" name="Rectangle 216"/>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69849" name="Freeform 217"/>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9850" name="Freeform 218"/>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9851" name="Freeform 219"/>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9852" name="Freeform 220"/>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9853" name="Freeform 221"/>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9854" name="Freeform 222"/>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9855" name="Freeform 223"/>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9856" name="Freeform 224"/>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9857" name="Freeform 225"/>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858" name="Freeform 226"/>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859" name="Freeform 227"/>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9860" name="Freeform 228"/>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9861" name="Freeform 229"/>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9862" name="Freeform 230"/>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9863" name="Freeform 231"/>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9864" name="Freeform 232"/>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9865" name="Freeform 233"/>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9866" name="Freeform 234"/>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9867" name="Freeform 235"/>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9868" name="Freeform 236"/>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9869" name="Freeform 237"/>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9870" name="Freeform 238"/>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9871" name="Rectangle 239"/>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9872" name="Rectangle 240"/>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9873" name="Rectangle 241"/>
            <p:cNvSpPr>
              <a:spLocks noChangeAspect="1" noChangeArrowheads="1"/>
            </p:cNvSpPr>
            <p:nvPr/>
          </p:nvSpPr>
          <p:spPr bwMode="auto">
            <a:xfrm>
              <a:off x="-96"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69874" name="Freeform 242"/>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69875" name="Freeform 243"/>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69876" name="Freeform 244"/>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69877" name="Freeform 245"/>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69878" name="Freeform 246"/>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69879" name="Freeform 247"/>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69880" name="Freeform 248"/>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69881" name="Freeform 249"/>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69882" name="Freeform 250"/>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883" name="Freeform 251"/>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69884" name="Freeform 252"/>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69885" name="Freeform 253"/>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69886" name="Freeform 254"/>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69887" name="Freeform 255"/>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69888" name="Freeform 256"/>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69889" name="Freeform 257"/>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69890" name="Freeform 258"/>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69891" name="Freeform 259"/>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69892" name="Freeform 260"/>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69893" name="Freeform 261"/>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69894" name="Freeform 262"/>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69895" name="Freeform 263"/>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69896" name="Rectangle 264"/>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69897" name="Rectangle 265"/>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69898" name="Group 266"/>
          <p:cNvGrpSpPr>
            <a:grpSpLocks noChangeAspect="1"/>
          </p:cNvGrpSpPr>
          <p:nvPr/>
        </p:nvGrpSpPr>
        <p:grpSpPr bwMode="auto">
          <a:xfrm>
            <a:off x="-4572000" y="3167063"/>
            <a:ext cx="1023937" cy="642937"/>
            <a:chOff x="2112" y="1008"/>
            <a:chExt cx="1153" cy="724"/>
          </a:xfrm>
        </p:grpSpPr>
        <p:sp>
          <p:nvSpPr>
            <p:cNvPr id="69899" name="AutoShape 267"/>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69900" name="Freeform 268"/>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9901" name="Freeform 269"/>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9902" name="Freeform 270"/>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9903" name="Freeform 271"/>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9904" name="Freeform 272"/>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69905" name="Freeform 273"/>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9906" name="Freeform 274"/>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9907" name="Freeform 275"/>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9908" name="Freeform 276"/>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9909" name="Freeform 277"/>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69910" name="Freeform 278"/>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69911" name="Freeform 279"/>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69912" name="Freeform 280"/>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9913" name="Freeform 281"/>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9914" name="Freeform 282"/>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9915" name="Freeform 283"/>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9916" name="Freeform 284"/>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9917" name="Freeform 285"/>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9918" name="Freeform 286"/>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9919" name="Freeform 287"/>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9920" name="Freeform 288"/>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9921" name="Freeform 289"/>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9922" name="Freeform 290"/>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9923" name="Freeform 291"/>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9924" name="Freeform 292"/>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9925" name="Freeform 293"/>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9926" name="Freeform 294"/>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9927" name="Freeform 295"/>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sp>
        <p:nvSpPr>
          <p:cNvPr id="69928" name="Text Box 296"/>
          <p:cNvSpPr txBox="1">
            <a:spLocks noChangeArrowheads="1"/>
          </p:cNvSpPr>
          <p:nvPr/>
        </p:nvSpPr>
        <p:spPr bwMode="auto">
          <a:xfrm>
            <a:off x="304800" y="5257800"/>
            <a:ext cx="1768475" cy="457200"/>
          </a:xfrm>
          <a:prstGeom prst="rect">
            <a:avLst/>
          </a:prstGeom>
          <a:noFill/>
          <a:ln w="50800" algn="ctr">
            <a:noFill/>
            <a:miter lim="800000"/>
            <a:headEnd/>
            <a:tailEnd/>
          </a:ln>
          <a:effectLst/>
        </p:spPr>
        <p:txBody>
          <a:bodyPr>
            <a:spAutoFit/>
          </a:bodyPr>
          <a:lstStyle/>
          <a:p>
            <a:r>
              <a:rPr lang="en-US" sz="2400">
                <a:effectLst/>
                <a:latin typeface="Verdana" pitchFamily="34" charset="0"/>
              </a:rPr>
              <a:t>Carril 2</a:t>
            </a:r>
          </a:p>
        </p:txBody>
      </p:sp>
      <p:sp>
        <p:nvSpPr>
          <p:cNvPr id="69929" name="Text Box 297"/>
          <p:cNvSpPr txBox="1">
            <a:spLocks noChangeArrowheads="1"/>
          </p:cNvSpPr>
          <p:nvPr/>
        </p:nvSpPr>
        <p:spPr bwMode="auto">
          <a:xfrm>
            <a:off x="4343400" y="930275"/>
            <a:ext cx="6400800" cy="822325"/>
          </a:xfrm>
          <a:prstGeom prst="rect">
            <a:avLst/>
          </a:prstGeom>
          <a:noFill/>
          <a:ln w="50800" algn="ctr">
            <a:noFill/>
            <a:miter lim="800000"/>
            <a:headEnd/>
            <a:tailEnd/>
          </a:ln>
          <a:effectLst/>
        </p:spPr>
        <p:txBody>
          <a:bodyPr>
            <a:spAutoFit/>
          </a:bodyPr>
          <a:lstStyle/>
          <a:p>
            <a:pPr algn="l"/>
            <a:r>
              <a:rPr lang="en-US" sz="2400">
                <a:effectLst/>
                <a:latin typeface="Verdana" pitchFamily="34" charset="0"/>
              </a:rPr>
              <a:t>El Sistema Operativo </a:t>
            </a:r>
            <a:r>
              <a:rPr lang="en-US" sz="2400" b="1">
                <a:solidFill>
                  <a:schemeClr val="tx2"/>
                </a:solidFill>
                <a:effectLst/>
                <a:latin typeface="Verdana" pitchFamily="34" charset="0"/>
              </a:rPr>
              <a:t>no puede</a:t>
            </a:r>
            <a:r>
              <a:rPr lang="en-US" sz="2400">
                <a:effectLst/>
                <a:latin typeface="Verdana" pitchFamily="34" charset="0"/>
              </a:rPr>
              <a:t> romper una aplicación en hilos…</a:t>
            </a:r>
          </a:p>
        </p:txBody>
      </p:sp>
      <p:sp>
        <p:nvSpPr>
          <p:cNvPr id="69930" name="Rectangle 298"/>
          <p:cNvSpPr>
            <a:spLocks noChangeArrowheads="1"/>
          </p:cNvSpPr>
          <p:nvPr/>
        </p:nvSpPr>
        <p:spPr bwMode="auto">
          <a:xfrm>
            <a:off x="4114800" y="5410200"/>
            <a:ext cx="6781800" cy="457200"/>
          </a:xfrm>
          <a:prstGeom prst="rect">
            <a:avLst/>
          </a:prstGeom>
          <a:noFill/>
          <a:ln w="50800" algn="ctr">
            <a:noFill/>
            <a:miter lim="800000"/>
            <a:headEnd/>
            <a:tailEnd/>
          </a:ln>
          <a:effectLst/>
        </p:spPr>
        <p:txBody>
          <a:bodyPr>
            <a:spAutoFit/>
          </a:bodyPr>
          <a:lstStyle/>
          <a:p>
            <a:pPr algn="l"/>
            <a:r>
              <a:rPr lang="en-US" sz="2400">
                <a:effectLst/>
                <a:latin typeface="Verdana" pitchFamily="34" charset="0"/>
              </a:rPr>
              <a:t>… solo puede planificar hilos existentes.</a:t>
            </a:r>
          </a:p>
        </p:txBody>
      </p:sp>
      <p:grpSp>
        <p:nvGrpSpPr>
          <p:cNvPr id="69931" name="Group 299"/>
          <p:cNvGrpSpPr>
            <a:grpSpLocks noChangeAspect="1"/>
          </p:cNvGrpSpPr>
          <p:nvPr/>
        </p:nvGrpSpPr>
        <p:grpSpPr bwMode="auto">
          <a:xfrm>
            <a:off x="-4572000" y="3167063"/>
            <a:ext cx="1023937" cy="642937"/>
            <a:chOff x="288" y="1008"/>
            <a:chExt cx="1153" cy="724"/>
          </a:xfrm>
        </p:grpSpPr>
        <p:sp>
          <p:nvSpPr>
            <p:cNvPr id="69932" name="AutoShape 300"/>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69933" name="Freeform 301"/>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69934" name="Freeform 302"/>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69935" name="Freeform 303"/>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69936" name="Freeform 304"/>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69937" name="Freeform 305"/>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69938" name="Freeform 306"/>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69939" name="Freeform 307"/>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69940" name="Freeform 308"/>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69941" name="Freeform 309"/>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69942" name="Freeform 310"/>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69943" name="Freeform 311"/>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69944" name="Freeform 312"/>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69945" name="Freeform 313"/>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69946" name="Freeform 314"/>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69947" name="Freeform 315"/>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69948" name="Freeform 316"/>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9949" name="Freeform 317"/>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9950" name="Freeform 318"/>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9951" name="Freeform 319"/>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69952" name="Freeform 320"/>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69953" name="Freeform 321"/>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69954" name="Freeform 322"/>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69955" name="Freeform 323"/>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69956" name="Freeform 324"/>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69957" name="Freeform 325"/>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69958" name="Freeform 326"/>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69959" name="Freeform 327"/>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69960" name="Freeform 328"/>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9635"/>
                                        </p:tgtEl>
                                        <p:attrNameLst>
                                          <p:attrName>style.visibility</p:attrName>
                                        </p:attrNameLst>
                                      </p:cBhvr>
                                      <p:to>
                                        <p:strVal val="visible"/>
                                      </p:to>
                                    </p:set>
                                    <p:animEffect transition="in" filter="wipe(left)">
                                      <p:cBhvr>
                                        <p:cTn id="7" dur="1000"/>
                                        <p:tgtEl>
                                          <p:spTgt spid="6963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69726"/>
                                        </p:tgtEl>
                                        <p:attrNameLst>
                                          <p:attrName>style.visibility</p:attrName>
                                        </p:attrNameLst>
                                      </p:cBhvr>
                                      <p:to>
                                        <p:strVal val="visible"/>
                                      </p:to>
                                    </p:set>
                                    <p:animEffect transition="in" filter="fade">
                                      <p:cBhvr>
                                        <p:cTn id="11" dur="500"/>
                                        <p:tgtEl>
                                          <p:spTgt spid="69726"/>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69728"/>
                                        </p:tgtEl>
                                        <p:attrNameLst>
                                          <p:attrName>style.visibility</p:attrName>
                                        </p:attrNameLst>
                                      </p:cBhvr>
                                      <p:to>
                                        <p:strVal val="visible"/>
                                      </p:to>
                                    </p:set>
                                    <p:animEffect transition="in" filter="fade">
                                      <p:cBhvr>
                                        <p:cTn id="14" dur="1000"/>
                                        <p:tgtEl>
                                          <p:spTgt spid="6972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9727"/>
                                        </p:tgtEl>
                                        <p:attrNameLst>
                                          <p:attrName>style.visibility</p:attrName>
                                        </p:attrNameLst>
                                      </p:cBhvr>
                                      <p:to>
                                        <p:strVal val="visible"/>
                                      </p:to>
                                    </p:set>
                                    <p:animEffect transition="in" filter="fade">
                                      <p:cBhvr>
                                        <p:cTn id="17" dur="1000"/>
                                        <p:tgtEl>
                                          <p:spTgt spid="69727"/>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69729"/>
                                        </p:tgtEl>
                                        <p:attrNameLst>
                                          <p:attrName>style.visibility</p:attrName>
                                        </p:attrNameLst>
                                      </p:cBhvr>
                                      <p:to>
                                        <p:strVal val="visible"/>
                                      </p:to>
                                    </p:set>
                                    <p:animEffect transition="in" filter="wipe(up)">
                                      <p:cBhvr>
                                        <p:cTn id="20" dur="500"/>
                                        <p:tgtEl>
                                          <p:spTgt spid="6972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69929"/>
                                        </p:tgtEl>
                                        <p:attrNameLst>
                                          <p:attrName>style.visibility</p:attrName>
                                        </p:attrNameLst>
                                      </p:cBhvr>
                                      <p:to>
                                        <p:strVal val="visible"/>
                                      </p:to>
                                    </p:set>
                                    <p:animEffect transition="in" filter="fade">
                                      <p:cBhvr>
                                        <p:cTn id="23" dur="2000"/>
                                        <p:tgtEl>
                                          <p:spTgt spid="69929"/>
                                        </p:tgtEl>
                                      </p:cBhvr>
                                    </p:animEffect>
                                  </p:childTnLst>
                                </p:cTn>
                              </p:par>
                              <p:par>
                                <p:cTn id="24" presetID="35" presetClass="path" presetSubtype="0" accel="50000" decel="50000" fill="hold" grpId="1" nodeType="withEffect">
                                  <p:stCondLst>
                                    <p:cond delay="0"/>
                                  </p:stCondLst>
                                  <p:childTnLst>
                                    <p:animMotion origin="layout" path="M 0 2.94798E-6 L -0.15833 2.94798E-6 " pathEditMode="relative" rAng="0" ptsTypes="AA">
                                      <p:cBhvr>
                                        <p:cTn id="25" dur="2000" fill="hold"/>
                                        <p:tgtEl>
                                          <p:spTgt spid="69929"/>
                                        </p:tgtEl>
                                        <p:attrNameLst>
                                          <p:attrName>ppt_x</p:attrName>
                                          <p:attrName>ppt_y</p:attrName>
                                        </p:attrNameLst>
                                      </p:cBhvr>
                                      <p:rCtr x="-79" y="0"/>
                                    </p:animMotion>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69737"/>
                                        </p:tgtEl>
                                        <p:attrNameLst>
                                          <p:attrName>style.visibility</p:attrName>
                                        </p:attrNameLst>
                                      </p:cBhvr>
                                      <p:to>
                                        <p:strVal val="visible"/>
                                      </p:to>
                                    </p:set>
                                    <p:animEffect transition="in" filter="fade">
                                      <p:cBhvr>
                                        <p:cTn id="29" dur="2000"/>
                                        <p:tgtEl>
                                          <p:spTgt spid="6973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69731"/>
                                        </p:tgtEl>
                                        <p:attrNameLst>
                                          <p:attrName>style.visibility</p:attrName>
                                        </p:attrNameLst>
                                      </p:cBhvr>
                                      <p:to>
                                        <p:strVal val="visible"/>
                                      </p:to>
                                    </p:set>
                                    <p:animEffect transition="in" filter="fade">
                                      <p:cBhvr>
                                        <p:cTn id="32" dur="500"/>
                                        <p:tgtEl>
                                          <p:spTgt spid="69731"/>
                                        </p:tgtEl>
                                      </p:cBhvr>
                                    </p:animEffect>
                                  </p:childTnLst>
                                </p:cTn>
                              </p:par>
                              <p:par>
                                <p:cTn id="33" presetID="53" presetClass="entr" presetSubtype="0" fill="hold" grpId="0" nodeType="withEffect">
                                  <p:stCondLst>
                                    <p:cond delay="0"/>
                                  </p:stCondLst>
                                  <p:childTnLst>
                                    <p:set>
                                      <p:cBhvr>
                                        <p:cTn id="34" dur="1" fill="hold">
                                          <p:stCondLst>
                                            <p:cond delay="0"/>
                                          </p:stCondLst>
                                        </p:cTn>
                                        <p:tgtEl>
                                          <p:spTgt spid="69733"/>
                                        </p:tgtEl>
                                        <p:attrNameLst>
                                          <p:attrName>style.visibility</p:attrName>
                                        </p:attrNameLst>
                                      </p:cBhvr>
                                      <p:to>
                                        <p:strVal val="visible"/>
                                      </p:to>
                                    </p:set>
                                    <p:anim calcmode="lin" valueType="num">
                                      <p:cBhvr>
                                        <p:cTn id="35" dur="500" fill="hold"/>
                                        <p:tgtEl>
                                          <p:spTgt spid="69733"/>
                                        </p:tgtEl>
                                        <p:attrNameLst>
                                          <p:attrName>ppt_w</p:attrName>
                                        </p:attrNameLst>
                                      </p:cBhvr>
                                      <p:tavLst>
                                        <p:tav tm="0">
                                          <p:val>
                                            <p:fltVal val="0"/>
                                          </p:val>
                                        </p:tav>
                                        <p:tav tm="100000">
                                          <p:val>
                                            <p:strVal val="#ppt_w"/>
                                          </p:val>
                                        </p:tav>
                                      </p:tavLst>
                                    </p:anim>
                                    <p:anim calcmode="lin" valueType="num">
                                      <p:cBhvr>
                                        <p:cTn id="36" dur="500" fill="hold"/>
                                        <p:tgtEl>
                                          <p:spTgt spid="69733"/>
                                        </p:tgtEl>
                                        <p:attrNameLst>
                                          <p:attrName>ppt_h</p:attrName>
                                        </p:attrNameLst>
                                      </p:cBhvr>
                                      <p:tavLst>
                                        <p:tav tm="0">
                                          <p:val>
                                            <p:fltVal val="0"/>
                                          </p:val>
                                        </p:tav>
                                        <p:tav tm="100000">
                                          <p:val>
                                            <p:strVal val="#ppt_h"/>
                                          </p:val>
                                        </p:tav>
                                      </p:tavLst>
                                    </p:anim>
                                    <p:animEffect transition="in" filter="fade">
                                      <p:cBhvr>
                                        <p:cTn id="37" dur="500"/>
                                        <p:tgtEl>
                                          <p:spTgt spid="69733"/>
                                        </p:tgtEl>
                                      </p:cBhvr>
                                    </p:animEffect>
                                  </p:childTnLst>
                                </p:cTn>
                              </p:par>
                              <p:par>
                                <p:cTn id="38" presetID="53" presetClass="entr" presetSubtype="0" fill="hold" grpId="0" nodeType="withEffect">
                                  <p:stCondLst>
                                    <p:cond delay="200"/>
                                  </p:stCondLst>
                                  <p:childTnLst>
                                    <p:set>
                                      <p:cBhvr>
                                        <p:cTn id="39" dur="1" fill="hold">
                                          <p:stCondLst>
                                            <p:cond delay="0"/>
                                          </p:stCondLst>
                                        </p:cTn>
                                        <p:tgtEl>
                                          <p:spTgt spid="69734"/>
                                        </p:tgtEl>
                                        <p:attrNameLst>
                                          <p:attrName>style.visibility</p:attrName>
                                        </p:attrNameLst>
                                      </p:cBhvr>
                                      <p:to>
                                        <p:strVal val="visible"/>
                                      </p:to>
                                    </p:set>
                                    <p:anim calcmode="lin" valueType="num">
                                      <p:cBhvr>
                                        <p:cTn id="40" dur="500" fill="hold"/>
                                        <p:tgtEl>
                                          <p:spTgt spid="69734"/>
                                        </p:tgtEl>
                                        <p:attrNameLst>
                                          <p:attrName>ppt_w</p:attrName>
                                        </p:attrNameLst>
                                      </p:cBhvr>
                                      <p:tavLst>
                                        <p:tav tm="0">
                                          <p:val>
                                            <p:fltVal val="0"/>
                                          </p:val>
                                        </p:tav>
                                        <p:tav tm="100000">
                                          <p:val>
                                            <p:strVal val="#ppt_w"/>
                                          </p:val>
                                        </p:tav>
                                      </p:tavLst>
                                    </p:anim>
                                    <p:anim calcmode="lin" valueType="num">
                                      <p:cBhvr>
                                        <p:cTn id="41" dur="500" fill="hold"/>
                                        <p:tgtEl>
                                          <p:spTgt spid="69734"/>
                                        </p:tgtEl>
                                        <p:attrNameLst>
                                          <p:attrName>ppt_h</p:attrName>
                                        </p:attrNameLst>
                                      </p:cBhvr>
                                      <p:tavLst>
                                        <p:tav tm="0">
                                          <p:val>
                                            <p:fltVal val="0"/>
                                          </p:val>
                                        </p:tav>
                                        <p:tav tm="100000">
                                          <p:val>
                                            <p:strVal val="#ppt_h"/>
                                          </p:val>
                                        </p:tav>
                                      </p:tavLst>
                                    </p:anim>
                                    <p:animEffect transition="in" filter="fade">
                                      <p:cBhvr>
                                        <p:cTn id="42" dur="500"/>
                                        <p:tgtEl>
                                          <p:spTgt spid="69734"/>
                                        </p:tgtEl>
                                      </p:cBhvr>
                                    </p:animEffect>
                                  </p:childTnLst>
                                </p:cTn>
                              </p:par>
                              <p:par>
                                <p:cTn id="43" presetID="53" presetClass="entr" presetSubtype="0" fill="hold" grpId="0" nodeType="withEffect">
                                  <p:stCondLst>
                                    <p:cond delay="300"/>
                                  </p:stCondLst>
                                  <p:childTnLst>
                                    <p:set>
                                      <p:cBhvr>
                                        <p:cTn id="44" dur="1" fill="hold">
                                          <p:stCondLst>
                                            <p:cond delay="0"/>
                                          </p:stCondLst>
                                        </p:cTn>
                                        <p:tgtEl>
                                          <p:spTgt spid="69735"/>
                                        </p:tgtEl>
                                        <p:attrNameLst>
                                          <p:attrName>style.visibility</p:attrName>
                                        </p:attrNameLst>
                                      </p:cBhvr>
                                      <p:to>
                                        <p:strVal val="visible"/>
                                      </p:to>
                                    </p:set>
                                    <p:anim calcmode="lin" valueType="num">
                                      <p:cBhvr>
                                        <p:cTn id="45" dur="500" fill="hold"/>
                                        <p:tgtEl>
                                          <p:spTgt spid="69735"/>
                                        </p:tgtEl>
                                        <p:attrNameLst>
                                          <p:attrName>ppt_w</p:attrName>
                                        </p:attrNameLst>
                                      </p:cBhvr>
                                      <p:tavLst>
                                        <p:tav tm="0">
                                          <p:val>
                                            <p:fltVal val="0"/>
                                          </p:val>
                                        </p:tav>
                                        <p:tav tm="100000">
                                          <p:val>
                                            <p:strVal val="#ppt_w"/>
                                          </p:val>
                                        </p:tav>
                                      </p:tavLst>
                                    </p:anim>
                                    <p:anim calcmode="lin" valueType="num">
                                      <p:cBhvr>
                                        <p:cTn id="46" dur="500" fill="hold"/>
                                        <p:tgtEl>
                                          <p:spTgt spid="69735"/>
                                        </p:tgtEl>
                                        <p:attrNameLst>
                                          <p:attrName>ppt_h</p:attrName>
                                        </p:attrNameLst>
                                      </p:cBhvr>
                                      <p:tavLst>
                                        <p:tav tm="0">
                                          <p:val>
                                            <p:fltVal val="0"/>
                                          </p:val>
                                        </p:tav>
                                        <p:tav tm="100000">
                                          <p:val>
                                            <p:strVal val="#ppt_h"/>
                                          </p:val>
                                        </p:tav>
                                      </p:tavLst>
                                    </p:anim>
                                    <p:animEffect transition="in" filter="fade">
                                      <p:cBhvr>
                                        <p:cTn id="47" dur="500"/>
                                        <p:tgtEl>
                                          <p:spTgt spid="69735"/>
                                        </p:tgtEl>
                                      </p:cBhvr>
                                    </p:animEffect>
                                  </p:childTnLst>
                                </p:cTn>
                              </p:par>
                              <p:par>
                                <p:cTn id="48" presetID="53" presetClass="entr" presetSubtype="0" fill="hold" grpId="0" nodeType="withEffect">
                                  <p:stCondLst>
                                    <p:cond delay="500"/>
                                  </p:stCondLst>
                                  <p:childTnLst>
                                    <p:set>
                                      <p:cBhvr>
                                        <p:cTn id="49" dur="1" fill="hold">
                                          <p:stCondLst>
                                            <p:cond delay="0"/>
                                          </p:stCondLst>
                                        </p:cTn>
                                        <p:tgtEl>
                                          <p:spTgt spid="69736"/>
                                        </p:tgtEl>
                                        <p:attrNameLst>
                                          <p:attrName>style.visibility</p:attrName>
                                        </p:attrNameLst>
                                      </p:cBhvr>
                                      <p:to>
                                        <p:strVal val="visible"/>
                                      </p:to>
                                    </p:set>
                                    <p:anim calcmode="lin" valueType="num">
                                      <p:cBhvr>
                                        <p:cTn id="50" dur="500" fill="hold"/>
                                        <p:tgtEl>
                                          <p:spTgt spid="69736"/>
                                        </p:tgtEl>
                                        <p:attrNameLst>
                                          <p:attrName>ppt_w</p:attrName>
                                        </p:attrNameLst>
                                      </p:cBhvr>
                                      <p:tavLst>
                                        <p:tav tm="0">
                                          <p:val>
                                            <p:fltVal val="0"/>
                                          </p:val>
                                        </p:tav>
                                        <p:tav tm="100000">
                                          <p:val>
                                            <p:strVal val="#ppt_w"/>
                                          </p:val>
                                        </p:tav>
                                      </p:tavLst>
                                    </p:anim>
                                    <p:anim calcmode="lin" valueType="num">
                                      <p:cBhvr>
                                        <p:cTn id="51" dur="500" fill="hold"/>
                                        <p:tgtEl>
                                          <p:spTgt spid="69736"/>
                                        </p:tgtEl>
                                        <p:attrNameLst>
                                          <p:attrName>ppt_h</p:attrName>
                                        </p:attrNameLst>
                                      </p:cBhvr>
                                      <p:tavLst>
                                        <p:tav tm="0">
                                          <p:val>
                                            <p:fltVal val="0"/>
                                          </p:val>
                                        </p:tav>
                                        <p:tav tm="100000">
                                          <p:val>
                                            <p:strVal val="#ppt_h"/>
                                          </p:val>
                                        </p:tav>
                                      </p:tavLst>
                                    </p:anim>
                                    <p:animEffect transition="in" filter="fade">
                                      <p:cBhvr>
                                        <p:cTn id="52" dur="500"/>
                                        <p:tgtEl>
                                          <p:spTgt spid="69736"/>
                                        </p:tgtEl>
                                      </p:cBhvr>
                                    </p:animEffect>
                                  </p:childTnLst>
                                </p:cTn>
                              </p:par>
                              <p:par>
                                <p:cTn id="53" presetID="10" presetClass="entr" presetSubtype="0" fill="hold" grpId="0" nodeType="withEffect">
                                  <p:stCondLst>
                                    <p:cond delay="500"/>
                                  </p:stCondLst>
                                  <p:childTnLst>
                                    <p:set>
                                      <p:cBhvr>
                                        <p:cTn id="54" dur="1" fill="hold">
                                          <p:stCondLst>
                                            <p:cond delay="0"/>
                                          </p:stCondLst>
                                        </p:cTn>
                                        <p:tgtEl>
                                          <p:spTgt spid="69930"/>
                                        </p:tgtEl>
                                        <p:attrNameLst>
                                          <p:attrName>style.visibility</p:attrName>
                                        </p:attrNameLst>
                                      </p:cBhvr>
                                      <p:to>
                                        <p:strVal val="visible"/>
                                      </p:to>
                                    </p:set>
                                    <p:animEffect transition="in" filter="fade">
                                      <p:cBhvr>
                                        <p:cTn id="55" dur="2000"/>
                                        <p:tgtEl>
                                          <p:spTgt spid="69930"/>
                                        </p:tgtEl>
                                      </p:cBhvr>
                                    </p:animEffect>
                                  </p:childTnLst>
                                </p:cTn>
                              </p:par>
                              <p:par>
                                <p:cTn id="56" presetID="35" presetClass="path" presetSubtype="0" accel="50000" decel="50000" fill="hold" grpId="1" nodeType="withEffect">
                                  <p:stCondLst>
                                    <p:cond delay="500"/>
                                  </p:stCondLst>
                                  <p:childTnLst>
                                    <p:animMotion origin="layout" path="M -3.33333E-6 -1.6763E-6 L -0.14583 -1.6763E-6 " pathEditMode="relative" rAng="0" ptsTypes="AA">
                                      <p:cBhvr>
                                        <p:cTn id="57" dur="2000" fill="hold"/>
                                        <p:tgtEl>
                                          <p:spTgt spid="69930"/>
                                        </p:tgtEl>
                                        <p:attrNameLst>
                                          <p:attrName>ppt_x</p:attrName>
                                          <p:attrName>ppt_y</p:attrName>
                                        </p:attrNameLst>
                                      </p:cBhvr>
                                      <p:rCtr x="-73" y="0"/>
                                    </p:animMotion>
                                  </p:childTnLst>
                                </p:cTn>
                              </p:par>
                            </p:childTnLst>
                          </p:cTn>
                        </p:par>
                        <p:par>
                          <p:cTn id="58" fill="hold">
                            <p:stCondLst>
                              <p:cond delay="5500"/>
                            </p:stCondLst>
                            <p:childTnLst>
                              <p:par>
                                <p:cTn id="59" presetID="63" presetClass="path" presetSubtype="0" accel="50000" decel="50000" fill="hold" nodeType="afterEffect">
                                  <p:stCondLst>
                                    <p:cond delay="0"/>
                                  </p:stCondLst>
                                  <p:childTnLst>
                                    <p:animMotion origin="layout" path="M 2.77778E-7 -1.15607E-6 L 0.35851 -0.003 " pathEditMode="relative" rAng="0" ptsTypes="AA">
                                      <p:cBhvr>
                                        <p:cTn id="60" dur="5000" fill="hold"/>
                                        <p:tgtEl>
                                          <p:spTgt spid="69737"/>
                                        </p:tgtEl>
                                        <p:attrNameLst>
                                          <p:attrName>ppt_x</p:attrName>
                                          <p:attrName>ppt_y</p:attrName>
                                        </p:attrNameLst>
                                      </p:cBhvr>
                                      <p:rCtr x="179" y="-2"/>
                                    </p:animMotion>
                                  </p:childTnLst>
                                </p:cTn>
                              </p:par>
                              <p:par>
                                <p:cTn id="61" presetID="10" presetClass="exit" presetSubtype="0" fill="hold" grpId="1" nodeType="withEffect">
                                  <p:stCondLst>
                                    <p:cond delay="0"/>
                                  </p:stCondLst>
                                  <p:childTnLst>
                                    <p:animEffect transition="out" filter="fade">
                                      <p:cBhvr>
                                        <p:cTn id="62" dur="500"/>
                                        <p:tgtEl>
                                          <p:spTgt spid="69731"/>
                                        </p:tgtEl>
                                      </p:cBhvr>
                                    </p:animEffect>
                                    <p:set>
                                      <p:cBhvr>
                                        <p:cTn id="63" dur="1" fill="hold">
                                          <p:stCondLst>
                                            <p:cond delay="499"/>
                                          </p:stCondLst>
                                        </p:cTn>
                                        <p:tgtEl>
                                          <p:spTgt spid="69731"/>
                                        </p:tgtEl>
                                        <p:attrNameLst>
                                          <p:attrName>style.visibility</p:attrName>
                                        </p:attrNameLst>
                                      </p:cBhvr>
                                      <p:to>
                                        <p:strVal val="hidden"/>
                                      </p:to>
                                    </p:set>
                                  </p:childTnLst>
                                </p:cTn>
                              </p:par>
                              <p:par>
                                <p:cTn id="64" presetID="10" presetClass="entr" presetSubtype="0" fill="hold" grpId="0" nodeType="withEffect">
                                  <p:stCondLst>
                                    <p:cond delay="0"/>
                                  </p:stCondLst>
                                  <p:childTnLst>
                                    <p:set>
                                      <p:cBhvr>
                                        <p:cTn id="65" dur="1" fill="hold">
                                          <p:stCondLst>
                                            <p:cond delay="0"/>
                                          </p:stCondLst>
                                        </p:cTn>
                                        <p:tgtEl>
                                          <p:spTgt spid="69732"/>
                                        </p:tgtEl>
                                        <p:attrNameLst>
                                          <p:attrName>style.visibility</p:attrName>
                                        </p:attrNameLst>
                                      </p:cBhvr>
                                      <p:to>
                                        <p:strVal val="visible"/>
                                      </p:to>
                                    </p:set>
                                    <p:animEffect transition="in" filter="fade">
                                      <p:cBhvr>
                                        <p:cTn id="66" dur="3000"/>
                                        <p:tgtEl>
                                          <p:spTgt spid="69732"/>
                                        </p:tgtEl>
                                      </p:cBhvr>
                                    </p:animEffect>
                                  </p:childTnLst>
                                </p:cTn>
                              </p:par>
                            </p:childTnLst>
                          </p:cTn>
                        </p:par>
                      </p:childTnLst>
                    </p:cTn>
                  </p:par>
                  <p:par>
                    <p:cTn id="67" fill="hold">
                      <p:stCondLst>
                        <p:cond delay="indefinite"/>
                      </p:stCondLst>
                      <p:childTnLst>
                        <p:par>
                          <p:cTn id="68" fill="hold">
                            <p:stCondLst>
                              <p:cond delay="0"/>
                            </p:stCondLst>
                            <p:childTnLst>
                              <p:par>
                                <p:cTn id="69" presetID="49" presetClass="path" presetSubtype="0" accel="50000" decel="50000" fill="hold" nodeType="clickEffect">
                                  <p:stCondLst>
                                    <p:cond delay="0"/>
                                  </p:stCondLst>
                                  <p:childTnLst>
                                    <p:animMotion origin="layout" path="M 0.35851 -0.003 L 0.77517 0.1533 " pathEditMode="relative" rAng="0" ptsTypes="AA">
                                      <p:cBhvr>
                                        <p:cTn id="70" dur="5000" fill="hold"/>
                                        <p:tgtEl>
                                          <p:spTgt spid="69737"/>
                                        </p:tgtEl>
                                        <p:attrNameLst>
                                          <p:attrName>ppt_x</p:attrName>
                                          <p:attrName>ppt_y</p:attrName>
                                        </p:attrNameLst>
                                      </p:cBhvr>
                                      <p:rCtr x="208" y="78"/>
                                    </p:animMotion>
                                  </p:childTnLst>
                                </p:cTn>
                              </p:par>
                              <p:par>
                                <p:cTn id="71" presetID="63" presetClass="path" presetSubtype="0" accel="50000" decel="50000" fill="hold" nodeType="withEffect">
                                  <p:stCondLst>
                                    <p:cond delay="0"/>
                                  </p:stCondLst>
                                  <p:childTnLst>
                                    <p:animMotion origin="layout" path="M 3.61111E-6 0.00162 L 0.68559 0.00162 " pathEditMode="relative" rAng="0" ptsTypes="AA">
                                      <p:cBhvr>
                                        <p:cTn id="72" dur="5000" fill="hold"/>
                                        <p:tgtEl>
                                          <p:spTgt spid="69898"/>
                                        </p:tgtEl>
                                        <p:attrNameLst>
                                          <p:attrName>ppt_x</p:attrName>
                                          <p:attrName>ppt_y</p:attrName>
                                        </p:attrNameLst>
                                      </p:cBhvr>
                                      <p:rCtr x="343" y="0"/>
                                    </p:animMotion>
                                  </p:childTnLst>
                                </p:cTn>
                              </p:par>
                              <p:par>
                                <p:cTn id="73" presetID="10" presetClass="exit" presetSubtype="0" fill="hold" grpId="1" nodeType="withEffect">
                                  <p:stCondLst>
                                    <p:cond delay="3000"/>
                                  </p:stCondLst>
                                  <p:childTnLst>
                                    <p:animEffect transition="out" filter="fade">
                                      <p:cBhvr>
                                        <p:cTn id="74" dur="500"/>
                                        <p:tgtEl>
                                          <p:spTgt spid="69732"/>
                                        </p:tgtEl>
                                      </p:cBhvr>
                                    </p:animEffect>
                                    <p:set>
                                      <p:cBhvr>
                                        <p:cTn id="75" dur="1" fill="hold">
                                          <p:stCondLst>
                                            <p:cond delay="499"/>
                                          </p:stCondLst>
                                        </p:cTn>
                                        <p:tgtEl>
                                          <p:spTgt spid="69732"/>
                                        </p:tgtEl>
                                        <p:attrNameLst>
                                          <p:attrName>style.visibility</p:attrName>
                                        </p:attrNameLst>
                                      </p:cBhvr>
                                      <p:to>
                                        <p:strVal val="hidden"/>
                                      </p:to>
                                    </p:set>
                                  </p:childTnLst>
                                </p:cTn>
                              </p:par>
                              <p:par>
                                <p:cTn id="76" presetID="10" presetClass="entr" presetSubtype="0" fill="hold" grpId="0" nodeType="withEffect">
                                  <p:stCondLst>
                                    <p:cond delay="3000"/>
                                  </p:stCondLst>
                                  <p:childTnLst>
                                    <p:set>
                                      <p:cBhvr>
                                        <p:cTn id="77" dur="1" fill="hold">
                                          <p:stCondLst>
                                            <p:cond delay="0"/>
                                          </p:stCondLst>
                                        </p:cTn>
                                        <p:tgtEl>
                                          <p:spTgt spid="69730"/>
                                        </p:tgtEl>
                                        <p:attrNameLst>
                                          <p:attrName>style.visibility</p:attrName>
                                        </p:attrNameLst>
                                      </p:cBhvr>
                                      <p:to>
                                        <p:strVal val="visible"/>
                                      </p:to>
                                    </p:set>
                                    <p:animEffect transition="in" filter="fade">
                                      <p:cBhvr>
                                        <p:cTn id="78" dur="2000"/>
                                        <p:tgtEl>
                                          <p:spTgt spid="69730"/>
                                        </p:tgtEl>
                                      </p:cBhvr>
                                    </p:animEffect>
                                  </p:childTnLst>
                                </p:cTn>
                              </p:par>
                            </p:childTnLst>
                          </p:cTn>
                        </p:par>
                      </p:childTnLst>
                    </p:cTn>
                  </p:par>
                  <p:par>
                    <p:cTn id="79" fill="hold">
                      <p:stCondLst>
                        <p:cond delay="indefinite"/>
                      </p:stCondLst>
                      <p:childTnLst>
                        <p:par>
                          <p:cTn id="80" fill="hold">
                            <p:stCondLst>
                              <p:cond delay="0"/>
                            </p:stCondLst>
                            <p:childTnLst>
                              <p:par>
                                <p:cTn id="81" presetID="63" presetClass="path" presetSubtype="0" accel="50000" decel="50000" fill="hold" nodeType="clickEffect">
                                  <p:stCondLst>
                                    <p:cond delay="0"/>
                                  </p:stCondLst>
                                  <p:childTnLst>
                                    <p:animMotion origin="layout" path="M 0.77517 0.1533 L 1.43351 0.1533 " pathEditMode="relative" rAng="0" ptsTypes="AA">
                                      <p:cBhvr>
                                        <p:cTn id="82" dur="5000" fill="hold"/>
                                        <p:tgtEl>
                                          <p:spTgt spid="69737"/>
                                        </p:tgtEl>
                                        <p:attrNameLst>
                                          <p:attrName>ppt_x</p:attrName>
                                          <p:attrName>ppt_y</p:attrName>
                                        </p:attrNameLst>
                                      </p:cBhvr>
                                      <p:rCtr x="329" y="0"/>
                                    </p:animMotion>
                                  </p:childTnLst>
                                </p:cTn>
                              </p:par>
                              <p:par>
                                <p:cTn id="83" presetID="49" presetClass="path" presetSubtype="0" accel="50000" decel="50000" fill="hold" nodeType="withEffect">
                                  <p:stCondLst>
                                    <p:cond delay="0"/>
                                  </p:stCondLst>
                                  <p:childTnLst>
                                    <p:animMotion origin="layout" path="M 0.68559 0.00162 L 0.92725 0.15792 " pathEditMode="relative" rAng="0" ptsTypes="AA">
                                      <p:cBhvr>
                                        <p:cTn id="84" dur="2000" fill="hold"/>
                                        <p:tgtEl>
                                          <p:spTgt spid="69898"/>
                                        </p:tgtEl>
                                        <p:attrNameLst>
                                          <p:attrName>ppt_x</p:attrName>
                                          <p:attrName>ppt_y</p:attrName>
                                        </p:attrNameLst>
                                      </p:cBhvr>
                                      <p:rCtr x="121" y="78"/>
                                    </p:animMotion>
                                  </p:childTnLst>
                                </p:cTn>
                              </p:par>
                            </p:childTnLst>
                          </p:cTn>
                        </p:par>
                      </p:childTnLst>
                    </p:cTn>
                  </p:par>
                  <p:par>
                    <p:cTn id="85" fill="hold">
                      <p:stCondLst>
                        <p:cond delay="indefinite"/>
                      </p:stCondLst>
                      <p:childTnLst>
                        <p:par>
                          <p:cTn id="86" fill="hold">
                            <p:stCondLst>
                              <p:cond delay="0"/>
                            </p:stCondLst>
                            <p:childTnLst>
                              <p:par>
                                <p:cTn id="87" presetID="63" presetClass="path" presetSubtype="0" accel="50000" decel="50000" fill="hold" nodeType="clickEffect">
                                  <p:stCondLst>
                                    <p:cond delay="0"/>
                                  </p:stCondLst>
                                  <p:childTnLst>
                                    <p:animMotion origin="layout" path="M 3.61111E-6 0.00162 L 0.68559 0.00162 " pathEditMode="relative" rAng="0" ptsTypes="AA">
                                      <p:cBhvr>
                                        <p:cTn id="88" dur="5000" fill="hold"/>
                                        <p:tgtEl>
                                          <p:spTgt spid="69931"/>
                                        </p:tgtEl>
                                        <p:attrNameLst>
                                          <p:attrName>ppt_x</p:attrName>
                                          <p:attrName>ppt_y</p:attrName>
                                        </p:attrNameLst>
                                      </p:cBhvr>
                                      <p:rCtr x="343" y="0"/>
                                    </p:animMotion>
                                  </p:childTnLst>
                                </p:cTn>
                              </p:par>
                              <p:par>
                                <p:cTn id="89" presetID="10" presetClass="entr" presetSubtype="0" fill="hold" grpId="0" nodeType="withEffect">
                                  <p:stCondLst>
                                    <p:cond delay="0"/>
                                  </p:stCondLst>
                                  <p:childTnLst>
                                    <p:set>
                                      <p:cBhvr>
                                        <p:cTn id="90" dur="1" fill="hold">
                                          <p:stCondLst>
                                            <p:cond delay="0"/>
                                          </p:stCondLst>
                                        </p:cTn>
                                        <p:tgtEl>
                                          <p:spTgt spid="69928"/>
                                        </p:tgtEl>
                                        <p:attrNameLst>
                                          <p:attrName>style.visibility</p:attrName>
                                        </p:attrNameLst>
                                      </p:cBhvr>
                                      <p:to>
                                        <p:strVal val="visible"/>
                                      </p:to>
                                    </p:set>
                                    <p:animEffect transition="in" filter="fade">
                                      <p:cBhvr>
                                        <p:cTn id="91" dur="3000"/>
                                        <p:tgtEl>
                                          <p:spTgt spid="69928"/>
                                        </p:tgtEl>
                                      </p:cBhvr>
                                    </p:animEffect>
                                  </p:childTnLst>
                                </p:cTn>
                              </p:par>
                              <p:par>
                                <p:cTn id="92" presetID="10" presetClass="exit" presetSubtype="0" fill="hold" grpId="1" nodeType="withEffect">
                                  <p:stCondLst>
                                    <p:cond delay="0"/>
                                  </p:stCondLst>
                                  <p:childTnLst>
                                    <p:animEffect transition="out" filter="fade">
                                      <p:cBhvr>
                                        <p:cTn id="93" dur="2000"/>
                                        <p:tgtEl>
                                          <p:spTgt spid="69730"/>
                                        </p:tgtEl>
                                      </p:cBhvr>
                                    </p:animEffect>
                                    <p:set>
                                      <p:cBhvr>
                                        <p:cTn id="94" dur="1" fill="hold">
                                          <p:stCondLst>
                                            <p:cond delay="1999"/>
                                          </p:stCondLst>
                                        </p:cTn>
                                        <p:tgtEl>
                                          <p:spTgt spid="69730"/>
                                        </p:tgtEl>
                                        <p:attrNameLst>
                                          <p:attrName>style.visibility</p:attrName>
                                        </p:attrNameLst>
                                      </p:cBhvr>
                                      <p:to>
                                        <p:strVal val="hidden"/>
                                      </p:to>
                                    </p:set>
                                  </p:childTnLst>
                                </p:cTn>
                              </p:par>
                              <p:par>
                                <p:cTn id="95" presetID="63" presetClass="path" presetSubtype="0" accel="50000" decel="50000" fill="hold" nodeType="withEffect">
                                  <p:stCondLst>
                                    <p:cond delay="1900"/>
                                  </p:stCondLst>
                                  <p:childTnLst>
                                    <p:animMotion origin="layout" path="M 0.92725 0.15792 L 1.61892 0.15792 " pathEditMode="relative" rAng="0" ptsTypes="AA">
                                      <p:cBhvr>
                                        <p:cTn id="96" dur="5000" fill="hold"/>
                                        <p:tgtEl>
                                          <p:spTgt spid="69898"/>
                                        </p:tgtEl>
                                        <p:attrNameLst>
                                          <p:attrName>ppt_x</p:attrName>
                                          <p:attrName>ppt_y</p:attrName>
                                        </p:attrNameLst>
                                      </p:cBhvr>
                                      <p:rCtr x="346" y="0"/>
                                    </p:animMotion>
                                  </p:childTnLst>
                                </p:cTn>
                              </p:par>
                              <p:par>
                                <p:cTn id="97" presetID="49" presetClass="path" presetSubtype="0" accel="50000" decel="50000" fill="hold" nodeType="withEffect">
                                  <p:stCondLst>
                                    <p:cond delay="2000"/>
                                  </p:stCondLst>
                                  <p:childTnLst>
                                    <p:animMotion origin="layout" path="M 0.68559 0.00162 L 0.91059 0.04693 " pathEditMode="relative" rAng="0" ptsTypes="AA">
                                      <p:cBhvr>
                                        <p:cTn id="98" dur="1000" fill="hold"/>
                                        <p:tgtEl>
                                          <p:spTgt spid="69931"/>
                                        </p:tgtEl>
                                        <p:attrNameLst>
                                          <p:attrName>ppt_x</p:attrName>
                                          <p:attrName>ppt_y</p:attrName>
                                        </p:attrNameLst>
                                      </p:cBhvr>
                                      <p:rCtr x="112" y="23"/>
                                    </p:animMotion>
                                  </p:childTnLst>
                                </p:cTn>
                              </p:par>
                              <p:par>
                                <p:cTn id="99" presetID="63" presetClass="path" presetSubtype="0" accel="50000" decel="50000" fill="hold" nodeType="withEffect">
                                  <p:stCondLst>
                                    <p:cond delay="3000"/>
                                  </p:stCondLst>
                                  <p:childTnLst>
                                    <p:animMotion origin="layout" path="M 0.91059 0.04693 L 1.56892 0.04693 " pathEditMode="relative" rAng="0" ptsTypes="AA">
                                      <p:cBhvr>
                                        <p:cTn id="100" dur="500" fill="hold"/>
                                        <p:tgtEl>
                                          <p:spTgt spid="69931"/>
                                        </p:tgtEl>
                                        <p:attrNameLst>
                                          <p:attrName>ppt_x</p:attrName>
                                          <p:attrName>ppt_y</p:attrName>
                                        </p:attrNameLst>
                                      </p:cBhvr>
                                      <p:rCtr x="329"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726" grpId="0" animBg="1"/>
      <p:bldP spid="69727" grpId="0"/>
      <p:bldP spid="69728" grpId="0" animBg="1"/>
      <p:bldP spid="69729" grpId="0" animBg="1"/>
      <p:bldP spid="69730" grpId="0"/>
      <p:bldP spid="69730" grpId="1"/>
      <p:bldP spid="69731" grpId="0"/>
      <p:bldP spid="69731" grpId="1"/>
      <p:bldP spid="69732" grpId="0"/>
      <p:bldP spid="69732" grpId="1"/>
      <p:bldP spid="69733" grpId="0" animBg="1"/>
      <p:bldP spid="69734" grpId="0" animBg="1"/>
      <p:bldP spid="69735" grpId="0" animBg="1"/>
      <p:bldP spid="69736" grpId="0" animBg="1"/>
      <p:bldP spid="69928" grpId="0"/>
      <p:bldP spid="69929" grpId="0"/>
      <p:bldP spid="69929" grpId="1"/>
      <p:bldP spid="69930" grpId="0"/>
      <p:bldP spid="69930" grpId="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a:xfrm>
            <a:off x="455613" y="273050"/>
            <a:ext cx="8237537" cy="671513"/>
          </a:xfrm>
        </p:spPr>
        <p:txBody>
          <a:bodyPr/>
          <a:lstStyle/>
          <a:p>
            <a:r>
              <a:rPr lang="es-MX"/>
              <a:t>Analogía con el Tráfico de una Autopista </a:t>
            </a:r>
            <a:br>
              <a:rPr lang="es-MX"/>
            </a:br>
            <a:r>
              <a:rPr lang="es-MX" sz="1800" b="0" i="1"/>
              <a:t>Escenario Ejemplo</a:t>
            </a:r>
          </a:p>
        </p:txBody>
      </p:sp>
      <p:sp>
        <p:nvSpPr>
          <p:cNvPr id="4960" name="4 Marcador de número de diapositiva"/>
          <p:cNvSpPr>
            <a:spLocks noGrp="1"/>
          </p:cNvSpPr>
          <p:nvPr>
            <p:ph type="sldNum" sz="quarter" idx="11"/>
          </p:nvPr>
        </p:nvSpPr>
        <p:spPr/>
        <p:txBody>
          <a:bodyPr/>
          <a:lstStyle/>
          <a:p>
            <a:fld id="{514F638E-E862-4A40-91C0-DBF46BCB93AD}" type="slidenum">
              <a:rPr lang="zh-CN" altLang="en-US"/>
              <a:pPr/>
              <a:t>39</a:t>
            </a:fld>
            <a:endParaRPr lang="en-US" altLang="zh-CN"/>
          </a:p>
        </p:txBody>
      </p:sp>
      <p:grpSp>
        <p:nvGrpSpPr>
          <p:cNvPr id="71683" name="Group 3"/>
          <p:cNvGrpSpPr>
            <a:grpSpLocks/>
          </p:cNvGrpSpPr>
          <p:nvPr/>
        </p:nvGrpSpPr>
        <p:grpSpPr bwMode="auto">
          <a:xfrm>
            <a:off x="0" y="2376488"/>
            <a:ext cx="9144000" cy="3657600"/>
            <a:chOff x="0" y="1497"/>
            <a:chExt cx="5760" cy="2304"/>
          </a:xfrm>
        </p:grpSpPr>
        <p:sp>
          <p:nvSpPr>
            <p:cNvPr id="71684" name="Rectangle 4"/>
            <p:cNvSpPr>
              <a:spLocks noChangeArrowheads="1"/>
            </p:cNvSpPr>
            <p:nvPr/>
          </p:nvSpPr>
          <p:spPr bwMode="auto">
            <a:xfrm>
              <a:off x="0" y="1497"/>
              <a:ext cx="5760" cy="2304"/>
            </a:xfrm>
            <a:prstGeom prst="rect">
              <a:avLst/>
            </a:prstGeom>
            <a:solidFill>
              <a:srgbClr val="4D4D4D"/>
            </a:solidFill>
            <a:ln w="50800" algn="ctr">
              <a:noFill/>
              <a:miter lim="800000"/>
              <a:headEnd/>
              <a:tailEnd/>
            </a:ln>
            <a:effectLst/>
          </p:spPr>
          <p:txBody>
            <a:bodyPr wrap="none" anchor="ctr"/>
            <a:lstStyle/>
            <a:p>
              <a:endParaRPr lang="es-MX"/>
            </a:p>
          </p:txBody>
        </p:sp>
        <p:sp>
          <p:nvSpPr>
            <p:cNvPr id="71685" name="Line 5"/>
            <p:cNvSpPr>
              <a:spLocks noChangeShapeType="1"/>
            </p:cNvSpPr>
            <p:nvPr/>
          </p:nvSpPr>
          <p:spPr bwMode="auto">
            <a:xfrm>
              <a:off x="0" y="1641"/>
              <a:ext cx="5760" cy="0"/>
            </a:xfrm>
            <a:prstGeom prst="line">
              <a:avLst/>
            </a:prstGeom>
            <a:noFill/>
            <a:ln w="50800">
              <a:solidFill>
                <a:schemeClr val="bg1"/>
              </a:solidFill>
              <a:round/>
              <a:headEnd/>
              <a:tailEnd/>
            </a:ln>
            <a:effectLst/>
          </p:spPr>
          <p:txBody>
            <a:bodyPr wrap="none" anchor="ctr"/>
            <a:lstStyle/>
            <a:p>
              <a:endParaRPr lang="es-MX"/>
            </a:p>
          </p:txBody>
        </p:sp>
        <p:sp>
          <p:nvSpPr>
            <p:cNvPr id="71686" name="Line 6"/>
            <p:cNvSpPr>
              <a:spLocks noChangeShapeType="1"/>
            </p:cNvSpPr>
            <p:nvPr/>
          </p:nvSpPr>
          <p:spPr bwMode="auto">
            <a:xfrm>
              <a:off x="0" y="2121"/>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71687" name="Line 7"/>
            <p:cNvSpPr>
              <a:spLocks noChangeShapeType="1"/>
            </p:cNvSpPr>
            <p:nvPr/>
          </p:nvSpPr>
          <p:spPr bwMode="auto">
            <a:xfrm>
              <a:off x="0" y="2601"/>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71688" name="Line 8"/>
            <p:cNvSpPr>
              <a:spLocks noChangeShapeType="1"/>
            </p:cNvSpPr>
            <p:nvPr/>
          </p:nvSpPr>
          <p:spPr bwMode="auto">
            <a:xfrm>
              <a:off x="0" y="3081"/>
              <a:ext cx="5760" cy="0"/>
            </a:xfrm>
            <a:prstGeom prst="line">
              <a:avLst/>
            </a:prstGeom>
            <a:noFill/>
            <a:ln w="50800">
              <a:solidFill>
                <a:schemeClr val="bg1"/>
              </a:solidFill>
              <a:prstDash val="dash"/>
              <a:round/>
              <a:headEnd/>
              <a:tailEnd/>
            </a:ln>
            <a:effectLst/>
          </p:spPr>
          <p:txBody>
            <a:bodyPr wrap="none" anchor="ctr"/>
            <a:lstStyle/>
            <a:p>
              <a:endParaRPr lang="es-MX"/>
            </a:p>
          </p:txBody>
        </p:sp>
        <p:sp>
          <p:nvSpPr>
            <p:cNvPr id="71689" name="Line 9"/>
            <p:cNvSpPr>
              <a:spLocks noChangeShapeType="1"/>
            </p:cNvSpPr>
            <p:nvPr/>
          </p:nvSpPr>
          <p:spPr bwMode="auto">
            <a:xfrm>
              <a:off x="0" y="3561"/>
              <a:ext cx="5760" cy="0"/>
            </a:xfrm>
            <a:prstGeom prst="line">
              <a:avLst/>
            </a:prstGeom>
            <a:noFill/>
            <a:ln w="50800">
              <a:solidFill>
                <a:schemeClr val="bg1"/>
              </a:solidFill>
              <a:round/>
              <a:headEnd/>
              <a:tailEnd/>
            </a:ln>
            <a:effectLst/>
          </p:spPr>
          <p:txBody>
            <a:bodyPr wrap="none" anchor="ctr"/>
            <a:lstStyle/>
            <a:p>
              <a:endParaRPr lang="es-MX"/>
            </a:p>
          </p:txBody>
        </p:sp>
      </p:grpSp>
      <p:grpSp>
        <p:nvGrpSpPr>
          <p:cNvPr id="71690" name="Group 10"/>
          <p:cNvGrpSpPr>
            <a:grpSpLocks/>
          </p:cNvGrpSpPr>
          <p:nvPr/>
        </p:nvGrpSpPr>
        <p:grpSpPr bwMode="auto">
          <a:xfrm>
            <a:off x="7454900" y="2362200"/>
            <a:ext cx="219075" cy="3667125"/>
            <a:chOff x="4696" y="1488"/>
            <a:chExt cx="138" cy="2310"/>
          </a:xfrm>
        </p:grpSpPr>
        <p:sp>
          <p:nvSpPr>
            <p:cNvPr id="71691" name="Rectangle 11"/>
            <p:cNvSpPr>
              <a:spLocks noChangeArrowheads="1"/>
            </p:cNvSpPr>
            <p:nvPr/>
          </p:nvSpPr>
          <p:spPr bwMode="auto">
            <a:xfrm>
              <a:off x="4715" y="171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692" name="Rectangle 12"/>
            <p:cNvSpPr>
              <a:spLocks noChangeArrowheads="1"/>
            </p:cNvSpPr>
            <p:nvPr/>
          </p:nvSpPr>
          <p:spPr bwMode="auto">
            <a:xfrm>
              <a:off x="4774" y="171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693" name="Rectangle 13"/>
            <p:cNvSpPr>
              <a:spLocks noChangeArrowheads="1"/>
            </p:cNvSpPr>
            <p:nvPr/>
          </p:nvSpPr>
          <p:spPr bwMode="auto">
            <a:xfrm>
              <a:off x="4773" y="177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694" name="Rectangle 14"/>
            <p:cNvSpPr>
              <a:spLocks noChangeArrowheads="1"/>
            </p:cNvSpPr>
            <p:nvPr/>
          </p:nvSpPr>
          <p:spPr bwMode="auto">
            <a:xfrm>
              <a:off x="4713" y="177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695" name="Rectangle 15"/>
            <p:cNvSpPr>
              <a:spLocks noChangeArrowheads="1"/>
            </p:cNvSpPr>
            <p:nvPr/>
          </p:nvSpPr>
          <p:spPr bwMode="auto">
            <a:xfrm>
              <a:off x="4713" y="183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696" name="Rectangle 16"/>
            <p:cNvSpPr>
              <a:spLocks noChangeArrowheads="1"/>
            </p:cNvSpPr>
            <p:nvPr/>
          </p:nvSpPr>
          <p:spPr bwMode="auto">
            <a:xfrm>
              <a:off x="4772" y="183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697" name="Rectangle 17"/>
            <p:cNvSpPr>
              <a:spLocks noChangeArrowheads="1"/>
            </p:cNvSpPr>
            <p:nvPr/>
          </p:nvSpPr>
          <p:spPr bwMode="auto">
            <a:xfrm>
              <a:off x="4771" y="188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698" name="Rectangle 18"/>
            <p:cNvSpPr>
              <a:spLocks noChangeArrowheads="1"/>
            </p:cNvSpPr>
            <p:nvPr/>
          </p:nvSpPr>
          <p:spPr bwMode="auto">
            <a:xfrm>
              <a:off x="4711" y="188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699" name="Rectangle 19"/>
            <p:cNvSpPr>
              <a:spLocks noChangeArrowheads="1"/>
            </p:cNvSpPr>
            <p:nvPr/>
          </p:nvSpPr>
          <p:spPr bwMode="auto">
            <a:xfrm>
              <a:off x="4717" y="148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00" name="Rectangle 20"/>
            <p:cNvSpPr>
              <a:spLocks noChangeArrowheads="1"/>
            </p:cNvSpPr>
            <p:nvPr/>
          </p:nvSpPr>
          <p:spPr bwMode="auto">
            <a:xfrm>
              <a:off x="4776" y="148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01" name="Rectangle 21"/>
            <p:cNvSpPr>
              <a:spLocks noChangeArrowheads="1"/>
            </p:cNvSpPr>
            <p:nvPr/>
          </p:nvSpPr>
          <p:spPr bwMode="auto">
            <a:xfrm>
              <a:off x="4775" y="154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02" name="Rectangle 22"/>
            <p:cNvSpPr>
              <a:spLocks noChangeArrowheads="1"/>
            </p:cNvSpPr>
            <p:nvPr/>
          </p:nvSpPr>
          <p:spPr bwMode="auto">
            <a:xfrm>
              <a:off x="4715" y="154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03" name="Rectangle 23"/>
            <p:cNvSpPr>
              <a:spLocks noChangeArrowheads="1"/>
            </p:cNvSpPr>
            <p:nvPr/>
          </p:nvSpPr>
          <p:spPr bwMode="auto">
            <a:xfrm>
              <a:off x="4715" y="160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04" name="Rectangle 24"/>
            <p:cNvSpPr>
              <a:spLocks noChangeArrowheads="1"/>
            </p:cNvSpPr>
            <p:nvPr/>
          </p:nvSpPr>
          <p:spPr bwMode="auto">
            <a:xfrm>
              <a:off x="4774" y="160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05" name="Rectangle 25"/>
            <p:cNvSpPr>
              <a:spLocks noChangeArrowheads="1"/>
            </p:cNvSpPr>
            <p:nvPr/>
          </p:nvSpPr>
          <p:spPr bwMode="auto">
            <a:xfrm>
              <a:off x="4773" y="165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06" name="Rectangle 26"/>
            <p:cNvSpPr>
              <a:spLocks noChangeArrowheads="1"/>
            </p:cNvSpPr>
            <p:nvPr/>
          </p:nvSpPr>
          <p:spPr bwMode="auto">
            <a:xfrm>
              <a:off x="4713" y="165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07" name="Rectangle 27"/>
            <p:cNvSpPr>
              <a:spLocks noChangeArrowheads="1"/>
            </p:cNvSpPr>
            <p:nvPr/>
          </p:nvSpPr>
          <p:spPr bwMode="auto">
            <a:xfrm>
              <a:off x="4712" y="218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08" name="Rectangle 28"/>
            <p:cNvSpPr>
              <a:spLocks noChangeArrowheads="1"/>
            </p:cNvSpPr>
            <p:nvPr/>
          </p:nvSpPr>
          <p:spPr bwMode="auto">
            <a:xfrm>
              <a:off x="4771" y="218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09" name="Rectangle 29"/>
            <p:cNvSpPr>
              <a:spLocks noChangeArrowheads="1"/>
            </p:cNvSpPr>
            <p:nvPr/>
          </p:nvSpPr>
          <p:spPr bwMode="auto">
            <a:xfrm>
              <a:off x="4770" y="223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10" name="Rectangle 30"/>
            <p:cNvSpPr>
              <a:spLocks noChangeArrowheads="1"/>
            </p:cNvSpPr>
            <p:nvPr/>
          </p:nvSpPr>
          <p:spPr bwMode="auto">
            <a:xfrm>
              <a:off x="4710" y="223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11" name="Rectangle 31"/>
            <p:cNvSpPr>
              <a:spLocks noChangeArrowheads="1"/>
            </p:cNvSpPr>
            <p:nvPr/>
          </p:nvSpPr>
          <p:spPr bwMode="auto">
            <a:xfrm>
              <a:off x="4710" y="229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12" name="Rectangle 32"/>
            <p:cNvSpPr>
              <a:spLocks noChangeArrowheads="1"/>
            </p:cNvSpPr>
            <p:nvPr/>
          </p:nvSpPr>
          <p:spPr bwMode="auto">
            <a:xfrm>
              <a:off x="4769" y="229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13" name="Rectangle 33"/>
            <p:cNvSpPr>
              <a:spLocks noChangeArrowheads="1"/>
            </p:cNvSpPr>
            <p:nvPr/>
          </p:nvSpPr>
          <p:spPr bwMode="auto">
            <a:xfrm>
              <a:off x="4768" y="235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14" name="Rectangle 34"/>
            <p:cNvSpPr>
              <a:spLocks noChangeArrowheads="1"/>
            </p:cNvSpPr>
            <p:nvPr/>
          </p:nvSpPr>
          <p:spPr bwMode="auto">
            <a:xfrm>
              <a:off x="4708" y="235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15" name="Rectangle 35"/>
            <p:cNvSpPr>
              <a:spLocks noChangeArrowheads="1"/>
            </p:cNvSpPr>
            <p:nvPr/>
          </p:nvSpPr>
          <p:spPr bwMode="auto">
            <a:xfrm>
              <a:off x="4714" y="195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16" name="Rectangle 36"/>
            <p:cNvSpPr>
              <a:spLocks noChangeArrowheads="1"/>
            </p:cNvSpPr>
            <p:nvPr/>
          </p:nvSpPr>
          <p:spPr bwMode="auto">
            <a:xfrm>
              <a:off x="4773" y="195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17" name="Rectangle 37"/>
            <p:cNvSpPr>
              <a:spLocks noChangeArrowheads="1"/>
            </p:cNvSpPr>
            <p:nvPr/>
          </p:nvSpPr>
          <p:spPr bwMode="auto">
            <a:xfrm>
              <a:off x="4772" y="200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18" name="Rectangle 38"/>
            <p:cNvSpPr>
              <a:spLocks noChangeArrowheads="1"/>
            </p:cNvSpPr>
            <p:nvPr/>
          </p:nvSpPr>
          <p:spPr bwMode="auto">
            <a:xfrm>
              <a:off x="4712" y="200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19" name="Rectangle 39"/>
            <p:cNvSpPr>
              <a:spLocks noChangeArrowheads="1"/>
            </p:cNvSpPr>
            <p:nvPr/>
          </p:nvSpPr>
          <p:spPr bwMode="auto">
            <a:xfrm>
              <a:off x="4712" y="206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20" name="Rectangle 40"/>
            <p:cNvSpPr>
              <a:spLocks noChangeArrowheads="1"/>
            </p:cNvSpPr>
            <p:nvPr/>
          </p:nvSpPr>
          <p:spPr bwMode="auto">
            <a:xfrm>
              <a:off x="4771" y="206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21" name="Rectangle 41"/>
            <p:cNvSpPr>
              <a:spLocks noChangeArrowheads="1"/>
            </p:cNvSpPr>
            <p:nvPr/>
          </p:nvSpPr>
          <p:spPr bwMode="auto">
            <a:xfrm>
              <a:off x="4770" y="212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22" name="Rectangle 42"/>
            <p:cNvSpPr>
              <a:spLocks noChangeArrowheads="1"/>
            </p:cNvSpPr>
            <p:nvPr/>
          </p:nvSpPr>
          <p:spPr bwMode="auto">
            <a:xfrm>
              <a:off x="4710" y="212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23" name="Rectangle 43"/>
            <p:cNvSpPr>
              <a:spLocks noChangeArrowheads="1"/>
            </p:cNvSpPr>
            <p:nvPr/>
          </p:nvSpPr>
          <p:spPr bwMode="auto">
            <a:xfrm>
              <a:off x="4706" y="264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24" name="Rectangle 44"/>
            <p:cNvSpPr>
              <a:spLocks noChangeArrowheads="1"/>
            </p:cNvSpPr>
            <p:nvPr/>
          </p:nvSpPr>
          <p:spPr bwMode="auto">
            <a:xfrm>
              <a:off x="4765" y="264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25" name="Rectangle 45"/>
            <p:cNvSpPr>
              <a:spLocks noChangeArrowheads="1"/>
            </p:cNvSpPr>
            <p:nvPr/>
          </p:nvSpPr>
          <p:spPr bwMode="auto">
            <a:xfrm>
              <a:off x="4764" y="269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26" name="Rectangle 46"/>
            <p:cNvSpPr>
              <a:spLocks noChangeArrowheads="1"/>
            </p:cNvSpPr>
            <p:nvPr/>
          </p:nvSpPr>
          <p:spPr bwMode="auto">
            <a:xfrm>
              <a:off x="4704" y="269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27" name="Rectangle 47"/>
            <p:cNvSpPr>
              <a:spLocks noChangeArrowheads="1"/>
            </p:cNvSpPr>
            <p:nvPr/>
          </p:nvSpPr>
          <p:spPr bwMode="auto">
            <a:xfrm>
              <a:off x="4704" y="2757"/>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28" name="Rectangle 48"/>
            <p:cNvSpPr>
              <a:spLocks noChangeArrowheads="1"/>
            </p:cNvSpPr>
            <p:nvPr/>
          </p:nvSpPr>
          <p:spPr bwMode="auto">
            <a:xfrm>
              <a:off x="4763" y="2757"/>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29" name="Rectangle 49"/>
            <p:cNvSpPr>
              <a:spLocks noChangeArrowheads="1"/>
            </p:cNvSpPr>
            <p:nvPr/>
          </p:nvSpPr>
          <p:spPr bwMode="auto">
            <a:xfrm>
              <a:off x="4762" y="281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30" name="Rectangle 50"/>
            <p:cNvSpPr>
              <a:spLocks noChangeArrowheads="1"/>
            </p:cNvSpPr>
            <p:nvPr/>
          </p:nvSpPr>
          <p:spPr bwMode="auto">
            <a:xfrm>
              <a:off x="4702" y="281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31" name="Rectangle 51"/>
            <p:cNvSpPr>
              <a:spLocks noChangeArrowheads="1"/>
            </p:cNvSpPr>
            <p:nvPr/>
          </p:nvSpPr>
          <p:spPr bwMode="auto">
            <a:xfrm>
              <a:off x="4708" y="241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32" name="Rectangle 52"/>
            <p:cNvSpPr>
              <a:spLocks noChangeArrowheads="1"/>
            </p:cNvSpPr>
            <p:nvPr/>
          </p:nvSpPr>
          <p:spPr bwMode="auto">
            <a:xfrm>
              <a:off x="4767" y="241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33" name="Rectangle 53"/>
            <p:cNvSpPr>
              <a:spLocks noChangeArrowheads="1"/>
            </p:cNvSpPr>
            <p:nvPr/>
          </p:nvSpPr>
          <p:spPr bwMode="auto">
            <a:xfrm>
              <a:off x="4766" y="246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34" name="Rectangle 54"/>
            <p:cNvSpPr>
              <a:spLocks noChangeArrowheads="1"/>
            </p:cNvSpPr>
            <p:nvPr/>
          </p:nvSpPr>
          <p:spPr bwMode="auto">
            <a:xfrm>
              <a:off x="4706" y="246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35" name="Rectangle 55"/>
            <p:cNvSpPr>
              <a:spLocks noChangeArrowheads="1"/>
            </p:cNvSpPr>
            <p:nvPr/>
          </p:nvSpPr>
          <p:spPr bwMode="auto">
            <a:xfrm>
              <a:off x="4706" y="252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36" name="Rectangle 56"/>
            <p:cNvSpPr>
              <a:spLocks noChangeArrowheads="1"/>
            </p:cNvSpPr>
            <p:nvPr/>
          </p:nvSpPr>
          <p:spPr bwMode="auto">
            <a:xfrm>
              <a:off x="4765" y="252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37" name="Rectangle 57"/>
            <p:cNvSpPr>
              <a:spLocks noChangeArrowheads="1"/>
            </p:cNvSpPr>
            <p:nvPr/>
          </p:nvSpPr>
          <p:spPr bwMode="auto">
            <a:xfrm>
              <a:off x="4764" y="2582"/>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38" name="Rectangle 58"/>
            <p:cNvSpPr>
              <a:spLocks noChangeArrowheads="1"/>
            </p:cNvSpPr>
            <p:nvPr/>
          </p:nvSpPr>
          <p:spPr bwMode="auto">
            <a:xfrm>
              <a:off x="4704" y="2582"/>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39" name="Rectangle 59"/>
            <p:cNvSpPr>
              <a:spLocks noChangeArrowheads="1"/>
            </p:cNvSpPr>
            <p:nvPr/>
          </p:nvSpPr>
          <p:spPr bwMode="auto">
            <a:xfrm>
              <a:off x="4703" y="310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40" name="Rectangle 60"/>
            <p:cNvSpPr>
              <a:spLocks noChangeArrowheads="1"/>
            </p:cNvSpPr>
            <p:nvPr/>
          </p:nvSpPr>
          <p:spPr bwMode="auto">
            <a:xfrm>
              <a:off x="4762" y="310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41" name="Rectangle 61"/>
            <p:cNvSpPr>
              <a:spLocks noChangeArrowheads="1"/>
            </p:cNvSpPr>
            <p:nvPr/>
          </p:nvSpPr>
          <p:spPr bwMode="auto">
            <a:xfrm>
              <a:off x="4761" y="3161"/>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42" name="Rectangle 62"/>
            <p:cNvSpPr>
              <a:spLocks noChangeArrowheads="1"/>
            </p:cNvSpPr>
            <p:nvPr/>
          </p:nvSpPr>
          <p:spPr bwMode="auto">
            <a:xfrm>
              <a:off x="4701" y="3161"/>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43" name="Rectangle 63"/>
            <p:cNvSpPr>
              <a:spLocks noChangeArrowheads="1"/>
            </p:cNvSpPr>
            <p:nvPr/>
          </p:nvSpPr>
          <p:spPr bwMode="auto">
            <a:xfrm>
              <a:off x="4701" y="321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44" name="Rectangle 64"/>
            <p:cNvSpPr>
              <a:spLocks noChangeArrowheads="1"/>
            </p:cNvSpPr>
            <p:nvPr/>
          </p:nvSpPr>
          <p:spPr bwMode="auto">
            <a:xfrm>
              <a:off x="4760" y="321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45" name="Rectangle 65"/>
            <p:cNvSpPr>
              <a:spLocks noChangeArrowheads="1"/>
            </p:cNvSpPr>
            <p:nvPr/>
          </p:nvSpPr>
          <p:spPr bwMode="auto">
            <a:xfrm>
              <a:off x="4759" y="327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46" name="Rectangle 66"/>
            <p:cNvSpPr>
              <a:spLocks noChangeArrowheads="1"/>
            </p:cNvSpPr>
            <p:nvPr/>
          </p:nvSpPr>
          <p:spPr bwMode="auto">
            <a:xfrm>
              <a:off x="4699" y="327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47" name="Rectangle 67"/>
            <p:cNvSpPr>
              <a:spLocks noChangeArrowheads="1"/>
            </p:cNvSpPr>
            <p:nvPr/>
          </p:nvSpPr>
          <p:spPr bwMode="auto">
            <a:xfrm>
              <a:off x="4705" y="287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48" name="Rectangle 68"/>
            <p:cNvSpPr>
              <a:spLocks noChangeArrowheads="1"/>
            </p:cNvSpPr>
            <p:nvPr/>
          </p:nvSpPr>
          <p:spPr bwMode="auto">
            <a:xfrm>
              <a:off x="4764" y="287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49" name="Rectangle 69"/>
            <p:cNvSpPr>
              <a:spLocks noChangeArrowheads="1"/>
            </p:cNvSpPr>
            <p:nvPr/>
          </p:nvSpPr>
          <p:spPr bwMode="auto">
            <a:xfrm>
              <a:off x="4763" y="293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50" name="Rectangle 70"/>
            <p:cNvSpPr>
              <a:spLocks noChangeArrowheads="1"/>
            </p:cNvSpPr>
            <p:nvPr/>
          </p:nvSpPr>
          <p:spPr bwMode="auto">
            <a:xfrm>
              <a:off x="4703" y="293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51" name="Rectangle 71"/>
            <p:cNvSpPr>
              <a:spLocks noChangeArrowheads="1"/>
            </p:cNvSpPr>
            <p:nvPr/>
          </p:nvSpPr>
          <p:spPr bwMode="auto">
            <a:xfrm>
              <a:off x="4703" y="2988"/>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52" name="Rectangle 72"/>
            <p:cNvSpPr>
              <a:spLocks noChangeArrowheads="1"/>
            </p:cNvSpPr>
            <p:nvPr/>
          </p:nvSpPr>
          <p:spPr bwMode="auto">
            <a:xfrm>
              <a:off x="4762" y="2988"/>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53" name="Rectangle 73"/>
            <p:cNvSpPr>
              <a:spLocks noChangeArrowheads="1"/>
            </p:cNvSpPr>
            <p:nvPr/>
          </p:nvSpPr>
          <p:spPr bwMode="auto">
            <a:xfrm>
              <a:off x="4761" y="304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54" name="Rectangle 74"/>
            <p:cNvSpPr>
              <a:spLocks noChangeArrowheads="1"/>
            </p:cNvSpPr>
            <p:nvPr/>
          </p:nvSpPr>
          <p:spPr bwMode="auto">
            <a:xfrm>
              <a:off x="4701" y="304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55" name="Rectangle 75"/>
            <p:cNvSpPr>
              <a:spLocks noChangeArrowheads="1"/>
            </p:cNvSpPr>
            <p:nvPr/>
          </p:nvSpPr>
          <p:spPr bwMode="auto">
            <a:xfrm>
              <a:off x="4700" y="357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56" name="Rectangle 76"/>
            <p:cNvSpPr>
              <a:spLocks noChangeArrowheads="1"/>
            </p:cNvSpPr>
            <p:nvPr/>
          </p:nvSpPr>
          <p:spPr bwMode="auto">
            <a:xfrm>
              <a:off x="4759" y="357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57" name="Rectangle 77"/>
            <p:cNvSpPr>
              <a:spLocks noChangeArrowheads="1"/>
            </p:cNvSpPr>
            <p:nvPr/>
          </p:nvSpPr>
          <p:spPr bwMode="auto">
            <a:xfrm>
              <a:off x="4758" y="3626"/>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58" name="Rectangle 78"/>
            <p:cNvSpPr>
              <a:spLocks noChangeArrowheads="1"/>
            </p:cNvSpPr>
            <p:nvPr/>
          </p:nvSpPr>
          <p:spPr bwMode="auto">
            <a:xfrm>
              <a:off x="4698" y="3626"/>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59" name="Rectangle 79"/>
            <p:cNvSpPr>
              <a:spLocks noChangeArrowheads="1"/>
            </p:cNvSpPr>
            <p:nvPr/>
          </p:nvSpPr>
          <p:spPr bwMode="auto">
            <a:xfrm>
              <a:off x="4698" y="3684"/>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60" name="Rectangle 80"/>
            <p:cNvSpPr>
              <a:spLocks noChangeArrowheads="1"/>
            </p:cNvSpPr>
            <p:nvPr/>
          </p:nvSpPr>
          <p:spPr bwMode="auto">
            <a:xfrm>
              <a:off x="4757" y="3684"/>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61" name="Rectangle 81"/>
            <p:cNvSpPr>
              <a:spLocks noChangeArrowheads="1"/>
            </p:cNvSpPr>
            <p:nvPr/>
          </p:nvSpPr>
          <p:spPr bwMode="auto">
            <a:xfrm>
              <a:off x="4756" y="3740"/>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62" name="Rectangle 82"/>
            <p:cNvSpPr>
              <a:spLocks noChangeArrowheads="1"/>
            </p:cNvSpPr>
            <p:nvPr/>
          </p:nvSpPr>
          <p:spPr bwMode="auto">
            <a:xfrm>
              <a:off x="4696" y="3740"/>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63" name="Rectangle 83"/>
            <p:cNvSpPr>
              <a:spLocks noChangeArrowheads="1"/>
            </p:cNvSpPr>
            <p:nvPr/>
          </p:nvSpPr>
          <p:spPr bwMode="auto">
            <a:xfrm>
              <a:off x="4702" y="333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64" name="Rectangle 84"/>
            <p:cNvSpPr>
              <a:spLocks noChangeArrowheads="1"/>
            </p:cNvSpPr>
            <p:nvPr/>
          </p:nvSpPr>
          <p:spPr bwMode="auto">
            <a:xfrm>
              <a:off x="4761" y="3339"/>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65" name="Rectangle 85"/>
            <p:cNvSpPr>
              <a:spLocks noChangeArrowheads="1"/>
            </p:cNvSpPr>
            <p:nvPr/>
          </p:nvSpPr>
          <p:spPr bwMode="auto">
            <a:xfrm>
              <a:off x="4760" y="3395"/>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66" name="Rectangle 86"/>
            <p:cNvSpPr>
              <a:spLocks noChangeArrowheads="1"/>
            </p:cNvSpPr>
            <p:nvPr/>
          </p:nvSpPr>
          <p:spPr bwMode="auto">
            <a:xfrm>
              <a:off x="4700" y="3395"/>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67" name="Rectangle 87"/>
            <p:cNvSpPr>
              <a:spLocks noChangeArrowheads="1"/>
            </p:cNvSpPr>
            <p:nvPr/>
          </p:nvSpPr>
          <p:spPr bwMode="auto">
            <a:xfrm>
              <a:off x="4700" y="3453"/>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68" name="Rectangle 88"/>
            <p:cNvSpPr>
              <a:spLocks noChangeArrowheads="1"/>
            </p:cNvSpPr>
            <p:nvPr/>
          </p:nvSpPr>
          <p:spPr bwMode="auto">
            <a:xfrm>
              <a:off x="4759" y="3453"/>
              <a:ext cx="58" cy="58"/>
            </a:xfrm>
            <a:prstGeom prst="rect">
              <a:avLst/>
            </a:prstGeom>
            <a:solidFill>
              <a:srgbClr val="333333"/>
            </a:solidFill>
            <a:ln w="50800" algn="ctr">
              <a:noFill/>
              <a:miter lim="800000"/>
              <a:headEnd/>
              <a:tailEnd/>
            </a:ln>
            <a:effectLst/>
          </p:spPr>
          <p:txBody>
            <a:bodyPr wrap="none" anchor="ctr"/>
            <a:lstStyle/>
            <a:p>
              <a:endParaRPr lang="es-MX"/>
            </a:p>
          </p:txBody>
        </p:sp>
        <p:sp>
          <p:nvSpPr>
            <p:cNvPr id="71769" name="Rectangle 89"/>
            <p:cNvSpPr>
              <a:spLocks noChangeArrowheads="1"/>
            </p:cNvSpPr>
            <p:nvPr/>
          </p:nvSpPr>
          <p:spPr bwMode="auto">
            <a:xfrm>
              <a:off x="4758" y="3509"/>
              <a:ext cx="58" cy="58"/>
            </a:xfrm>
            <a:prstGeom prst="rect">
              <a:avLst/>
            </a:prstGeom>
            <a:solidFill>
              <a:schemeClr val="bg1"/>
            </a:solidFill>
            <a:ln w="50800" algn="ctr">
              <a:noFill/>
              <a:miter lim="800000"/>
              <a:headEnd/>
              <a:tailEnd/>
            </a:ln>
            <a:effectLst/>
          </p:spPr>
          <p:txBody>
            <a:bodyPr wrap="none" anchor="ctr"/>
            <a:lstStyle/>
            <a:p>
              <a:endParaRPr lang="es-MX"/>
            </a:p>
          </p:txBody>
        </p:sp>
        <p:sp>
          <p:nvSpPr>
            <p:cNvPr id="71770" name="Rectangle 90"/>
            <p:cNvSpPr>
              <a:spLocks noChangeArrowheads="1"/>
            </p:cNvSpPr>
            <p:nvPr/>
          </p:nvSpPr>
          <p:spPr bwMode="auto">
            <a:xfrm>
              <a:off x="4698" y="3509"/>
              <a:ext cx="58" cy="58"/>
            </a:xfrm>
            <a:prstGeom prst="rect">
              <a:avLst/>
            </a:prstGeom>
            <a:solidFill>
              <a:srgbClr val="333333"/>
            </a:solidFill>
            <a:ln w="50800" algn="ctr">
              <a:noFill/>
              <a:miter lim="800000"/>
              <a:headEnd/>
              <a:tailEnd/>
            </a:ln>
            <a:effectLst/>
          </p:spPr>
          <p:txBody>
            <a:bodyPr wrap="none" anchor="ctr"/>
            <a:lstStyle/>
            <a:p>
              <a:endParaRPr lang="es-MX"/>
            </a:p>
          </p:txBody>
        </p:sp>
      </p:grpSp>
      <p:sp>
        <p:nvSpPr>
          <p:cNvPr id="71771" name="Text Box 91"/>
          <p:cNvSpPr txBox="1">
            <a:spLocks noChangeArrowheads="1"/>
          </p:cNvSpPr>
          <p:nvPr/>
        </p:nvSpPr>
        <p:spPr bwMode="auto">
          <a:xfrm>
            <a:off x="5638800" y="6096000"/>
            <a:ext cx="1316038" cy="457200"/>
          </a:xfrm>
          <a:prstGeom prst="rect">
            <a:avLst/>
          </a:prstGeom>
          <a:noFill/>
          <a:ln w="50800" algn="ctr">
            <a:noFill/>
            <a:miter lim="800000"/>
            <a:headEnd/>
            <a:tailEnd/>
          </a:ln>
          <a:effectLst/>
        </p:spPr>
        <p:txBody>
          <a:bodyPr wrap="none">
            <a:spAutoFit/>
          </a:bodyPr>
          <a:lstStyle/>
          <a:p>
            <a:pPr algn="l"/>
            <a:r>
              <a:rPr lang="en-US" sz="2400">
                <a:effectLst/>
                <a:latin typeface="Verdana" pitchFamily="34" charset="0"/>
              </a:rPr>
              <a:t>Ejecuta</a:t>
            </a:r>
          </a:p>
        </p:txBody>
      </p:sp>
      <p:grpSp>
        <p:nvGrpSpPr>
          <p:cNvPr id="71772" name="Group 92"/>
          <p:cNvGrpSpPr>
            <a:grpSpLocks/>
          </p:cNvGrpSpPr>
          <p:nvPr/>
        </p:nvGrpSpPr>
        <p:grpSpPr bwMode="auto">
          <a:xfrm>
            <a:off x="7010400" y="6019800"/>
            <a:ext cx="533400" cy="304800"/>
            <a:chOff x="4416" y="3792"/>
            <a:chExt cx="336" cy="192"/>
          </a:xfrm>
        </p:grpSpPr>
        <p:sp>
          <p:nvSpPr>
            <p:cNvPr id="71773" name="Line 93"/>
            <p:cNvSpPr>
              <a:spLocks noChangeShapeType="1"/>
            </p:cNvSpPr>
            <p:nvPr/>
          </p:nvSpPr>
          <p:spPr bwMode="auto">
            <a:xfrm flipV="1">
              <a:off x="4598" y="3792"/>
              <a:ext cx="154" cy="192"/>
            </a:xfrm>
            <a:prstGeom prst="line">
              <a:avLst/>
            </a:prstGeom>
            <a:noFill/>
            <a:ln w="50800">
              <a:solidFill>
                <a:schemeClr val="tx1"/>
              </a:solidFill>
              <a:round/>
              <a:headEnd/>
              <a:tailEnd type="triangle" w="med" len="med"/>
            </a:ln>
            <a:effectLst/>
          </p:spPr>
          <p:txBody>
            <a:bodyPr wrap="none" anchor="ctr"/>
            <a:lstStyle/>
            <a:p>
              <a:endParaRPr lang="es-MX"/>
            </a:p>
          </p:txBody>
        </p:sp>
        <p:sp>
          <p:nvSpPr>
            <p:cNvPr id="71774" name="Line 94"/>
            <p:cNvSpPr>
              <a:spLocks noChangeShapeType="1"/>
            </p:cNvSpPr>
            <p:nvPr/>
          </p:nvSpPr>
          <p:spPr bwMode="auto">
            <a:xfrm>
              <a:off x="4416" y="3984"/>
              <a:ext cx="192" cy="0"/>
            </a:xfrm>
            <a:prstGeom prst="line">
              <a:avLst/>
            </a:prstGeom>
            <a:noFill/>
            <a:ln w="50800">
              <a:solidFill>
                <a:schemeClr val="tx1"/>
              </a:solidFill>
              <a:round/>
              <a:headEnd/>
              <a:tailEnd/>
            </a:ln>
            <a:effectLst/>
          </p:spPr>
          <p:txBody>
            <a:bodyPr wrap="none" anchor="ctr"/>
            <a:lstStyle/>
            <a:p>
              <a:endParaRPr lang="es-MX"/>
            </a:p>
          </p:txBody>
        </p:sp>
      </p:grpSp>
      <p:sp>
        <p:nvSpPr>
          <p:cNvPr id="71775" name="Text Box 95"/>
          <p:cNvSpPr txBox="1">
            <a:spLocks noChangeArrowheads="1"/>
          </p:cNvSpPr>
          <p:nvPr/>
        </p:nvSpPr>
        <p:spPr bwMode="auto">
          <a:xfrm>
            <a:off x="838200" y="1143000"/>
            <a:ext cx="8458200" cy="1311275"/>
          </a:xfrm>
          <a:prstGeom prst="rect">
            <a:avLst/>
          </a:prstGeom>
          <a:noFill/>
          <a:ln w="50800" algn="ctr">
            <a:noFill/>
            <a:miter lim="800000"/>
            <a:headEnd/>
            <a:tailEnd/>
          </a:ln>
          <a:effectLst/>
        </p:spPr>
        <p:txBody>
          <a:bodyPr>
            <a:spAutoFit/>
          </a:bodyPr>
          <a:lstStyle/>
          <a:p>
            <a:pPr algn="l">
              <a:spcBef>
                <a:spcPct val="50000"/>
              </a:spcBef>
            </a:pPr>
            <a:r>
              <a:rPr lang="en-US">
                <a:effectLst/>
                <a:latin typeface="Verdana" pitchFamily="34" charset="0"/>
              </a:rPr>
              <a:t>Vehículos grandes (hilos grandes) y vehículos del mismo color (hilos dependientes) causan tráfico torpe.. Los carros más pequeños (hilos pequeños independientes) permiten un flujo más rápido…</a:t>
            </a:r>
          </a:p>
        </p:txBody>
      </p:sp>
      <p:grpSp>
        <p:nvGrpSpPr>
          <p:cNvPr id="71776" name="Group 96"/>
          <p:cNvGrpSpPr>
            <a:grpSpLocks/>
          </p:cNvGrpSpPr>
          <p:nvPr/>
        </p:nvGrpSpPr>
        <p:grpSpPr bwMode="auto">
          <a:xfrm>
            <a:off x="-46177200" y="2557463"/>
            <a:ext cx="53641625" cy="3038475"/>
            <a:chOff x="-29088" y="1611"/>
            <a:chExt cx="33790" cy="1914"/>
          </a:xfrm>
        </p:grpSpPr>
        <p:grpSp>
          <p:nvGrpSpPr>
            <p:cNvPr id="71777" name="Group 97"/>
            <p:cNvGrpSpPr>
              <a:grpSpLocks/>
            </p:cNvGrpSpPr>
            <p:nvPr/>
          </p:nvGrpSpPr>
          <p:grpSpPr bwMode="auto">
            <a:xfrm>
              <a:off x="-12096" y="1632"/>
              <a:ext cx="16798" cy="1893"/>
              <a:chOff x="-12096" y="1632"/>
              <a:chExt cx="16798" cy="1893"/>
            </a:xfrm>
          </p:grpSpPr>
          <p:grpSp>
            <p:nvGrpSpPr>
              <p:cNvPr id="71778" name="Group 98"/>
              <p:cNvGrpSpPr>
                <a:grpSpLocks noChangeAspect="1"/>
              </p:cNvGrpSpPr>
              <p:nvPr/>
            </p:nvGrpSpPr>
            <p:grpSpPr bwMode="auto">
              <a:xfrm>
                <a:off x="1921" y="3120"/>
                <a:ext cx="2781" cy="403"/>
                <a:chOff x="-96" y="3024"/>
                <a:chExt cx="5856" cy="848"/>
              </a:xfrm>
            </p:grpSpPr>
            <p:sp>
              <p:nvSpPr>
                <p:cNvPr id="71779" name="Freeform 99"/>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1780" name="Freeform 100"/>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1781" name="Freeform 101"/>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1782" name="Freeform 102"/>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1783" name="Freeform 103"/>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1784" name="Freeform 104"/>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1785" name="Freeform 105"/>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1786" name="Freeform 106"/>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1787" name="Freeform 107"/>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1788" name="Freeform 108"/>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1789" name="Freeform 109"/>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1790" name="Freeform 110"/>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1791" name="Freeform 111"/>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1792" name="Freeform 112"/>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1793" name="Freeform 113"/>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1794" name="Freeform 114"/>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1795" name="Freeform 115"/>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1796" name="Freeform 116"/>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1797" name="Freeform 117"/>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1798" name="Rectangle 118"/>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1799" name="Rectangle 119"/>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1800" name="Rectangle 120"/>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1801" name="Rectangle 121"/>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1802" name="Rectangle 122"/>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1803" name="Rectangle 123"/>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1804" name="Rectangle 124"/>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1805" name="Rectangle 125"/>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1806" name="Rectangle 126"/>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1807" name="Rectangle 127"/>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1808" name="Rectangle 128"/>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1809" name="Rectangle 129"/>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1810" name="Rectangle 130"/>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1811" name="Rectangle 131"/>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1812" name="Rectangle 132"/>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1813" name="Rectangle 133"/>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1814" name="Rectangle 134"/>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1815" name="Rectangle 135"/>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1816" name="Rectangle 136"/>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1817" name="Rectangle 137"/>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1818" name="Freeform 138"/>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1819" name="Freeform 139"/>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1820" name="Freeform 140"/>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1821" name="Freeform 141"/>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1822" name="Freeform 142"/>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1823" name="Freeform 143"/>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1824" name="Freeform 144"/>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1825" name="Freeform 145"/>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1826" name="Freeform 146"/>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1827" name="Freeform 147"/>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1828" name="Freeform 148"/>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1829" name="Freeform 149"/>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830" name="Freeform 150"/>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831" name="Freeform 151"/>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1832" name="Freeform 152"/>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1833" name="Freeform 153"/>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1834" name="Freeform 154"/>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1835" name="Freeform 155"/>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1836" name="Freeform 156"/>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1837" name="Freeform 157"/>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1838" name="Freeform 158"/>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1839" name="Freeform 159"/>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1840" name="Freeform 160"/>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1841" name="Freeform 161"/>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1842" name="Freeform 162"/>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1843" name="Freeform 163"/>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1844" name="Freeform 164"/>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1845" name="Freeform 165"/>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1846" name="Freeform 166"/>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1847" name="Freeform 167"/>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1848" name="Freeform 168"/>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1849" name="Freeform 169"/>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1850" name="Freeform 170"/>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1851" name="Rectangle 171"/>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1852" name="Freeform 172"/>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1853" name="Rectangle 173"/>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1854" name="Freeform 174"/>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1855" name="Rectangle 175"/>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1856" name="Rectangle 176"/>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1857" name="Freeform 177"/>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1858" name="Freeform 178"/>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1859" name="Freeform 179"/>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1860" name="Freeform 180"/>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1861" name="Rectangle 181"/>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1862" name="Rectangle 182"/>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1863" name="Freeform 183"/>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1864" name="Freeform 184"/>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1865" name="Freeform 185"/>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1866" name="Freeform 186"/>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1867" name="Freeform 187"/>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1868" name="Freeform 188"/>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1869" name="Freeform 189"/>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1870" name="Freeform 190"/>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1871" name="Freeform 191"/>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872" name="Freeform 192"/>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873" name="Freeform 193"/>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1874" name="Freeform 194"/>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1875" name="Freeform 195"/>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1876" name="Freeform 196"/>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1877" name="Freeform 197"/>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1878" name="Freeform 198"/>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1879" name="Freeform 199"/>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1880" name="Freeform 200"/>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1881" name="Freeform 201"/>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1882" name="Freeform 202"/>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1883" name="Freeform 203"/>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1884" name="Freeform 204"/>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1885" name="Rectangle 205"/>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1886" name="Rectangle 206"/>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1887" name="Rectangle 207"/>
                <p:cNvSpPr>
                  <a:spLocks noChangeAspect="1" noChangeArrowheads="1"/>
                </p:cNvSpPr>
                <p:nvPr/>
              </p:nvSpPr>
              <p:spPr bwMode="auto">
                <a:xfrm>
                  <a:off x="2400"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1888" name="Rectangle 208"/>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1889" name="Rectangle 209"/>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1890" name="Freeform 210"/>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1891" name="Freeform 211"/>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1892" name="Freeform 212"/>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1893" name="Freeform 213"/>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1894" name="Freeform 214"/>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1895" name="Freeform 215"/>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1896" name="Freeform 216"/>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1897" name="Freeform 217"/>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1898" name="Freeform 218"/>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899" name="Freeform 219"/>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900" name="Freeform 220"/>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1901" name="Freeform 221"/>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1902" name="Freeform 222"/>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1903" name="Freeform 223"/>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1904" name="Freeform 224"/>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1905" name="Freeform 225"/>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1906" name="Freeform 226"/>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1907" name="Freeform 227"/>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1908" name="Freeform 228"/>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1909" name="Freeform 229"/>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1910" name="Freeform 230"/>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1911" name="Freeform 231"/>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1912" name="Rectangle 232"/>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1913" name="Rectangle 233"/>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1914" name="Rectangle 234"/>
                <p:cNvSpPr>
                  <a:spLocks noChangeAspect="1" noChangeArrowheads="1"/>
                </p:cNvSpPr>
                <p:nvPr/>
              </p:nvSpPr>
              <p:spPr bwMode="auto">
                <a:xfrm>
                  <a:off x="-96"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1915" name="Freeform 235"/>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1916" name="Freeform 236"/>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1917" name="Freeform 237"/>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1918" name="Freeform 238"/>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1919" name="Freeform 239"/>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1920" name="Freeform 240"/>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1921" name="Freeform 241"/>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1922" name="Freeform 242"/>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1923" name="Freeform 243"/>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924" name="Freeform 244"/>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925" name="Freeform 245"/>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1926" name="Freeform 246"/>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1927" name="Freeform 247"/>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1928" name="Freeform 248"/>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1929" name="Freeform 249"/>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1930" name="Freeform 250"/>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1931" name="Freeform 251"/>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1932" name="Freeform 252"/>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1933" name="Freeform 253"/>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1934" name="Freeform 254"/>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1935" name="Freeform 255"/>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1936" name="Freeform 256"/>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1937" name="Rectangle 257"/>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1938" name="Rectangle 258"/>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1939" name="Group 259"/>
              <p:cNvGrpSpPr>
                <a:grpSpLocks noChangeAspect="1"/>
              </p:cNvGrpSpPr>
              <p:nvPr/>
            </p:nvGrpSpPr>
            <p:grpSpPr bwMode="auto">
              <a:xfrm>
                <a:off x="384" y="2160"/>
                <a:ext cx="2781" cy="403"/>
                <a:chOff x="-96" y="3024"/>
                <a:chExt cx="5856" cy="848"/>
              </a:xfrm>
            </p:grpSpPr>
            <p:sp>
              <p:nvSpPr>
                <p:cNvPr id="71940" name="Freeform 260"/>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1941" name="Freeform 261"/>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1942" name="Freeform 262"/>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1943" name="Freeform 263"/>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1944" name="Freeform 264"/>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1945" name="Freeform 265"/>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1946" name="Freeform 266"/>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1947" name="Freeform 267"/>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1948" name="Freeform 268"/>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1949" name="Freeform 269"/>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1950" name="Freeform 270"/>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1951" name="Freeform 271"/>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1952" name="Freeform 272"/>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1953" name="Freeform 273"/>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1954" name="Freeform 274"/>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1955" name="Freeform 275"/>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1956" name="Freeform 276"/>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1957" name="Freeform 277"/>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1958" name="Freeform 278"/>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1959" name="Rectangle 279"/>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1960" name="Rectangle 280"/>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1961" name="Rectangle 281"/>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1962" name="Rectangle 282"/>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1963" name="Rectangle 283"/>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1964" name="Rectangle 284"/>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1965" name="Rectangle 285"/>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1966" name="Rectangle 286"/>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1967" name="Rectangle 287"/>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1968" name="Rectangle 288"/>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1969" name="Rectangle 289"/>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1970" name="Rectangle 290"/>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1971" name="Rectangle 291"/>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1972" name="Rectangle 292"/>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1973" name="Rectangle 293"/>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1974" name="Rectangle 294"/>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1975" name="Rectangle 295"/>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1976" name="Rectangle 296"/>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1977" name="Rectangle 297"/>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1978" name="Rectangle 298"/>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1979" name="Freeform 299"/>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1980" name="Freeform 300"/>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1981" name="Freeform 301"/>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1982" name="Freeform 302"/>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1983" name="Freeform 303"/>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1984" name="Freeform 304"/>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1985" name="Freeform 305"/>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1986" name="Freeform 306"/>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1987" name="Freeform 307"/>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1988" name="Freeform 308"/>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1989" name="Freeform 309"/>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1990" name="Freeform 310"/>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991" name="Freeform 311"/>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1992" name="Freeform 312"/>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1993" name="Freeform 313"/>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1994" name="Freeform 314"/>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1995" name="Freeform 315"/>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1996" name="Freeform 316"/>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1997" name="Freeform 317"/>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1998" name="Freeform 318"/>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1999" name="Freeform 319"/>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000" name="Freeform 320"/>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001" name="Freeform 321"/>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2002" name="Freeform 322"/>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003" name="Freeform 323"/>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004" name="Freeform 324"/>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2005" name="Freeform 325"/>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006" name="Freeform 326"/>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007" name="Freeform 327"/>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2008" name="Freeform 328"/>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009" name="Freeform 329"/>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010" name="Freeform 330"/>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2011" name="Freeform 331"/>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2012" name="Rectangle 332"/>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2013" name="Freeform 333"/>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2014" name="Rectangle 334"/>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2015" name="Freeform 335"/>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2016" name="Rectangle 336"/>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2017" name="Rectangle 337"/>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2018" name="Freeform 338"/>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2019" name="Freeform 339"/>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2020" name="Freeform 340"/>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2021" name="Freeform 341"/>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2022" name="Rectangle 342"/>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2023" name="Rectangle 343"/>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024" name="Freeform 344"/>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025" name="Freeform 345"/>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026" name="Freeform 346"/>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027" name="Freeform 347"/>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028" name="Freeform 348"/>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029" name="Freeform 349"/>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030" name="Freeform 350"/>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031" name="Freeform 351"/>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032" name="Freeform 352"/>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033" name="Freeform 353"/>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034" name="Freeform 354"/>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035" name="Freeform 355"/>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036" name="Freeform 356"/>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037" name="Freeform 357"/>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038" name="Freeform 358"/>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039" name="Freeform 359"/>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040" name="Freeform 360"/>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041" name="Freeform 361"/>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042" name="Freeform 362"/>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043" name="Freeform 363"/>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044" name="Freeform 364"/>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045" name="Freeform 365"/>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046" name="Rectangle 366"/>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047" name="Rectangle 367"/>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048" name="Rectangle 368"/>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2049" name="Rectangle 369"/>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2050" name="Rectangle 370"/>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051" name="Freeform 371"/>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052" name="Freeform 372"/>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053" name="Freeform 373"/>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054" name="Freeform 374"/>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055" name="Freeform 375"/>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056" name="Freeform 376"/>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057" name="Freeform 377"/>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058" name="Freeform 378"/>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059" name="Freeform 379"/>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060" name="Freeform 380"/>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061" name="Freeform 381"/>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062" name="Freeform 382"/>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063" name="Freeform 383"/>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064" name="Freeform 384"/>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065" name="Freeform 385"/>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066" name="Freeform 386"/>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067" name="Freeform 387"/>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068" name="Freeform 388"/>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069" name="Freeform 389"/>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070" name="Freeform 390"/>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071" name="Freeform 391"/>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072" name="Freeform 392"/>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073" name="Rectangle 393"/>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074" name="Rectangle 394"/>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075" name="Rectangle 395"/>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2076" name="Freeform 396"/>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077" name="Freeform 397"/>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078" name="Freeform 398"/>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079" name="Freeform 399"/>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080" name="Freeform 400"/>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081" name="Freeform 401"/>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082" name="Freeform 402"/>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083" name="Freeform 403"/>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084" name="Freeform 404"/>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085" name="Freeform 405"/>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086" name="Freeform 406"/>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087" name="Freeform 407"/>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088" name="Freeform 408"/>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089" name="Freeform 409"/>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090" name="Freeform 410"/>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091" name="Freeform 411"/>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092" name="Freeform 412"/>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093" name="Freeform 413"/>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094" name="Freeform 414"/>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095" name="Freeform 415"/>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096" name="Freeform 416"/>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097" name="Freeform 417"/>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098" name="Rectangle 418"/>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099" name="Rectangle 419"/>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2100" name="Group 420"/>
              <p:cNvGrpSpPr>
                <a:grpSpLocks noChangeAspect="1"/>
              </p:cNvGrpSpPr>
              <p:nvPr/>
            </p:nvGrpSpPr>
            <p:grpSpPr bwMode="auto">
              <a:xfrm>
                <a:off x="4033" y="2112"/>
                <a:ext cx="645" cy="405"/>
                <a:chOff x="3888" y="1008"/>
                <a:chExt cx="1153" cy="724"/>
              </a:xfrm>
            </p:grpSpPr>
            <p:sp>
              <p:nvSpPr>
                <p:cNvPr id="72101" name="AutoShape 421"/>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2102" name="Freeform 422"/>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103" name="Freeform 423"/>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104" name="Freeform 424"/>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105" name="Freeform 425"/>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106" name="Freeform 426"/>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2107" name="Freeform 427"/>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108" name="Freeform 428"/>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109" name="Freeform 429"/>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110" name="Freeform 430"/>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111" name="Freeform 431"/>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2112" name="Freeform 432"/>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2113" name="Freeform 433"/>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2114" name="Freeform 434"/>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115" name="Freeform 435"/>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116" name="Freeform 436"/>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117" name="Freeform 437"/>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118" name="Freeform 438"/>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119" name="Freeform 439"/>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120" name="Freeform 440"/>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121" name="Freeform 441"/>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122" name="Freeform 442"/>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123" name="Freeform 443"/>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124" name="Freeform 444"/>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125" name="Freeform 445"/>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126" name="Freeform 446"/>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127" name="Freeform 447"/>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128" name="Freeform 448"/>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129" name="Freeform 449"/>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130" name="Group 450"/>
              <p:cNvGrpSpPr>
                <a:grpSpLocks noChangeAspect="1"/>
              </p:cNvGrpSpPr>
              <p:nvPr/>
            </p:nvGrpSpPr>
            <p:grpSpPr bwMode="auto">
              <a:xfrm>
                <a:off x="3264" y="2112"/>
                <a:ext cx="645" cy="405"/>
                <a:chOff x="3888" y="1008"/>
                <a:chExt cx="1153" cy="724"/>
              </a:xfrm>
            </p:grpSpPr>
            <p:sp>
              <p:nvSpPr>
                <p:cNvPr id="72131" name="AutoShape 451"/>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2132" name="Freeform 452"/>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133" name="Freeform 453"/>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134" name="Freeform 454"/>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135" name="Freeform 455"/>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136" name="Freeform 456"/>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2137" name="Freeform 457"/>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138" name="Freeform 458"/>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139" name="Freeform 459"/>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140" name="Freeform 460"/>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141" name="Freeform 461"/>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2142" name="Freeform 462"/>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2143" name="Freeform 463"/>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2144" name="Freeform 464"/>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145" name="Freeform 465"/>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146" name="Freeform 466"/>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147" name="Freeform 467"/>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148" name="Freeform 468"/>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149" name="Freeform 469"/>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150" name="Freeform 470"/>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151" name="Freeform 471"/>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152" name="Freeform 472"/>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153" name="Freeform 473"/>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154" name="Freeform 474"/>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155" name="Freeform 475"/>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156" name="Freeform 476"/>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157" name="Freeform 477"/>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158" name="Freeform 478"/>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159" name="Freeform 479"/>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160" name="Group 480"/>
              <p:cNvGrpSpPr>
                <a:grpSpLocks noChangeAspect="1"/>
              </p:cNvGrpSpPr>
              <p:nvPr/>
            </p:nvGrpSpPr>
            <p:grpSpPr bwMode="auto">
              <a:xfrm>
                <a:off x="1200" y="2592"/>
                <a:ext cx="645" cy="405"/>
                <a:chOff x="2112" y="1008"/>
                <a:chExt cx="1153" cy="724"/>
              </a:xfrm>
            </p:grpSpPr>
            <p:sp>
              <p:nvSpPr>
                <p:cNvPr id="72161" name="AutoShape 481"/>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2162" name="Freeform 482"/>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163" name="Freeform 483"/>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164" name="Freeform 484"/>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165" name="Freeform 485"/>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166" name="Freeform 486"/>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2167" name="Freeform 487"/>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168" name="Freeform 488"/>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169" name="Freeform 489"/>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170" name="Freeform 490"/>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171" name="Freeform 491"/>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2172" name="Freeform 492"/>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2173" name="Freeform 493"/>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2174" name="Freeform 494"/>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175" name="Freeform 495"/>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176" name="Freeform 496"/>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177" name="Freeform 497"/>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178" name="Freeform 498"/>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179" name="Freeform 499"/>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180" name="Freeform 500"/>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181" name="Freeform 501"/>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182" name="Freeform 502"/>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183" name="Freeform 503"/>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184" name="Freeform 504"/>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185" name="Freeform 505"/>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186" name="Freeform 506"/>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187" name="Freeform 507"/>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188" name="Freeform 508"/>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189" name="Freeform 509"/>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190" name="Group 510"/>
              <p:cNvGrpSpPr>
                <a:grpSpLocks noChangeAspect="1"/>
              </p:cNvGrpSpPr>
              <p:nvPr/>
            </p:nvGrpSpPr>
            <p:grpSpPr bwMode="auto">
              <a:xfrm>
                <a:off x="3984" y="1632"/>
                <a:ext cx="645" cy="405"/>
                <a:chOff x="2064" y="2304"/>
                <a:chExt cx="1153" cy="724"/>
              </a:xfrm>
            </p:grpSpPr>
            <p:sp>
              <p:nvSpPr>
                <p:cNvPr id="72191" name="AutoShape 511"/>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72192" name="Freeform 512"/>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193" name="Freeform 513"/>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194" name="Freeform 514"/>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195" name="Freeform 515"/>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196" name="Freeform 516"/>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72197" name="Freeform 517"/>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198" name="Freeform 518"/>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199" name="Freeform 519"/>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200" name="Freeform 520"/>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201" name="Freeform 521"/>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72202" name="Freeform 522"/>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72203" name="Freeform 523"/>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72204" name="Freeform 524"/>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205" name="Freeform 525"/>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206" name="Freeform 526"/>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207" name="Freeform 527"/>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208" name="Freeform 528"/>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209" name="Freeform 529"/>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210" name="Freeform 530"/>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211" name="Freeform 531"/>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212" name="Freeform 532"/>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213" name="Freeform 533"/>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214" name="Freeform 534"/>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215" name="Freeform 535"/>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216" name="Freeform 536"/>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217" name="Freeform 537"/>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218" name="Freeform 538"/>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219" name="Freeform 539"/>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220" name="Group 540"/>
              <p:cNvGrpSpPr>
                <a:grpSpLocks noChangeAspect="1"/>
              </p:cNvGrpSpPr>
              <p:nvPr/>
            </p:nvGrpSpPr>
            <p:grpSpPr bwMode="auto">
              <a:xfrm>
                <a:off x="3264" y="2592"/>
                <a:ext cx="645" cy="405"/>
                <a:chOff x="288" y="1008"/>
                <a:chExt cx="1153" cy="724"/>
              </a:xfrm>
            </p:grpSpPr>
            <p:sp>
              <p:nvSpPr>
                <p:cNvPr id="72221" name="AutoShape 541"/>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2222" name="Freeform 542"/>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223" name="Freeform 543"/>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224" name="Freeform 544"/>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225" name="Freeform 545"/>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226" name="Freeform 546"/>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2227" name="Freeform 547"/>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228" name="Freeform 548"/>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229" name="Freeform 549"/>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230" name="Freeform 550"/>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231" name="Freeform 551"/>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2232" name="Freeform 552"/>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2233" name="Freeform 553"/>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2234" name="Freeform 554"/>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235" name="Freeform 555"/>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236" name="Freeform 556"/>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237" name="Freeform 557"/>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238" name="Freeform 558"/>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239" name="Freeform 559"/>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240" name="Freeform 560"/>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241" name="Freeform 561"/>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242" name="Freeform 562"/>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243" name="Freeform 563"/>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244" name="Freeform 564"/>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245" name="Freeform 565"/>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246" name="Freeform 566"/>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247" name="Freeform 567"/>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248" name="Freeform 568"/>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249" name="Freeform 569"/>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250" name="Group 570"/>
              <p:cNvGrpSpPr>
                <a:grpSpLocks noChangeAspect="1"/>
              </p:cNvGrpSpPr>
              <p:nvPr/>
            </p:nvGrpSpPr>
            <p:grpSpPr bwMode="auto">
              <a:xfrm>
                <a:off x="-1679" y="2640"/>
                <a:ext cx="2781" cy="403"/>
                <a:chOff x="-96" y="3024"/>
                <a:chExt cx="5856" cy="848"/>
              </a:xfrm>
            </p:grpSpPr>
            <p:sp>
              <p:nvSpPr>
                <p:cNvPr id="72251" name="Freeform 571"/>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2252" name="Freeform 572"/>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2253" name="Freeform 573"/>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254" name="Freeform 574"/>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255" name="Freeform 575"/>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2256" name="Freeform 576"/>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2257" name="Freeform 577"/>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2258" name="Freeform 578"/>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2259" name="Freeform 579"/>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2260" name="Freeform 580"/>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2261" name="Freeform 581"/>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2262" name="Freeform 582"/>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2263" name="Freeform 583"/>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2264" name="Freeform 584"/>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2265" name="Freeform 585"/>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2266" name="Freeform 586"/>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2267" name="Freeform 587"/>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2268" name="Freeform 588"/>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2269" name="Freeform 589"/>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2270" name="Rectangle 590"/>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2271" name="Rectangle 591"/>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2272" name="Rectangle 592"/>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2273" name="Rectangle 593"/>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2274" name="Rectangle 594"/>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2275" name="Rectangle 595"/>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2276" name="Rectangle 596"/>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2277" name="Rectangle 597"/>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2278" name="Rectangle 598"/>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2279" name="Rectangle 599"/>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2280" name="Rectangle 600"/>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2281" name="Rectangle 601"/>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2282" name="Rectangle 602"/>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2283" name="Rectangle 603"/>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2284" name="Rectangle 604"/>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2285" name="Rectangle 605"/>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2286" name="Rectangle 606"/>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2287" name="Rectangle 607"/>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2288" name="Rectangle 608"/>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2289" name="Rectangle 609"/>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2290" name="Freeform 610"/>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2291" name="Freeform 611"/>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2292" name="Freeform 612"/>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293" name="Freeform 613"/>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294" name="Freeform 614"/>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2295" name="Freeform 615"/>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296" name="Freeform 616"/>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297" name="Freeform 617"/>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2298" name="Freeform 618"/>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299" name="Freeform 619"/>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300" name="Freeform 620"/>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2301" name="Freeform 621"/>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02" name="Freeform 622"/>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03" name="Freeform 623"/>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2304" name="Freeform 624"/>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305" name="Freeform 625"/>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306" name="Freeform 626"/>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2307" name="Freeform 627"/>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308" name="Freeform 628"/>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309" name="Freeform 629"/>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2310" name="Freeform 630"/>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311" name="Freeform 631"/>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312" name="Freeform 632"/>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2313" name="Freeform 633"/>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314" name="Freeform 634"/>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315" name="Freeform 635"/>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2316" name="Freeform 636"/>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317" name="Freeform 637"/>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318" name="Freeform 638"/>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2319" name="Freeform 639"/>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320" name="Freeform 640"/>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321" name="Freeform 641"/>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2322" name="Freeform 642"/>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2323" name="Rectangle 643"/>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2324" name="Freeform 644"/>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2325" name="Rectangle 645"/>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2326" name="Freeform 646"/>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2327" name="Rectangle 647"/>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2328" name="Rectangle 648"/>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2329" name="Freeform 649"/>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2330" name="Freeform 650"/>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2331" name="Freeform 651"/>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2332" name="Freeform 652"/>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2333" name="Rectangle 653"/>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2334" name="Rectangle 654"/>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335" name="Freeform 655"/>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336" name="Freeform 656"/>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337" name="Freeform 657"/>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338" name="Freeform 658"/>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339" name="Freeform 659"/>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340" name="Freeform 660"/>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341" name="Freeform 661"/>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342" name="Freeform 662"/>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343" name="Freeform 663"/>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44" name="Freeform 664"/>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45" name="Freeform 665"/>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346" name="Freeform 666"/>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347" name="Freeform 667"/>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348" name="Freeform 668"/>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349" name="Freeform 669"/>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350" name="Freeform 670"/>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351" name="Freeform 671"/>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352" name="Freeform 672"/>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353" name="Freeform 673"/>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354" name="Freeform 674"/>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355" name="Freeform 675"/>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356" name="Freeform 676"/>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357" name="Rectangle 677"/>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358" name="Rectangle 678"/>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359" name="Rectangle 679"/>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2360" name="Rectangle 680"/>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2361" name="Rectangle 681"/>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362" name="Freeform 682"/>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363" name="Freeform 683"/>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364" name="Freeform 684"/>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365" name="Freeform 685"/>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366" name="Freeform 686"/>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367" name="Freeform 687"/>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368" name="Freeform 688"/>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369" name="Freeform 689"/>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370" name="Freeform 690"/>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71" name="Freeform 691"/>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72" name="Freeform 692"/>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373" name="Freeform 693"/>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374" name="Freeform 694"/>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375" name="Freeform 695"/>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376" name="Freeform 696"/>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377" name="Freeform 697"/>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378" name="Freeform 698"/>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379" name="Freeform 699"/>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380" name="Freeform 700"/>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381" name="Freeform 701"/>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382" name="Freeform 702"/>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383" name="Freeform 703"/>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384" name="Rectangle 704"/>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385" name="Rectangle 705"/>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386" name="Rectangle 706"/>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2387" name="Freeform 707"/>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388" name="Freeform 708"/>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389" name="Freeform 709"/>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390" name="Freeform 710"/>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391" name="Freeform 711"/>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392" name="Freeform 712"/>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393" name="Freeform 713"/>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394" name="Freeform 714"/>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395" name="Freeform 715"/>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96" name="Freeform 716"/>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397" name="Freeform 717"/>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398" name="Freeform 718"/>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399" name="Freeform 719"/>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400" name="Freeform 720"/>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401" name="Freeform 721"/>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402" name="Freeform 722"/>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403" name="Freeform 723"/>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404" name="Freeform 724"/>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405" name="Freeform 725"/>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406" name="Freeform 726"/>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407" name="Freeform 727"/>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408" name="Freeform 728"/>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409" name="Rectangle 729"/>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410" name="Rectangle 730"/>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2411" name="Group 731"/>
              <p:cNvGrpSpPr>
                <a:grpSpLocks noChangeAspect="1"/>
              </p:cNvGrpSpPr>
              <p:nvPr/>
            </p:nvGrpSpPr>
            <p:grpSpPr bwMode="auto">
              <a:xfrm>
                <a:off x="3264" y="1680"/>
                <a:ext cx="645" cy="405"/>
                <a:chOff x="3888" y="2304"/>
                <a:chExt cx="1153" cy="724"/>
              </a:xfrm>
            </p:grpSpPr>
            <p:sp>
              <p:nvSpPr>
                <p:cNvPr id="72412" name="AutoShape 732"/>
                <p:cNvSpPr>
                  <a:spLocks noChangeAspect="1" noChangeArrowheads="1" noTextEdit="1"/>
                </p:cNvSpPr>
                <p:nvPr/>
              </p:nvSpPr>
              <p:spPr bwMode="auto">
                <a:xfrm flipH="1">
                  <a:off x="3888" y="2304"/>
                  <a:ext cx="1153" cy="724"/>
                </a:xfrm>
                <a:prstGeom prst="rect">
                  <a:avLst/>
                </a:prstGeom>
                <a:noFill/>
                <a:ln w="9525">
                  <a:noFill/>
                  <a:miter lim="800000"/>
                  <a:headEnd/>
                  <a:tailEnd/>
                </a:ln>
              </p:spPr>
              <p:txBody>
                <a:bodyPr/>
                <a:lstStyle/>
                <a:p>
                  <a:endParaRPr lang="es-MX"/>
                </a:p>
              </p:txBody>
            </p:sp>
            <p:sp>
              <p:nvSpPr>
                <p:cNvPr id="72413" name="Freeform 733"/>
                <p:cNvSpPr>
                  <a:spLocks noChangeAspect="1"/>
                </p:cNvSpPr>
                <p:nvPr/>
              </p:nvSpPr>
              <p:spPr bwMode="auto">
                <a:xfrm flipH="1">
                  <a:off x="3889"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414" name="Freeform 734"/>
                <p:cNvSpPr>
                  <a:spLocks noChangeAspect="1"/>
                </p:cNvSpPr>
                <p:nvPr/>
              </p:nvSpPr>
              <p:spPr bwMode="auto">
                <a:xfrm flipH="1">
                  <a:off x="3921"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415" name="Freeform 735"/>
                <p:cNvSpPr>
                  <a:spLocks noChangeAspect="1"/>
                </p:cNvSpPr>
                <p:nvPr/>
              </p:nvSpPr>
              <p:spPr bwMode="auto">
                <a:xfrm flipH="1">
                  <a:off x="4264"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416" name="Freeform 736"/>
                <p:cNvSpPr>
                  <a:spLocks noChangeAspect="1"/>
                </p:cNvSpPr>
                <p:nvPr/>
              </p:nvSpPr>
              <p:spPr bwMode="auto">
                <a:xfrm flipH="1">
                  <a:off x="4329"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417" name="Freeform 737"/>
                <p:cNvSpPr>
                  <a:spLocks noChangeAspect="1"/>
                </p:cNvSpPr>
                <p:nvPr/>
              </p:nvSpPr>
              <p:spPr bwMode="auto">
                <a:xfrm flipH="1">
                  <a:off x="4316"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CC66"/>
                </a:solidFill>
                <a:ln w="9525">
                  <a:noFill/>
                  <a:round/>
                  <a:headEnd/>
                  <a:tailEnd/>
                </a:ln>
              </p:spPr>
              <p:txBody>
                <a:bodyPr/>
                <a:lstStyle/>
                <a:p>
                  <a:endParaRPr lang="es-MX"/>
                </a:p>
              </p:txBody>
            </p:sp>
            <p:sp>
              <p:nvSpPr>
                <p:cNvPr id="72418" name="Freeform 738"/>
                <p:cNvSpPr>
                  <a:spLocks noChangeAspect="1"/>
                </p:cNvSpPr>
                <p:nvPr/>
              </p:nvSpPr>
              <p:spPr bwMode="auto">
                <a:xfrm flipH="1">
                  <a:off x="4355"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419" name="Freeform 739"/>
                <p:cNvSpPr>
                  <a:spLocks noChangeAspect="1"/>
                </p:cNvSpPr>
                <p:nvPr/>
              </p:nvSpPr>
              <p:spPr bwMode="auto">
                <a:xfrm flipH="1">
                  <a:off x="4488"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420" name="Freeform 740"/>
                <p:cNvSpPr>
                  <a:spLocks noChangeAspect="1"/>
                </p:cNvSpPr>
                <p:nvPr/>
              </p:nvSpPr>
              <p:spPr bwMode="auto">
                <a:xfrm flipH="1">
                  <a:off x="4539"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421" name="Freeform 741"/>
                <p:cNvSpPr>
                  <a:spLocks noChangeAspect="1"/>
                </p:cNvSpPr>
                <p:nvPr/>
              </p:nvSpPr>
              <p:spPr bwMode="auto">
                <a:xfrm flipH="1">
                  <a:off x="4632"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422" name="Freeform 742"/>
                <p:cNvSpPr>
                  <a:spLocks noChangeAspect="1"/>
                </p:cNvSpPr>
                <p:nvPr/>
              </p:nvSpPr>
              <p:spPr bwMode="auto">
                <a:xfrm flipH="1">
                  <a:off x="4606"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FF3300"/>
                </a:solidFill>
                <a:ln w="9525">
                  <a:noFill/>
                  <a:round/>
                  <a:headEnd/>
                  <a:tailEnd/>
                </a:ln>
              </p:spPr>
              <p:txBody>
                <a:bodyPr/>
                <a:lstStyle/>
                <a:p>
                  <a:endParaRPr lang="es-MX"/>
                </a:p>
              </p:txBody>
            </p:sp>
            <p:sp>
              <p:nvSpPr>
                <p:cNvPr id="72423" name="Freeform 743"/>
                <p:cNvSpPr>
                  <a:spLocks noChangeAspect="1"/>
                </p:cNvSpPr>
                <p:nvPr/>
              </p:nvSpPr>
              <p:spPr bwMode="auto">
                <a:xfrm flipH="1">
                  <a:off x="3979"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FF3300"/>
                </a:solidFill>
                <a:ln w="9525">
                  <a:noFill/>
                  <a:round/>
                  <a:headEnd/>
                  <a:tailEnd/>
                </a:ln>
              </p:spPr>
              <p:txBody>
                <a:bodyPr/>
                <a:lstStyle/>
                <a:p>
                  <a:endParaRPr lang="es-MX"/>
                </a:p>
              </p:txBody>
            </p:sp>
            <p:sp>
              <p:nvSpPr>
                <p:cNvPr id="72424" name="Freeform 744"/>
                <p:cNvSpPr>
                  <a:spLocks noChangeAspect="1"/>
                </p:cNvSpPr>
                <p:nvPr/>
              </p:nvSpPr>
              <p:spPr bwMode="auto">
                <a:xfrm flipH="1">
                  <a:off x="3904"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00FF"/>
                </a:solidFill>
                <a:ln w="9525">
                  <a:noFill/>
                  <a:round/>
                  <a:headEnd/>
                  <a:tailEnd/>
                </a:ln>
              </p:spPr>
              <p:txBody>
                <a:bodyPr/>
                <a:lstStyle/>
                <a:p>
                  <a:endParaRPr lang="es-MX"/>
                </a:p>
              </p:txBody>
            </p:sp>
            <p:sp>
              <p:nvSpPr>
                <p:cNvPr id="72425" name="Freeform 745"/>
                <p:cNvSpPr>
                  <a:spLocks noChangeAspect="1"/>
                </p:cNvSpPr>
                <p:nvPr/>
              </p:nvSpPr>
              <p:spPr bwMode="auto">
                <a:xfrm flipH="1">
                  <a:off x="4520"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426" name="Freeform 746"/>
                <p:cNvSpPr>
                  <a:spLocks noChangeAspect="1"/>
                </p:cNvSpPr>
                <p:nvPr/>
              </p:nvSpPr>
              <p:spPr bwMode="auto">
                <a:xfrm flipH="1">
                  <a:off x="4461"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427" name="Freeform 747"/>
                <p:cNvSpPr>
                  <a:spLocks noChangeAspect="1"/>
                </p:cNvSpPr>
                <p:nvPr/>
              </p:nvSpPr>
              <p:spPr bwMode="auto">
                <a:xfrm flipH="1">
                  <a:off x="4660"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428" name="Freeform 748"/>
                <p:cNvSpPr>
                  <a:spLocks noChangeAspect="1"/>
                </p:cNvSpPr>
                <p:nvPr/>
              </p:nvSpPr>
              <p:spPr bwMode="auto">
                <a:xfrm flipH="1">
                  <a:off x="4675"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429" name="Freeform 749"/>
                <p:cNvSpPr>
                  <a:spLocks noChangeAspect="1"/>
                </p:cNvSpPr>
                <p:nvPr/>
              </p:nvSpPr>
              <p:spPr bwMode="auto">
                <a:xfrm flipH="1">
                  <a:off x="4685"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430" name="Freeform 750"/>
                <p:cNvSpPr>
                  <a:spLocks noChangeAspect="1"/>
                </p:cNvSpPr>
                <p:nvPr/>
              </p:nvSpPr>
              <p:spPr bwMode="auto">
                <a:xfrm flipH="1">
                  <a:off x="4700"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431" name="Freeform 751"/>
                <p:cNvSpPr>
                  <a:spLocks noChangeAspect="1"/>
                </p:cNvSpPr>
                <p:nvPr/>
              </p:nvSpPr>
              <p:spPr bwMode="auto">
                <a:xfrm flipH="1">
                  <a:off x="4033"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432" name="Freeform 752"/>
                <p:cNvSpPr>
                  <a:spLocks noChangeAspect="1"/>
                </p:cNvSpPr>
                <p:nvPr/>
              </p:nvSpPr>
              <p:spPr bwMode="auto">
                <a:xfrm flipH="1">
                  <a:off x="4048"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433" name="Freeform 753"/>
                <p:cNvSpPr>
                  <a:spLocks noChangeAspect="1"/>
                </p:cNvSpPr>
                <p:nvPr/>
              </p:nvSpPr>
              <p:spPr bwMode="auto">
                <a:xfrm flipH="1">
                  <a:off x="4058"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434" name="Freeform 754"/>
                <p:cNvSpPr>
                  <a:spLocks noChangeAspect="1"/>
                </p:cNvSpPr>
                <p:nvPr/>
              </p:nvSpPr>
              <p:spPr bwMode="auto">
                <a:xfrm flipH="1">
                  <a:off x="4073"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435" name="Freeform 755"/>
                <p:cNvSpPr>
                  <a:spLocks noChangeAspect="1"/>
                </p:cNvSpPr>
                <p:nvPr/>
              </p:nvSpPr>
              <p:spPr bwMode="auto">
                <a:xfrm flipH="1">
                  <a:off x="4378"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436" name="Freeform 756"/>
                <p:cNvSpPr>
                  <a:spLocks noChangeAspect="1"/>
                </p:cNvSpPr>
                <p:nvPr/>
              </p:nvSpPr>
              <p:spPr bwMode="auto">
                <a:xfrm flipH="1">
                  <a:off x="4393"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437" name="Freeform 757"/>
                <p:cNvSpPr>
                  <a:spLocks noChangeAspect="1"/>
                </p:cNvSpPr>
                <p:nvPr/>
              </p:nvSpPr>
              <p:spPr bwMode="auto">
                <a:xfrm flipH="1">
                  <a:off x="4340"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438" name="Freeform 758"/>
                <p:cNvSpPr>
                  <a:spLocks noChangeAspect="1"/>
                </p:cNvSpPr>
                <p:nvPr/>
              </p:nvSpPr>
              <p:spPr bwMode="auto">
                <a:xfrm flipH="1">
                  <a:off x="4346"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439" name="Freeform 759"/>
                <p:cNvSpPr>
                  <a:spLocks noChangeAspect="1"/>
                </p:cNvSpPr>
                <p:nvPr/>
              </p:nvSpPr>
              <p:spPr bwMode="auto">
                <a:xfrm flipH="1">
                  <a:off x="4363"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440" name="Freeform 760"/>
                <p:cNvSpPr>
                  <a:spLocks noChangeAspect="1"/>
                </p:cNvSpPr>
                <p:nvPr/>
              </p:nvSpPr>
              <p:spPr bwMode="auto">
                <a:xfrm flipH="1">
                  <a:off x="4440"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441" name="Group 761"/>
              <p:cNvGrpSpPr>
                <a:grpSpLocks noChangeAspect="1"/>
              </p:cNvGrpSpPr>
              <p:nvPr/>
            </p:nvGrpSpPr>
            <p:grpSpPr bwMode="auto">
              <a:xfrm>
                <a:off x="3936" y="2592"/>
                <a:ext cx="645" cy="405"/>
                <a:chOff x="3888" y="2304"/>
                <a:chExt cx="1153" cy="724"/>
              </a:xfrm>
            </p:grpSpPr>
            <p:sp>
              <p:nvSpPr>
                <p:cNvPr id="72442" name="AutoShape 762"/>
                <p:cNvSpPr>
                  <a:spLocks noChangeAspect="1" noChangeArrowheads="1" noTextEdit="1"/>
                </p:cNvSpPr>
                <p:nvPr/>
              </p:nvSpPr>
              <p:spPr bwMode="auto">
                <a:xfrm flipH="1">
                  <a:off x="3888" y="2304"/>
                  <a:ext cx="1153" cy="724"/>
                </a:xfrm>
                <a:prstGeom prst="rect">
                  <a:avLst/>
                </a:prstGeom>
                <a:noFill/>
                <a:ln w="9525">
                  <a:noFill/>
                  <a:miter lim="800000"/>
                  <a:headEnd/>
                  <a:tailEnd/>
                </a:ln>
              </p:spPr>
              <p:txBody>
                <a:bodyPr/>
                <a:lstStyle/>
                <a:p>
                  <a:endParaRPr lang="es-MX"/>
                </a:p>
              </p:txBody>
            </p:sp>
            <p:sp>
              <p:nvSpPr>
                <p:cNvPr id="72443" name="Freeform 763"/>
                <p:cNvSpPr>
                  <a:spLocks noChangeAspect="1"/>
                </p:cNvSpPr>
                <p:nvPr/>
              </p:nvSpPr>
              <p:spPr bwMode="auto">
                <a:xfrm flipH="1">
                  <a:off x="3889"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444" name="Freeform 764"/>
                <p:cNvSpPr>
                  <a:spLocks noChangeAspect="1"/>
                </p:cNvSpPr>
                <p:nvPr/>
              </p:nvSpPr>
              <p:spPr bwMode="auto">
                <a:xfrm flipH="1">
                  <a:off x="3921"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445" name="Freeform 765"/>
                <p:cNvSpPr>
                  <a:spLocks noChangeAspect="1"/>
                </p:cNvSpPr>
                <p:nvPr/>
              </p:nvSpPr>
              <p:spPr bwMode="auto">
                <a:xfrm flipH="1">
                  <a:off x="4264"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446" name="Freeform 766"/>
                <p:cNvSpPr>
                  <a:spLocks noChangeAspect="1"/>
                </p:cNvSpPr>
                <p:nvPr/>
              </p:nvSpPr>
              <p:spPr bwMode="auto">
                <a:xfrm flipH="1">
                  <a:off x="4329"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447" name="Freeform 767"/>
                <p:cNvSpPr>
                  <a:spLocks noChangeAspect="1"/>
                </p:cNvSpPr>
                <p:nvPr/>
              </p:nvSpPr>
              <p:spPr bwMode="auto">
                <a:xfrm flipH="1">
                  <a:off x="4316"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CC66"/>
                </a:solidFill>
                <a:ln w="9525">
                  <a:noFill/>
                  <a:round/>
                  <a:headEnd/>
                  <a:tailEnd/>
                </a:ln>
              </p:spPr>
              <p:txBody>
                <a:bodyPr/>
                <a:lstStyle/>
                <a:p>
                  <a:endParaRPr lang="es-MX"/>
                </a:p>
              </p:txBody>
            </p:sp>
            <p:sp>
              <p:nvSpPr>
                <p:cNvPr id="72448" name="Freeform 768"/>
                <p:cNvSpPr>
                  <a:spLocks noChangeAspect="1"/>
                </p:cNvSpPr>
                <p:nvPr/>
              </p:nvSpPr>
              <p:spPr bwMode="auto">
                <a:xfrm flipH="1">
                  <a:off x="4355"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449" name="Freeform 769"/>
                <p:cNvSpPr>
                  <a:spLocks noChangeAspect="1"/>
                </p:cNvSpPr>
                <p:nvPr/>
              </p:nvSpPr>
              <p:spPr bwMode="auto">
                <a:xfrm flipH="1">
                  <a:off x="4488"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450" name="Freeform 770"/>
                <p:cNvSpPr>
                  <a:spLocks noChangeAspect="1"/>
                </p:cNvSpPr>
                <p:nvPr/>
              </p:nvSpPr>
              <p:spPr bwMode="auto">
                <a:xfrm flipH="1">
                  <a:off x="4539"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451" name="Freeform 771"/>
                <p:cNvSpPr>
                  <a:spLocks noChangeAspect="1"/>
                </p:cNvSpPr>
                <p:nvPr/>
              </p:nvSpPr>
              <p:spPr bwMode="auto">
                <a:xfrm flipH="1">
                  <a:off x="4632"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452" name="Freeform 772"/>
                <p:cNvSpPr>
                  <a:spLocks noChangeAspect="1"/>
                </p:cNvSpPr>
                <p:nvPr/>
              </p:nvSpPr>
              <p:spPr bwMode="auto">
                <a:xfrm flipH="1">
                  <a:off x="4606"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FF3300"/>
                </a:solidFill>
                <a:ln w="9525">
                  <a:noFill/>
                  <a:round/>
                  <a:headEnd/>
                  <a:tailEnd/>
                </a:ln>
              </p:spPr>
              <p:txBody>
                <a:bodyPr/>
                <a:lstStyle/>
                <a:p>
                  <a:endParaRPr lang="es-MX"/>
                </a:p>
              </p:txBody>
            </p:sp>
            <p:sp>
              <p:nvSpPr>
                <p:cNvPr id="72453" name="Freeform 773"/>
                <p:cNvSpPr>
                  <a:spLocks noChangeAspect="1"/>
                </p:cNvSpPr>
                <p:nvPr/>
              </p:nvSpPr>
              <p:spPr bwMode="auto">
                <a:xfrm flipH="1">
                  <a:off x="3979"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FF3300"/>
                </a:solidFill>
                <a:ln w="9525">
                  <a:noFill/>
                  <a:round/>
                  <a:headEnd/>
                  <a:tailEnd/>
                </a:ln>
              </p:spPr>
              <p:txBody>
                <a:bodyPr/>
                <a:lstStyle/>
                <a:p>
                  <a:endParaRPr lang="es-MX"/>
                </a:p>
              </p:txBody>
            </p:sp>
            <p:sp>
              <p:nvSpPr>
                <p:cNvPr id="72454" name="Freeform 774"/>
                <p:cNvSpPr>
                  <a:spLocks noChangeAspect="1"/>
                </p:cNvSpPr>
                <p:nvPr/>
              </p:nvSpPr>
              <p:spPr bwMode="auto">
                <a:xfrm flipH="1">
                  <a:off x="3904"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00FF"/>
                </a:solidFill>
                <a:ln w="9525">
                  <a:noFill/>
                  <a:round/>
                  <a:headEnd/>
                  <a:tailEnd/>
                </a:ln>
              </p:spPr>
              <p:txBody>
                <a:bodyPr/>
                <a:lstStyle/>
                <a:p>
                  <a:endParaRPr lang="es-MX"/>
                </a:p>
              </p:txBody>
            </p:sp>
            <p:sp>
              <p:nvSpPr>
                <p:cNvPr id="72455" name="Freeform 775"/>
                <p:cNvSpPr>
                  <a:spLocks noChangeAspect="1"/>
                </p:cNvSpPr>
                <p:nvPr/>
              </p:nvSpPr>
              <p:spPr bwMode="auto">
                <a:xfrm flipH="1">
                  <a:off x="4520"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456" name="Freeform 776"/>
                <p:cNvSpPr>
                  <a:spLocks noChangeAspect="1"/>
                </p:cNvSpPr>
                <p:nvPr/>
              </p:nvSpPr>
              <p:spPr bwMode="auto">
                <a:xfrm flipH="1">
                  <a:off x="4461"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457" name="Freeform 777"/>
                <p:cNvSpPr>
                  <a:spLocks noChangeAspect="1"/>
                </p:cNvSpPr>
                <p:nvPr/>
              </p:nvSpPr>
              <p:spPr bwMode="auto">
                <a:xfrm flipH="1">
                  <a:off x="4660"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458" name="Freeform 778"/>
                <p:cNvSpPr>
                  <a:spLocks noChangeAspect="1"/>
                </p:cNvSpPr>
                <p:nvPr/>
              </p:nvSpPr>
              <p:spPr bwMode="auto">
                <a:xfrm flipH="1">
                  <a:off x="4675"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459" name="Freeform 779"/>
                <p:cNvSpPr>
                  <a:spLocks noChangeAspect="1"/>
                </p:cNvSpPr>
                <p:nvPr/>
              </p:nvSpPr>
              <p:spPr bwMode="auto">
                <a:xfrm flipH="1">
                  <a:off x="4685"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460" name="Freeform 780"/>
                <p:cNvSpPr>
                  <a:spLocks noChangeAspect="1"/>
                </p:cNvSpPr>
                <p:nvPr/>
              </p:nvSpPr>
              <p:spPr bwMode="auto">
                <a:xfrm flipH="1">
                  <a:off x="4700"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461" name="Freeform 781"/>
                <p:cNvSpPr>
                  <a:spLocks noChangeAspect="1"/>
                </p:cNvSpPr>
                <p:nvPr/>
              </p:nvSpPr>
              <p:spPr bwMode="auto">
                <a:xfrm flipH="1">
                  <a:off x="4033"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462" name="Freeform 782"/>
                <p:cNvSpPr>
                  <a:spLocks noChangeAspect="1"/>
                </p:cNvSpPr>
                <p:nvPr/>
              </p:nvSpPr>
              <p:spPr bwMode="auto">
                <a:xfrm flipH="1">
                  <a:off x="4048"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463" name="Freeform 783"/>
                <p:cNvSpPr>
                  <a:spLocks noChangeAspect="1"/>
                </p:cNvSpPr>
                <p:nvPr/>
              </p:nvSpPr>
              <p:spPr bwMode="auto">
                <a:xfrm flipH="1">
                  <a:off x="4058"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464" name="Freeform 784"/>
                <p:cNvSpPr>
                  <a:spLocks noChangeAspect="1"/>
                </p:cNvSpPr>
                <p:nvPr/>
              </p:nvSpPr>
              <p:spPr bwMode="auto">
                <a:xfrm flipH="1">
                  <a:off x="4073"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465" name="Freeform 785"/>
                <p:cNvSpPr>
                  <a:spLocks noChangeAspect="1"/>
                </p:cNvSpPr>
                <p:nvPr/>
              </p:nvSpPr>
              <p:spPr bwMode="auto">
                <a:xfrm flipH="1">
                  <a:off x="4378"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466" name="Freeform 786"/>
                <p:cNvSpPr>
                  <a:spLocks noChangeAspect="1"/>
                </p:cNvSpPr>
                <p:nvPr/>
              </p:nvSpPr>
              <p:spPr bwMode="auto">
                <a:xfrm flipH="1">
                  <a:off x="4393"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467" name="Freeform 787"/>
                <p:cNvSpPr>
                  <a:spLocks noChangeAspect="1"/>
                </p:cNvSpPr>
                <p:nvPr/>
              </p:nvSpPr>
              <p:spPr bwMode="auto">
                <a:xfrm flipH="1">
                  <a:off x="4340"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468" name="Freeform 788"/>
                <p:cNvSpPr>
                  <a:spLocks noChangeAspect="1"/>
                </p:cNvSpPr>
                <p:nvPr/>
              </p:nvSpPr>
              <p:spPr bwMode="auto">
                <a:xfrm flipH="1">
                  <a:off x="4346"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469" name="Freeform 789"/>
                <p:cNvSpPr>
                  <a:spLocks noChangeAspect="1"/>
                </p:cNvSpPr>
                <p:nvPr/>
              </p:nvSpPr>
              <p:spPr bwMode="auto">
                <a:xfrm flipH="1">
                  <a:off x="4363"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470" name="Freeform 790"/>
                <p:cNvSpPr>
                  <a:spLocks noChangeAspect="1"/>
                </p:cNvSpPr>
                <p:nvPr/>
              </p:nvSpPr>
              <p:spPr bwMode="auto">
                <a:xfrm flipH="1">
                  <a:off x="4440"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471" name="Group 791"/>
              <p:cNvGrpSpPr>
                <a:grpSpLocks noChangeAspect="1"/>
              </p:cNvGrpSpPr>
              <p:nvPr/>
            </p:nvGrpSpPr>
            <p:grpSpPr bwMode="auto">
              <a:xfrm>
                <a:off x="-357" y="1659"/>
                <a:ext cx="645" cy="405"/>
                <a:chOff x="288" y="1008"/>
                <a:chExt cx="1153" cy="724"/>
              </a:xfrm>
            </p:grpSpPr>
            <p:sp>
              <p:nvSpPr>
                <p:cNvPr id="72472" name="AutoShape 792"/>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2473" name="Freeform 793"/>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474" name="Freeform 794"/>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475" name="Freeform 795"/>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476" name="Freeform 796"/>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477" name="Freeform 797"/>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2478" name="Freeform 798"/>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479" name="Freeform 799"/>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480" name="Freeform 800"/>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481" name="Freeform 801"/>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482" name="Freeform 802"/>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2483" name="Freeform 803"/>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2484" name="Freeform 804"/>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2485" name="Freeform 805"/>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486" name="Freeform 806"/>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487" name="Freeform 807"/>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488" name="Freeform 808"/>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489" name="Freeform 809"/>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490" name="Freeform 810"/>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491" name="Freeform 811"/>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492" name="Freeform 812"/>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493" name="Freeform 813"/>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494" name="Freeform 814"/>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495" name="Freeform 815"/>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496" name="Freeform 816"/>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497" name="Freeform 817"/>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498" name="Freeform 818"/>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499" name="Freeform 819"/>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500" name="Freeform 820"/>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501" name="Group 821"/>
              <p:cNvGrpSpPr>
                <a:grpSpLocks noChangeAspect="1"/>
              </p:cNvGrpSpPr>
              <p:nvPr/>
            </p:nvGrpSpPr>
            <p:grpSpPr bwMode="auto">
              <a:xfrm>
                <a:off x="1179" y="3072"/>
                <a:ext cx="645" cy="405"/>
                <a:chOff x="3888" y="2304"/>
                <a:chExt cx="1153" cy="724"/>
              </a:xfrm>
            </p:grpSpPr>
            <p:sp>
              <p:nvSpPr>
                <p:cNvPr id="72502" name="AutoShape 822"/>
                <p:cNvSpPr>
                  <a:spLocks noChangeAspect="1" noChangeArrowheads="1" noTextEdit="1"/>
                </p:cNvSpPr>
                <p:nvPr/>
              </p:nvSpPr>
              <p:spPr bwMode="auto">
                <a:xfrm flipH="1">
                  <a:off x="3888" y="2304"/>
                  <a:ext cx="1153" cy="724"/>
                </a:xfrm>
                <a:prstGeom prst="rect">
                  <a:avLst/>
                </a:prstGeom>
                <a:noFill/>
                <a:ln w="9525">
                  <a:noFill/>
                  <a:miter lim="800000"/>
                  <a:headEnd/>
                  <a:tailEnd/>
                </a:ln>
              </p:spPr>
              <p:txBody>
                <a:bodyPr/>
                <a:lstStyle/>
                <a:p>
                  <a:endParaRPr lang="es-MX"/>
                </a:p>
              </p:txBody>
            </p:sp>
            <p:sp>
              <p:nvSpPr>
                <p:cNvPr id="72503" name="Freeform 823"/>
                <p:cNvSpPr>
                  <a:spLocks noChangeAspect="1"/>
                </p:cNvSpPr>
                <p:nvPr/>
              </p:nvSpPr>
              <p:spPr bwMode="auto">
                <a:xfrm flipH="1">
                  <a:off x="3889"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504" name="Freeform 824"/>
                <p:cNvSpPr>
                  <a:spLocks noChangeAspect="1"/>
                </p:cNvSpPr>
                <p:nvPr/>
              </p:nvSpPr>
              <p:spPr bwMode="auto">
                <a:xfrm flipH="1">
                  <a:off x="3921"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505" name="Freeform 825"/>
                <p:cNvSpPr>
                  <a:spLocks noChangeAspect="1"/>
                </p:cNvSpPr>
                <p:nvPr/>
              </p:nvSpPr>
              <p:spPr bwMode="auto">
                <a:xfrm flipH="1">
                  <a:off x="4264"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506" name="Freeform 826"/>
                <p:cNvSpPr>
                  <a:spLocks noChangeAspect="1"/>
                </p:cNvSpPr>
                <p:nvPr/>
              </p:nvSpPr>
              <p:spPr bwMode="auto">
                <a:xfrm flipH="1">
                  <a:off x="4329"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507" name="Freeform 827"/>
                <p:cNvSpPr>
                  <a:spLocks noChangeAspect="1"/>
                </p:cNvSpPr>
                <p:nvPr/>
              </p:nvSpPr>
              <p:spPr bwMode="auto">
                <a:xfrm flipH="1">
                  <a:off x="4316"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CC66"/>
                </a:solidFill>
                <a:ln w="9525">
                  <a:noFill/>
                  <a:round/>
                  <a:headEnd/>
                  <a:tailEnd/>
                </a:ln>
              </p:spPr>
              <p:txBody>
                <a:bodyPr/>
                <a:lstStyle/>
                <a:p>
                  <a:endParaRPr lang="es-MX"/>
                </a:p>
              </p:txBody>
            </p:sp>
            <p:sp>
              <p:nvSpPr>
                <p:cNvPr id="72508" name="Freeform 828"/>
                <p:cNvSpPr>
                  <a:spLocks noChangeAspect="1"/>
                </p:cNvSpPr>
                <p:nvPr/>
              </p:nvSpPr>
              <p:spPr bwMode="auto">
                <a:xfrm flipH="1">
                  <a:off x="4355"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509" name="Freeform 829"/>
                <p:cNvSpPr>
                  <a:spLocks noChangeAspect="1"/>
                </p:cNvSpPr>
                <p:nvPr/>
              </p:nvSpPr>
              <p:spPr bwMode="auto">
                <a:xfrm flipH="1">
                  <a:off x="4488"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510" name="Freeform 830"/>
                <p:cNvSpPr>
                  <a:spLocks noChangeAspect="1"/>
                </p:cNvSpPr>
                <p:nvPr/>
              </p:nvSpPr>
              <p:spPr bwMode="auto">
                <a:xfrm flipH="1">
                  <a:off x="4539"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511" name="Freeform 831"/>
                <p:cNvSpPr>
                  <a:spLocks noChangeAspect="1"/>
                </p:cNvSpPr>
                <p:nvPr/>
              </p:nvSpPr>
              <p:spPr bwMode="auto">
                <a:xfrm flipH="1">
                  <a:off x="4632"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512" name="Freeform 832"/>
                <p:cNvSpPr>
                  <a:spLocks noChangeAspect="1"/>
                </p:cNvSpPr>
                <p:nvPr/>
              </p:nvSpPr>
              <p:spPr bwMode="auto">
                <a:xfrm flipH="1">
                  <a:off x="4606"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FF3300"/>
                </a:solidFill>
                <a:ln w="9525">
                  <a:noFill/>
                  <a:round/>
                  <a:headEnd/>
                  <a:tailEnd/>
                </a:ln>
              </p:spPr>
              <p:txBody>
                <a:bodyPr/>
                <a:lstStyle/>
                <a:p>
                  <a:endParaRPr lang="es-MX"/>
                </a:p>
              </p:txBody>
            </p:sp>
            <p:sp>
              <p:nvSpPr>
                <p:cNvPr id="72513" name="Freeform 833"/>
                <p:cNvSpPr>
                  <a:spLocks noChangeAspect="1"/>
                </p:cNvSpPr>
                <p:nvPr/>
              </p:nvSpPr>
              <p:spPr bwMode="auto">
                <a:xfrm flipH="1">
                  <a:off x="3979"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FF3300"/>
                </a:solidFill>
                <a:ln w="9525">
                  <a:noFill/>
                  <a:round/>
                  <a:headEnd/>
                  <a:tailEnd/>
                </a:ln>
              </p:spPr>
              <p:txBody>
                <a:bodyPr/>
                <a:lstStyle/>
                <a:p>
                  <a:endParaRPr lang="es-MX"/>
                </a:p>
              </p:txBody>
            </p:sp>
            <p:sp>
              <p:nvSpPr>
                <p:cNvPr id="72514" name="Freeform 834"/>
                <p:cNvSpPr>
                  <a:spLocks noChangeAspect="1"/>
                </p:cNvSpPr>
                <p:nvPr/>
              </p:nvSpPr>
              <p:spPr bwMode="auto">
                <a:xfrm flipH="1">
                  <a:off x="3904"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00FF"/>
                </a:solidFill>
                <a:ln w="9525">
                  <a:noFill/>
                  <a:round/>
                  <a:headEnd/>
                  <a:tailEnd/>
                </a:ln>
              </p:spPr>
              <p:txBody>
                <a:bodyPr/>
                <a:lstStyle/>
                <a:p>
                  <a:endParaRPr lang="es-MX"/>
                </a:p>
              </p:txBody>
            </p:sp>
            <p:sp>
              <p:nvSpPr>
                <p:cNvPr id="72515" name="Freeform 835"/>
                <p:cNvSpPr>
                  <a:spLocks noChangeAspect="1"/>
                </p:cNvSpPr>
                <p:nvPr/>
              </p:nvSpPr>
              <p:spPr bwMode="auto">
                <a:xfrm flipH="1">
                  <a:off x="4520"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516" name="Freeform 836"/>
                <p:cNvSpPr>
                  <a:spLocks noChangeAspect="1"/>
                </p:cNvSpPr>
                <p:nvPr/>
              </p:nvSpPr>
              <p:spPr bwMode="auto">
                <a:xfrm flipH="1">
                  <a:off x="4461"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517" name="Freeform 837"/>
                <p:cNvSpPr>
                  <a:spLocks noChangeAspect="1"/>
                </p:cNvSpPr>
                <p:nvPr/>
              </p:nvSpPr>
              <p:spPr bwMode="auto">
                <a:xfrm flipH="1">
                  <a:off x="4660"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518" name="Freeform 838"/>
                <p:cNvSpPr>
                  <a:spLocks noChangeAspect="1"/>
                </p:cNvSpPr>
                <p:nvPr/>
              </p:nvSpPr>
              <p:spPr bwMode="auto">
                <a:xfrm flipH="1">
                  <a:off x="4675"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519" name="Freeform 839"/>
                <p:cNvSpPr>
                  <a:spLocks noChangeAspect="1"/>
                </p:cNvSpPr>
                <p:nvPr/>
              </p:nvSpPr>
              <p:spPr bwMode="auto">
                <a:xfrm flipH="1">
                  <a:off x="4685"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520" name="Freeform 840"/>
                <p:cNvSpPr>
                  <a:spLocks noChangeAspect="1"/>
                </p:cNvSpPr>
                <p:nvPr/>
              </p:nvSpPr>
              <p:spPr bwMode="auto">
                <a:xfrm flipH="1">
                  <a:off x="4700"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521" name="Freeform 841"/>
                <p:cNvSpPr>
                  <a:spLocks noChangeAspect="1"/>
                </p:cNvSpPr>
                <p:nvPr/>
              </p:nvSpPr>
              <p:spPr bwMode="auto">
                <a:xfrm flipH="1">
                  <a:off x="4033"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522" name="Freeform 842"/>
                <p:cNvSpPr>
                  <a:spLocks noChangeAspect="1"/>
                </p:cNvSpPr>
                <p:nvPr/>
              </p:nvSpPr>
              <p:spPr bwMode="auto">
                <a:xfrm flipH="1">
                  <a:off x="4048"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523" name="Freeform 843"/>
                <p:cNvSpPr>
                  <a:spLocks noChangeAspect="1"/>
                </p:cNvSpPr>
                <p:nvPr/>
              </p:nvSpPr>
              <p:spPr bwMode="auto">
                <a:xfrm flipH="1">
                  <a:off x="4058"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524" name="Freeform 844"/>
                <p:cNvSpPr>
                  <a:spLocks noChangeAspect="1"/>
                </p:cNvSpPr>
                <p:nvPr/>
              </p:nvSpPr>
              <p:spPr bwMode="auto">
                <a:xfrm flipH="1">
                  <a:off x="4073"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525" name="Freeform 845"/>
                <p:cNvSpPr>
                  <a:spLocks noChangeAspect="1"/>
                </p:cNvSpPr>
                <p:nvPr/>
              </p:nvSpPr>
              <p:spPr bwMode="auto">
                <a:xfrm flipH="1">
                  <a:off x="4378"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526" name="Freeform 846"/>
                <p:cNvSpPr>
                  <a:spLocks noChangeAspect="1"/>
                </p:cNvSpPr>
                <p:nvPr/>
              </p:nvSpPr>
              <p:spPr bwMode="auto">
                <a:xfrm flipH="1">
                  <a:off x="4393"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527" name="Freeform 847"/>
                <p:cNvSpPr>
                  <a:spLocks noChangeAspect="1"/>
                </p:cNvSpPr>
                <p:nvPr/>
              </p:nvSpPr>
              <p:spPr bwMode="auto">
                <a:xfrm flipH="1">
                  <a:off x="4340"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528" name="Freeform 848"/>
                <p:cNvSpPr>
                  <a:spLocks noChangeAspect="1"/>
                </p:cNvSpPr>
                <p:nvPr/>
              </p:nvSpPr>
              <p:spPr bwMode="auto">
                <a:xfrm flipH="1">
                  <a:off x="4346"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529" name="Freeform 849"/>
                <p:cNvSpPr>
                  <a:spLocks noChangeAspect="1"/>
                </p:cNvSpPr>
                <p:nvPr/>
              </p:nvSpPr>
              <p:spPr bwMode="auto">
                <a:xfrm flipH="1">
                  <a:off x="4363"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530" name="Freeform 850"/>
                <p:cNvSpPr>
                  <a:spLocks noChangeAspect="1"/>
                </p:cNvSpPr>
                <p:nvPr/>
              </p:nvSpPr>
              <p:spPr bwMode="auto">
                <a:xfrm flipH="1">
                  <a:off x="4440"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531" name="Group 851"/>
              <p:cNvGrpSpPr>
                <a:grpSpLocks noChangeAspect="1"/>
              </p:cNvGrpSpPr>
              <p:nvPr/>
            </p:nvGrpSpPr>
            <p:grpSpPr bwMode="auto">
              <a:xfrm>
                <a:off x="2496" y="1680"/>
                <a:ext cx="645" cy="405"/>
                <a:chOff x="240" y="2304"/>
                <a:chExt cx="1153" cy="724"/>
              </a:xfrm>
            </p:grpSpPr>
            <p:sp>
              <p:nvSpPr>
                <p:cNvPr id="72532" name="AutoShape 852"/>
                <p:cNvSpPr>
                  <a:spLocks noChangeAspect="1" noChangeArrowheads="1" noTextEdit="1"/>
                </p:cNvSpPr>
                <p:nvPr/>
              </p:nvSpPr>
              <p:spPr bwMode="auto">
                <a:xfrm flipH="1">
                  <a:off x="240" y="2304"/>
                  <a:ext cx="1153" cy="724"/>
                </a:xfrm>
                <a:prstGeom prst="rect">
                  <a:avLst/>
                </a:prstGeom>
                <a:noFill/>
                <a:ln w="9525">
                  <a:noFill/>
                  <a:miter lim="800000"/>
                  <a:headEnd/>
                  <a:tailEnd/>
                </a:ln>
              </p:spPr>
              <p:txBody>
                <a:bodyPr/>
                <a:lstStyle/>
                <a:p>
                  <a:endParaRPr lang="es-MX"/>
                </a:p>
              </p:txBody>
            </p:sp>
            <p:sp>
              <p:nvSpPr>
                <p:cNvPr id="72533" name="Freeform 853"/>
                <p:cNvSpPr>
                  <a:spLocks noChangeAspect="1"/>
                </p:cNvSpPr>
                <p:nvPr/>
              </p:nvSpPr>
              <p:spPr bwMode="auto">
                <a:xfrm flipH="1">
                  <a:off x="241"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534" name="Freeform 854"/>
                <p:cNvSpPr>
                  <a:spLocks noChangeAspect="1"/>
                </p:cNvSpPr>
                <p:nvPr/>
              </p:nvSpPr>
              <p:spPr bwMode="auto">
                <a:xfrm flipH="1">
                  <a:off x="273"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535" name="Freeform 855"/>
                <p:cNvSpPr>
                  <a:spLocks noChangeAspect="1"/>
                </p:cNvSpPr>
                <p:nvPr/>
              </p:nvSpPr>
              <p:spPr bwMode="auto">
                <a:xfrm flipH="1">
                  <a:off x="616"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536" name="Freeform 856"/>
                <p:cNvSpPr>
                  <a:spLocks noChangeAspect="1"/>
                </p:cNvSpPr>
                <p:nvPr/>
              </p:nvSpPr>
              <p:spPr bwMode="auto">
                <a:xfrm flipH="1">
                  <a:off x="681"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537" name="Freeform 857"/>
                <p:cNvSpPr>
                  <a:spLocks noChangeAspect="1"/>
                </p:cNvSpPr>
                <p:nvPr/>
              </p:nvSpPr>
              <p:spPr bwMode="auto">
                <a:xfrm flipH="1">
                  <a:off x="668"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1"/>
                </a:solidFill>
                <a:ln w="9525">
                  <a:noFill/>
                  <a:round/>
                  <a:headEnd/>
                  <a:tailEnd/>
                </a:ln>
              </p:spPr>
              <p:txBody>
                <a:bodyPr/>
                <a:lstStyle/>
                <a:p>
                  <a:endParaRPr lang="es-MX"/>
                </a:p>
              </p:txBody>
            </p:sp>
            <p:sp>
              <p:nvSpPr>
                <p:cNvPr id="72538" name="Freeform 858"/>
                <p:cNvSpPr>
                  <a:spLocks noChangeAspect="1"/>
                </p:cNvSpPr>
                <p:nvPr/>
              </p:nvSpPr>
              <p:spPr bwMode="auto">
                <a:xfrm flipH="1">
                  <a:off x="707"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539" name="Freeform 859"/>
                <p:cNvSpPr>
                  <a:spLocks noChangeAspect="1"/>
                </p:cNvSpPr>
                <p:nvPr/>
              </p:nvSpPr>
              <p:spPr bwMode="auto">
                <a:xfrm flipH="1">
                  <a:off x="840"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540" name="Freeform 860"/>
                <p:cNvSpPr>
                  <a:spLocks noChangeAspect="1"/>
                </p:cNvSpPr>
                <p:nvPr/>
              </p:nvSpPr>
              <p:spPr bwMode="auto">
                <a:xfrm flipH="1">
                  <a:off x="891"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541" name="Freeform 861"/>
                <p:cNvSpPr>
                  <a:spLocks noChangeAspect="1"/>
                </p:cNvSpPr>
                <p:nvPr/>
              </p:nvSpPr>
              <p:spPr bwMode="auto">
                <a:xfrm flipH="1">
                  <a:off x="984"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542" name="Freeform 862"/>
                <p:cNvSpPr>
                  <a:spLocks noChangeAspect="1"/>
                </p:cNvSpPr>
                <p:nvPr/>
              </p:nvSpPr>
              <p:spPr bwMode="auto">
                <a:xfrm flipH="1">
                  <a:off x="958"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hlink"/>
                </a:solidFill>
                <a:ln w="9525">
                  <a:noFill/>
                  <a:round/>
                  <a:headEnd/>
                  <a:tailEnd/>
                </a:ln>
              </p:spPr>
              <p:txBody>
                <a:bodyPr/>
                <a:lstStyle/>
                <a:p>
                  <a:endParaRPr lang="es-MX"/>
                </a:p>
              </p:txBody>
            </p:sp>
            <p:sp>
              <p:nvSpPr>
                <p:cNvPr id="72543" name="Freeform 863"/>
                <p:cNvSpPr>
                  <a:spLocks noChangeAspect="1"/>
                </p:cNvSpPr>
                <p:nvPr/>
              </p:nvSpPr>
              <p:spPr bwMode="auto">
                <a:xfrm flipH="1">
                  <a:off x="331"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hlink"/>
                </a:solidFill>
                <a:ln w="9525">
                  <a:noFill/>
                  <a:round/>
                  <a:headEnd/>
                  <a:tailEnd/>
                </a:ln>
              </p:spPr>
              <p:txBody>
                <a:bodyPr/>
                <a:lstStyle/>
                <a:p>
                  <a:endParaRPr lang="es-MX"/>
                </a:p>
              </p:txBody>
            </p:sp>
            <p:sp>
              <p:nvSpPr>
                <p:cNvPr id="72544" name="Freeform 864"/>
                <p:cNvSpPr>
                  <a:spLocks noChangeAspect="1"/>
                </p:cNvSpPr>
                <p:nvPr/>
              </p:nvSpPr>
              <p:spPr bwMode="auto">
                <a:xfrm flipH="1">
                  <a:off x="256"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99FF99"/>
                </a:solidFill>
                <a:ln w="9525">
                  <a:noFill/>
                  <a:round/>
                  <a:headEnd/>
                  <a:tailEnd/>
                </a:ln>
              </p:spPr>
              <p:txBody>
                <a:bodyPr/>
                <a:lstStyle/>
                <a:p>
                  <a:endParaRPr lang="es-MX"/>
                </a:p>
              </p:txBody>
            </p:sp>
            <p:sp>
              <p:nvSpPr>
                <p:cNvPr id="72545" name="Freeform 865"/>
                <p:cNvSpPr>
                  <a:spLocks noChangeAspect="1"/>
                </p:cNvSpPr>
                <p:nvPr/>
              </p:nvSpPr>
              <p:spPr bwMode="auto">
                <a:xfrm flipH="1">
                  <a:off x="872"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546" name="Freeform 866"/>
                <p:cNvSpPr>
                  <a:spLocks noChangeAspect="1"/>
                </p:cNvSpPr>
                <p:nvPr/>
              </p:nvSpPr>
              <p:spPr bwMode="auto">
                <a:xfrm flipH="1">
                  <a:off x="813"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547" name="Freeform 867"/>
                <p:cNvSpPr>
                  <a:spLocks noChangeAspect="1"/>
                </p:cNvSpPr>
                <p:nvPr/>
              </p:nvSpPr>
              <p:spPr bwMode="auto">
                <a:xfrm flipH="1">
                  <a:off x="1012"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548" name="Freeform 868"/>
                <p:cNvSpPr>
                  <a:spLocks noChangeAspect="1"/>
                </p:cNvSpPr>
                <p:nvPr/>
              </p:nvSpPr>
              <p:spPr bwMode="auto">
                <a:xfrm flipH="1">
                  <a:off x="1027"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549" name="Freeform 869"/>
                <p:cNvSpPr>
                  <a:spLocks noChangeAspect="1"/>
                </p:cNvSpPr>
                <p:nvPr/>
              </p:nvSpPr>
              <p:spPr bwMode="auto">
                <a:xfrm flipH="1">
                  <a:off x="1037"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550" name="Freeform 870"/>
                <p:cNvSpPr>
                  <a:spLocks noChangeAspect="1"/>
                </p:cNvSpPr>
                <p:nvPr/>
              </p:nvSpPr>
              <p:spPr bwMode="auto">
                <a:xfrm flipH="1">
                  <a:off x="1052"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551" name="Freeform 871"/>
                <p:cNvSpPr>
                  <a:spLocks noChangeAspect="1"/>
                </p:cNvSpPr>
                <p:nvPr/>
              </p:nvSpPr>
              <p:spPr bwMode="auto">
                <a:xfrm flipH="1">
                  <a:off x="385"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552" name="Freeform 872"/>
                <p:cNvSpPr>
                  <a:spLocks noChangeAspect="1"/>
                </p:cNvSpPr>
                <p:nvPr/>
              </p:nvSpPr>
              <p:spPr bwMode="auto">
                <a:xfrm flipH="1">
                  <a:off x="400"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553" name="Freeform 873"/>
                <p:cNvSpPr>
                  <a:spLocks noChangeAspect="1"/>
                </p:cNvSpPr>
                <p:nvPr/>
              </p:nvSpPr>
              <p:spPr bwMode="auto">
                <a:xfrm flipH="1">
                  <a:off x="410"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554" name="Freeform 874"/>
                <p:cNvSpPr>
                  <a:spLocks noChangeAspect="1"/>
                </p:cNvSpPr>
                <p:nvPr/>
              </p:nvSpPr>
              <p:spPr bwMode="auto">
                <a:xfrm flipH="1">
                  <a:off x="425"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555" name="Freeform 875"/>
                <p:cNvSpPr>
                  <a:spLocks noChangeAspect="1"/>
                </p:cNvSpPr>
                <p:nvPr/>
              </p:nvSpPr>
              <p:spPr bwMode="auto">
                <a:xfrm flipH="1">
                  <a:off x="730"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556" name="Freeform 876"/>
                <p:cNvSpPr>
                  <a:spLocks noChangeAspect="1"/>
                </p:cNvSpPr>
                <p:nvPr/>
              </p:nvSpPr>
              <p:spPr bwMode="auto">
                <a:xfrm flipH="1">
                  <a:off x="745"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557" name="Freeform 877"/>
                <p:cNvSpPr>
                  <a:spLocks noChangeAspect="1"/>
                </p:cNvSpPr>
                <p:nvPr/>
              </p:nvSpPr>
              <p:spPr bwMode="auto">
                <a:xfrm flipH="1">
                  <a:off x="692"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558" name="Freeform 878"/>
                <p:cNvSpPr>
                  <a:spLocks noChangeAspect="1"/>
                </p:cNvSpPr>
                <p:nvPr/>
              </p:nvSpPr>
              <p:spPr bwMode="auto">
                <a:xfrm flipH="1">
                  <a:off x="698"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559" name="Freeform 879"/>
                <p:cNvSpPr>
                  <a:spLocks noChangeAspect="1"/>
                </p:cNvSpPr>
                <p:nvPr/>
              </p:nvSpPr>
              <p:spPr bwMode="auto">
                <a:xfrm flipH="1">
                  <a:off x="715"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560" name="Freeform 880"/>
                <p:cNvSpPr>
                  <a:spLocks noChangeAspect="1"/>
                </p:cNvSpPr>
                <p:nvPr/>
              </p:nvSpPr>
              <p:spPr bwMode="auto">
                <a:xfrm flipH="1">
                  <a:off x="792"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561" name="Group 881"/>
              <p:cNvGrpSpPr>
                <a:grpSpLocks noChangeAspect="1"/>
              </p:cNvGrpSpPr>
              <p:nvPr/>
            </p:nvGrpSpPr>
            <p:grpSpPr bwMode="auto">
              <a:xfrm>
                <a:off x="-3263" y="1680"/>
                <a:ext cx="2781" cy="403"/>
                <a:chOff x="-96" y="3024"/>
                <a:chExt cx="5856" cy="848"/>
              </a:xfrm>
            </p:grpSpPr>
            <p:sp>
              <p:nvSpPr>
                <p:cNvPr id="72562" name="Freeform 882"/>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2563" name="Freeform 883"/>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2564" name="Freeform 884"/>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565" name="Freeform 885"/>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566" name="Freeform 886"/>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2567" name="Freeform 887"/>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2568" name="Freeform 888"/>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2569" name="Freeform 889"/>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2570" name="Freeform 890"/>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2571" name="Freeform 891"/>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2572" name="Freeform 892"/>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2573" name="Freeform 893"/>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2574" name="Freeform 894"/>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2575" name="Freeform 895"/>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2576" name="Freeform 896"/>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2577" name="Freeform 897"/>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2578" name="Freeform 898"/>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2579" name="Freeform 899"/>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2580" name="Freeform 900"/>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2581" name="Rectangle 901"/>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2582" name="Rectangle 902"/>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2583" name="Rectangle 903"/>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2584" name="Rectangle 904"/>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2585" name="Rectangle 905"/>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2586" name="Rectangle 906"/>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2587" name="Rectangle 907"/>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2588" name="Rectangle 908"/>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2589" name="Rectangle 909"/>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2590" name="Rectangle 910"/>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2591" name="Rectangle 911"/>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2592" name="Rectangle 912"/>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2593" name="Rectangle 913"/>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2594" name="Rectangle 914"/>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2595" name="Rectangle 915"/>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2596" name="Rectangle 916"/>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2597" name="Rectangle 917"/>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2598" name="Rectangle 918"/>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2599" name="Rectangle 919"/>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2600" name="Rectangle 920"/>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2601" name="Freeform 921"/>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2602" name="Freeform 922"/>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2603" name="Freeform 923"/>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604" name="Freeform 924"/>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605" name="Freeform 925"/>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2606" name="Freeform 926"/>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607" name="Freeform 927"/>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608" name="Freeform 928"/>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2609" name="Freeform 929"/>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610" name="Freeform 930"/>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611" name="Freeform 931"/>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2612" name="Freeform 932"/>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613" name="Freeform 933"/>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614" name="Freeform 934"/>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2615" name="Freeform 935"/>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616" name="Freeform 936"/>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617" name="Freeform 937"/>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2618" name="Freeform 938"/>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619" name="Freeform 939"/>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620" name="Freeform 940"/>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2621" name="Freeform 941"/>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622" name="Freeform 942"/>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623" name="Freeform 943"/>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2624" name="Freeform 944"/>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625" name="Freeform 945"/>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626" name="Freeform 946"/>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2627" name="Freeform 947"/>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628" name="Freeform 948"/>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629" name="Freeform 949"/>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2630" name="Freeform 950"/>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631" name="Freeform 951"/>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632" name="Freeform 952"/>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2633" name="Freeform 953"/>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2634" name="Rectangle 954"/>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2635" name="Freeform 955"/>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2636" name="Rectangle 956"/>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2637" name="Freeform 957"/>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2638" name="Rectangle 958"/>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2639" name="Rectangle 959"/>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2640" name="Freeform 960"/>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2641" name="Freeform 961"/>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2642" name="Freeform 962"/>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2643" name="Freeform 963"/>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2644" name="Rectangle 964"/>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2645" name="Rectangle 965"/>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646" name="Freeform 966"/>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647" name="Freeform 967"/>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648" name="Freeform 968"/>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649" name="Freeform 969"/>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650" name="Freeform 970"/>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651" name="Freeform 971"/>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652" name="Freeform 972"/>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653" name="Freeform 973"/>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654" name="Freeform 974"/>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655" name="Freeform 975"/>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656" name="Freeform 976"/>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657" name="Freeform 977"/>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658" name="Freeform 978"/>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659" name="Freeform 979"/>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660" name="Freeform 980"/>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661" name="Freeform 981"/>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662" name="Freeform 982"/>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663" name="Freeform 983"/>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664" name="Freeform 984"/>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665" name="Freeform 985"/>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666" name="Freeform 986"/>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667" name="Freeform 987"/>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668" name="Rectangle 988"/>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669" name="Rectangle 989"/>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670" name="Rectangle 990"/>
                <p:cNvSpPr>
                  <a:spLocks noChangeAspect="1" noChangeArrowheads="1"/>
                </p:cNvSpPr>
                <p:nvPr/>
              </p:nvSpPr>
              <p:spPr bwMode="auto">
                <a:xfrm>
                  <a:off x="2400"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2671" name="Rectangle 991"/>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2672" name="Rectangle 992"/>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673" name="Freeform 993"/>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674" name="Freeform 994"/>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675" name="Freeform 995"/>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676" name="Freeform 996"/>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677" name="Freeform 997"/>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678" name="Freeform 998"/>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679" name="Freeform 999"/>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680" name="Freeform 1000"/>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681" name="Freeform 1001"/>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682" name="Freeform 1002"/>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683" name="Freeform 1003"/>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684" name="Freeform 1004"/>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685" name="Freeform 1005"/>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686" name="Freeform 1006"/>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687" name="Freeform 1007"/>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688" name="Freeform 1008"/>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689" name="Freeform 1009"/>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690" name="Freeform 1010"/>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691" name="Freeform 1011"/>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692" name="Freeform 1012"/>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693" name="Freeform 1013"/>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694" name="Freeform 1014"/>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695" name="Rectangle 1015"/>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696" name="Rectangle 1016"/>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697" name="Rectangle 1017"/>
                <p:cNvSpPr>
                  <a:spLocks noChangeAspect="1" noChangeArrowheads="1"/>
                </p:cNvSpPr>
                <p:nvPr/>
              </p:nvSpPr>
              <p:spPr bwMode="auto">
                <a:xfrm>
                  <a:off x="-96"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2698" name="Freeform 1018"/>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699" name="Freeform 1019"/>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700" name="Freeform 1020"/>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701" name="Freeform 1021"/>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702" name="Freeform 1022"/>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703" name="Freeform 1023"/>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704" name="Freeform 1024"/>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705" name="Freeform 1025"/>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706" name="Freeform 1026"/>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707" name="Freeform 1027"/>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708" name="Freeform 1028"/>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709" name="Freeform 1029"/>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710" name="Freeform 1030"/>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711" name="Freeform 1031"/>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712" name="Freeform 1032"/>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713" name="Freeform 1033"/>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714" name="Freeform 1034"/>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715" name="Freeform 1035"/>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716" name="Freeform 1036"/>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717" name="Freeform 1037"/>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718" name="Freeform 1038"/>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719" name="Freeform 1039"/>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720" name="Rectangle 1040"/>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721" name="Rectangle 1041"/>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2722" name="Group 1042"/>
              <p:cNvGrpSpPr>
                <a:grpSpLocks noChangeAspect="1"/>
              </p:cNvGrpSpPr>
              <p:nvPr/>
            </p:nvGrpSpPr>
            <p:grpSpPr bwMode="auto">
              <a:xfrm>
                <a:off x="-4607" y="3072"/>
                <a:ext cx="2781" cy="403"/>
                <a:chOff x="-96" y="3024"/>
                <a:chExt cx="5856" cy="848"/>
              </a:xfrm>
            </p:grpSpPr>
            <p:sp>
              <p:nvSpPr>
                <p:cNvPr id="72723" name="Freeform 1043"/>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2724" name="Freeform 1044"/>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2725" name="Freeform 1045"/>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726" name="Freeform 1046"/>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727" name="Freeform 1047"/>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2728" name="Freeform 1048"/>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2729" name="Freeform 1049"/>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2730" name="Freeform 1050"/>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2731" name="Freeform 1051"/>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2732" name="Freeform 1052"/>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2733" name="Freeform 1053"/>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2734" name="Freeform 1054"/>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2735" name="Freeform 1055"/>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2736" name="Freeform 1056"/>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2737" name="Freeform 1057"/>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2738" name="Freeform 1058"/>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2739" name="Freeform 1059"/>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2740" name="Freeform 1060"/>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2741" name="Freeform 1061"/>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2742" name="Rectangle 1062"/>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2743" name="Rectangle 1063"/>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2744" name="Rectangle 1064"/>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2745" name="Rectangle 1065"/>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2746" name="Rectangle 1066"/>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2747" name="Rectangle 1067"/>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2748" name="Rectangle 1068"/>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2749" name="Rectangle 1069"/>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2750" name="Rectangle 1070"/>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2751" name="Rectangle 1071"/>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2752" name="Rectangle 1072"/>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2753" name="Rectangle 1073"/>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2754" name="Rectangle 1074"/>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2755" name="Rectangle 1075"/>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2756" name="Rectangle 1076"/>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2757" name="Rectangle 1077"/>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2758" name="Rectangle 1078"/>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2759" name="Rectangle 1079"/>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2760" name="Rectangle 1080"/>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2761" name="Rectangle 1081"/>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2762" name="Freeform 1082"/>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2763" name="Freeform 1083"/>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2764" name="Freeform 1084"/>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765" name="Freeform 1085"/>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766" name="Freeform 1086"/>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2767" name="Freeform 1087"/>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768" name="Freeform 1088"/>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769" name="Freeform 1089"/>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2770" name="Freeform 1090"/>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771" name="Freeform 1091"/>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772" name="Freeform 1092"/>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2773" name="Freeform 1093"/>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774" name="Freeform 1094"/>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775" name="Freeform 1095"/>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2776" name="Freeform 1096"/>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777" name="Freeform 1097"/>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778" name="Freeform 1098"/>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2779" name="Freeform 1099"/>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780" name="Freeform 1100"/>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781" name="Freeform 1101"/>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2782" name="Freeform 1102"/>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783" name="Freeform 1103"/>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784" name="Freeform 1104"/>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2785" name="Freeform 1105"/>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786" name="Freeform 1106"/>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787" name="Freeform 1107"/>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2788" name="Freeform 1108"/>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789" name="Freeform 1109"/>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790" name="Freeform 1110"/>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2791" name="Freeform 1111"/>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792" name="Freeform 1112"/>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793" name="Freeform 1113"/>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2794" name="Freeform 1114"/>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2795" name="Rectangle 1115"/>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2796" name="Freeform 1116"/>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2797" name="Rectangle 1117"/>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2798" name="Freeform 1118"/>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2799" name="Rectangle 1119"/>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2800" name="Rectangle 1120"/>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2801" name="Freeform 1121"/>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2802" name="Freeform 1122"/>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2803" name="Freeform 1123"/>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2804" name="Freeform 1124"/>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2805" name="Rectangle 1125"/>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2806" name="Rectangle 1126"/>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807" name="Freeform 1127"/>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808" name="Freeform 1128"/>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809" name="Freeform 1129"/>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810" name="Freeform 1130"/>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811" name="Freeform 1131"/>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812" name="Freeform 1132"/>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813" name="Freeform 1133"/>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814" name="Freeform 1134"/>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815" name="Freeform 1135"/>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816" name="Freeform 1136"/>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817" name="Freeform 1137"/>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818" name="Freeform 1138"/>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819" name="Freeform 1139"/>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820" name="Freeform 1140"/>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821" name="Freeform 1141"/>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822" name="Freeform 1142"/>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823" name="Freeform 1143"/>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824" name="Freeform 1144"/>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825" name="Freeform 1145"/>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826" name="Freeform 1146"/>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827" name="Freeform 1147"/>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828" name="Freeform 1148"/>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829" name="Rectangle 1149"/>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830" name="Rectangle 1150"/>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831" name="Rectangle 1151"/>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2832" name="Rectangle 1152"/>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2833" name="Rectangle 1153"/>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2834" name="Freeform 1154"/>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835" name="Freeform 1155"/>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836" name="Freeform 1156"/>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837" name="Freeform 1157"/>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838" name="Freeform 1158"/>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839" name="Freeform 1159"/>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840" name="Freeform 1160"/>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841" name="Freeform 1161"/>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842" name="Freeform 1162"/>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843" name="Freeform 1163"/>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844" name="Freeform 1164"/>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845" name="Freeform 1165"/>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846" name="Freeform 1166"/>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847" name="Freeform 1167"/>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848" name="Freeform 1168"/>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849" name="Freeform 1169"/>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850" name="Freeform 1170"/>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851" name="Freeform 1171"/>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852" name="Freeform 1172"/>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853" name="Freeform 1173"/>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854" name="Freeform 1174"/>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855" name="Freeform 1175"/>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856" name="Rectangle 1176"/>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857" name="Rectangle 1177"/>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858" name="Rectangle 1178"/>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2859" name="Freeform 1179"/>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2860" name="Freeform 1180"/>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2861" name="Freeform 1181"/>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2862" name="Freeform 1182"/>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2863" name="Freeform 1183"/>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2864" name="Freeform 1184"/>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2865" name="Freeform 1185"/>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2866" name="Freeform 1186"/>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2867" name="Freeform 1187"/>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868" name="Freeform 1188"/>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2869" name="Freeform 1189"/>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2870" name="Freeform 1190"/>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2871" name="Freeform 1191"/>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2872" name="Freeform 1192"/>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2873" name="Freeform 1193"/>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2874" name="Freeform 1194"/>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2875" name="Freeform 1195"/>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2876" name="Freeform 1196"/>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2877" name="Freeform 1197"/>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2878" name="Freeform 1198"/>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2879" name="Freeform 1199"/>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2880" name="Freeform 1200"/>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2881" name="Rectangle 1201"/>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2882" name="Rectangle 1202"/>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2883" name="Group 1203"/>
              <p:cNvGrpSpPr>
                <a:grpSpLocks noChangeAspect="1"/>
              </p:cNvGrpSpPr>
              <p:nvPr/>
            </p:nvGrpSpPr>
            <p:grpSpPr bwMode="auto">
              <a:xfrm>
                <a:off x="-4032" y="2112"/>
                <a:ext cx="645" cy="405"/>
                <a:chOff x="2112" y="1008"/>
                <a:chExt cx="1153" cy="724"/>
              </a:xfrm>
            </p:grpSpPr>
            <p:sp>
              <p:nvSpPr>
                <p:cNvPr id="72884" name="AutoShape 1204"/>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2885" name="Freeform 1205"/>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886" name="Freeform 1206"/>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887" name="Freeform 1207"/>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888" name="Freeform 1208"/>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889" name="Freeform 1209"/>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2890" name="Freeform 1210"/>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891" name="Freeform 1211"/>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892" name="Freeform 1212"/>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893" name="Freeform 1213"/>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894" name="Freeform 1214"/>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2895" name="Freeform 1215"/>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2896" name="Freeform 1216"/>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2897" name="Freeform 1217"/>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898" name="Freeform 1218"/>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899" name="Freeform 1219"/>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900" name="Freeform 1220"/>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01" name="Freeform 1221"/>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02" name="Freeform 1222"/>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03" name="Freeform 1223"/>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904" name="Freeform 1224"/>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05" name="Freeform 1225"/>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06" name="Freeform 1226"/>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07" name="Freeform 1227"/>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908" name="Freeform 1228"/>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909" name="Freeform 1229"/>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910" name="Freeform 1230"/>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911" name="Freeform 1231"/>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912" name="Freeform 1232"/>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913" name="Group 1233"/>
              <p:cNvGrpSpPr>
                <a:grpSpLocks noChangeAspect="1"/>
              </p:cNvGrpSpPr>
              <p:nvPr/>
            </p:nvGrpSpPr>
            <p:grpSpPr bwMode="auto">
              <a:xfrm>
                <a:off x="480" y="3072"/>
                <a:ext cx="645" cy="405"/>
                <a:chOff x="2112" y="1008"/>
                <a:chExt cx="1153" cy="724"/>
              </a:xfrm>
            </p:grpSpPr>
            <p:sp>
              <p:nvSpPr>
                <p:cNvPr id="72914" name="AutoShape 1234"/>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2915" name="Freeform 1235"/>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916" name="Freeform 1236"/>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917" name="Freeform 1237"/>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918" name="Freeform 1238"/>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919" name="Freeform 1239"/>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2920" name="Freeform 1240"/>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921" name="Freeform 1241"/>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922" name="Freeform 1242"/>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923" name="Freeform 1243"/>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924" name="Freeform 1244"/>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2925" name="Freeform 1245"/>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2926" name="Freeform 1246"/>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2927" name="Freeform 1247"/>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928" name="Freeform 1248"/>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929" name="Freeform 1249"/>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930" name="Freeform 1250"/>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31" name="Freeform 1251"/>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32" name="Freeform 1252"/>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33" name="Freeform 1253"/>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934" name="Freeform 1254"/>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35" name="Freeform 1255"/>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36" name="Freeform 1256"/>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37" name="Freeform 1257"/>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938" name="Freeform 1258"/>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939" name="Freeform 1259"/>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940" name="Freeform 1260"/>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941" name="Freeform 1261"/>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942" name="Freeform 1262"/>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943" name="Group 1263"/>
              <p:cNvGrpSpPr>
                <a:grpSpLocks noChangeAspect="1"/>
              </p:cNvGrpSpPr>
              <p:nvPr/>
            </p:nvGrpSpPr>
            <p:grpSpPr bwMode="auto">
              <a:xfrm>
                <a:off x="-323" y="2112"/>
                <a:ext cx="645" cy="405"/>
                <a:chOff x="3888" y="1008"/>
                <a:chExt cx="1153" cy="724"/>
              </a:xfrm>
            </p:grpSpPr>
            <p:sp>
              <p:nvSpPr>
                <p:cNvPr id="72944" name="AutoShape 1264"/>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2945" name="Freeform 1265"/>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946" name="Freeform 1266"/>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947" name="Freeform 1267"/>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948" name="Freeform 1268"/>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949" name="Freeform 1269"/>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2950" name="Freeform 1270"/>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951" name="Freeform 1271"/>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952" name="Freeform 1272"/>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953" name="Freeform 1273"/>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954" name="Freeform 1274"/>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2955" name="Freeform 1275"/>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2956" name="Freeform 1276"/>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2957" name="Freeform 1277"/>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958" name="Freeform 1278"/>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959" name="Freeform 1279"/>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960" name="Freeform 1280"/>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61" name="Freeform 1281"/>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62" name="Freeform 1282"/>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63" name="Freeform 1283"/>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964" name="Freeform 1284"/>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65" name="Freeform 1285"/>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66" name="Freeform 1286"/>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67" name="Freeform 1287"/>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968" name="Freeform 1288"/>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969" name="Freeform 1289"/>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2970" name="Freeform 1290"/>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2971" name="Freeform 1291"/>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2972" name="Freeform 1292"/>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2973" name="Group 1293"/>
              <p:cNvGrpSpPr>
                <a:grpSpLocks noChangeAspect="1"/>
              </p:cNvGrpSpPr>
              <p:nvPr/>
            </p:nvGrpSpPr>
            <p:grpSpPr bwMode="auto">
              <a:xfrm>
                <a:off x="-5328" y="2592"/>
                <a:ext cx="645" cy="405"/>
                <a:chOff x="240" y="2304"/>
                <a:chExt cx="1153" cy="724"/>
              </a:xfrm>
            </p:grpSpPr>
            <p:sp>
              <p:nvSpPr>
                <p:cNvPr id="72974" name="AutoShape 1294"/>
                <p:cNvSpPr>
                  <a:spLocks noChangeAspect="1" noChangeArrowheads="1" noTextEdit="1"/>
                </p:cNvSpPr>
                <p:nvPr/>
              </p:nvSpPr>
              <p:spPr bwMode="auto">
                <a:xfrm flipH="1">
                  <a:off x="240" y="2304"/>
                  <a:ext cx="1153" cy="724"/>
                </a:xfrm>
                <a:prstGeom prst="rect">
                  <a:avLst/>
                </a:prstGeom>
                <a:noFill/>
                <a:ln w="9525">
                  <a:noFill/>
                  <a:miter lim="800000"/>
                  <a:headEnd/>
                  <a:tailEnd/>
                </a:ln>
              </p:spPr>
              <p:txBody>
                <a:bodyPr/>
                <a:lstStyle/>
                <a:p>
                  <a:endParaRPr lang="es-MX"/>
                </a:p>
              </p:txBody>
            </p:sp>
            <p:sp>
              <p:nvSpPr>
                <p:cNvPr id="72975" name="Freeform 1295"/>
                <p:cNvSpPr>
                  <a:spLocks noChangeAspect="1"/>
                </p:cNvSpPr>
                <p:nvPr/>
              </p:nvSpPr>
              <p:spPr bwMode="auto">
                <a:xfrm flipH="1">
                  <a:off x="241"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2976" name="Freeform 1296"/>
                <p:cNvSpPr>
                  <a:spLocks noChangeAspect="1"/>
                </p:cNvSpPr>
                <p:nvPr/>
              </p:nvSpPr>
              <p:spPr bwMode="auto">
                <a:xfrm flipH="1">
                  <a:off x="273"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2977" name="Freeform 1297"/>
                <p:cNvSpPr>
                  <a:spLocks noChangeAspect="1"/>
                </p:cNvSpPr>
                <p:nvPr/>
              </p:nvSpPr>
              <p:spPr bwMode="auto">
                <a:xfrm flipH="1">
                  <a:off x="616"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2978" name="Freeform 1298"/>
                <p:cNvSpPr>
                  <a:spLocks noChangeAspect="1"/>
                </p:cNvSpPr>
                <p:nvPr/>
              </p:nvSpPr>
              <p:spPr bwMode="auto">
                <a:xfrm flipH="1">
                  <a:off x="681"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2979" name="Freeform 1299"/>
                <p:cNvSpPr>
                  <a:spLocks noChangeAspect="1"/>
                </p:cNvSpPr>
                <p:nvPr/>
              </p:nvSpPr>
              <p:spPr bwMode="auto">
                <a:xfrm flipH="1">
                  <a:off x="668"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1"/>
                </a:solidFill>
                <a:ln w="9525">
                  <a:noFill/>
                  <a:round/>
                  <a:headEnd/>
                  <a:tailEnd/>
                </a:ln>
              </p:spPr>
              <p:txBody>
                <a:bodyPr/>
                <a:lstStyle/>
                <a:p>
                  <a:endParaRPr lang="es-MX"/>
                </a:p>
              </p:txBody>
            </p:sp>
            <p:sp>
              <p:nvSpPr>
                <p:cNvPr id="72980" name="Freeform 1300"/>
                <p:cNvSpPr>
                  <a:spLocks noChangeAspect="1"/>
                </p:cNvSpPr>
                <p:nvPr/>
              </p:nvSpPr>
              <p:spPr bwMode="auto">
                <a:xfrm flipH="1">
                  <a:off x="707"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2981" name="Freeform 1301"/>
                <p:cNvSpPr>
                  <a:spLocks noChangeAspect="1"/>
                </p:cNvSpPr>
                <p:nvPr/>
              </p:nvSpPr>
              <p:spPr bwMode="auto">
                <a:xfrm flipH="1">
                  <a:off x="840"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2982" name="Freeform 1302"/>
                <p:cNvSpPr>
                  <a:spLocks noChangeAspect="1"/>
                </p:cNvSpPr>
                <p:nvPr/>
              </p:nvSpPr>
              <p:spPr bwMode="auto">
                <a:xfrm flipH="1">
                  <a:off x="891"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2983" name="Freeform 1303"/>
                <p:cNvSpPr>
                  <a:spLocks noChangeAspect="1"/>
                </p:cNvSpPr>
                <p:nvPr/>
              </p:nvSpPr>
              <p:spPr bwMode="auto">
                <a:xfrm flipH="1">
                  <a:off x="984"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2984" name="Freeform 1304"/>
                <p:cNvSpPr>
                  <a:spLocks noChangeAspect="1"/>
                </p:cNvSpPr>
                <p:nvPr/>
              </p:nvSpPr>
              <p:spPr bwMode="auto">
                <a:xfrm flipH="1">
                  <a:off x="958"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hlink"/>
                </a:solidFill>
                <a:ln w="9525">
                  <a:noFill/>
                  <a:round/>
                  <a:headEnd/>
                  <a:tailEnd/>
                </a:ln>
              </p:spPr>
              <p:txBody>
                <a:bodyPr/>
                <a:lstStyle/>
                <a:p>
                  <a:endParaRPr lang="es-MX"/>
                </a:p>
              </p:txBody>
            </p:sp>
            <p:sp>
              <p:nvSpPr>
                <p:cNvPr id="72985" name="Freeform 1305"/>
                <p:cNvSpPr>
                  <a:spLocks noChangeAspect="1"/>
                </p:cNvSpPr>
                <p:nvPr/>
              </p:nvSpPr>
              <p:spPr bwMode="auto">
                <a:xfrm flipH="1">
                  <a:off x="331"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hlink"/>
                </a:solidFill>
                <a:ln w="9525">
                  <a:noFill/>
                  <a:round/>
                  <a:headEnd/>
                  <a:tailEnd/>
                </a:ln>
              </p:spPr>
              <p:txBody>
                <a:bodyPr/>
                <a:lstStyle/>
                <a:p>
                  <a:endParaRPr lang="es-MX"/>
                </a:p>
              </p:txBody>
            </p:sp>
            <p:sp>
              <p:nvSpPr>
                <p:cNvPr id="72986" name="Freeform 1306"/>
                <p:cNvSpPr>
                  <a:spLocks noChangeAspect="1"/>
                </p:cNvSpPr>
                <p:nvPr/>
              </p:nvSpPr>
              <p:spPr bwMode="auto">
                <a:xfrm flipH="1">
                  <a:off x="256"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99FF99"/>
                </a:solidFill>
                <a:ln w="9525">
                  <a:noFill/>
                  <a:round/>
                  <a:headEnd/>
                  <a:tailEnd/>
                </a:ln>
              </p:spPr>
              <p:txBody>
                <a:bodyPr/>
                <a:lstStyle/>
                <a:p>
                  <a:endParaRPr lang="es-MX"/>
                </a:p>
              </p:txBody>
            </p:sp>
            <p:sp>
              <p:nvSpPr>
                <p:cNvPr id="72987" name="Freeform 1307"/>
                <p:cNvSpPr>
                  <a:spLocks noChangeAspect="1"/>
                </p:cNvSpPr>
                <p:nvPr/>
              </p:nvSpPr>
              <p:spPr bwMode="auto">
                <a:xfrm flipH="1">
                  <a:off x="872"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2988" name="Freeform 1308"/>
                <p:cNvSpPr>
                  <a:spLocks noChangeAspect="1"/>
                </p:cNvSpPr>
                <p:nvPr/>
              </p:nvSpPr>
              <p:spPr bwMode="auto">
                <a:xfrm flipH="1">
                  <a:off x="813"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2989" name="Freeform 1309"/>
                <p:cNvSpPr>
                  <a:spLocks noChangeAspect="1"/>
                </p:cNvSpPr>
                <p:nvPr/>
              </p:nvSpPr>
              <p:spPr bwMode="auto">
                <a:xfrm flipH="1">
                  <a:off x="1012"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2990" name="Freeform 1310"/>
                <p:cNvSpPr>
                  <a:spLocks noChangeAspect="1"/>
                </p:cNvSpPr>
                <p:nvPr/>
              </p:nvSpPr>
              <p:spPr bwMode="auto">
                <a:xfrm flipH="1">
                  <a:off x="1027"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91" name="Freeform 1311"/>
                <p:cNvSpPr>
                  <a:spLocks noChangeAspect="1"/>
                </p:cNvSpPr>
                <p:nvPr/>
              </p:nvSpPr>
              <p:spPr bwMode="auto">
                <a:xfrm flipH="1">
                  <a:off x="1037"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92" name="Freeform 1312"/>
                <p:cNvSpPr>
                  <a:spLocks noChangeAspect="1"/>
                </p:cNvSpPr>
                <p:nvPr/>
              </p:nvSpPr>
              <p:spPr bwMode="auto">
                <a:xfrm flipH="1">
                  <a:off x="1052"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93" name="Freeform 1313"/>
                <p:cNvSpPr>
                  <a:spLocks noChangeAspect="1"/>
                </p:cNvSpPr>
                <p:nvPr/>
              </p:nvSpPr>
              <p:spPr bwMode="auto">
                <a:xfrm flipH="1">
                  <a:off x="385"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2994" name="Freeform 1314"/>
                <p:cNvSpPr>
                  <a:spLocks noChangeAspect="1"/>
                </p:cNvSpPr>
                <p:nvPr/>
              </p:nvSpPr>
              <p:spPr bwMode="auto">
                <a:xfrm flipH="1">
                  <a:off x="400"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2995" name="Freeform 1315"/>
                <p:cNvSpPr>
                  <a:spLocks noChangeAspect="1"/>
                </p:cNvSpPr>
                <p:nvPr/>
              </p:nvSpPr>
              <p:spPr bwMode="auto">
                <a:xfrm flipH="1">
                  <a:off x="410"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2996" name="Freeform 1316"/>
                <p:cNvSpPr>
                  <a:spLocks noChangeAspect="1"/>
                </p:cNvSpPr>
                <p:nvPr/>
              </p:nvSpPr>
              <p:spPr bwMode="auto">
                <a:xfrm flipH="1">
                  <a:off x="425"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2997" name="Freeform 1317"/>
                <p:cNvSpPr>
                  <a:spLocks noChangeAspect="1"/>
                </p:cNvSpPr>
                <p:nvPr/>
              </p:nvSpPr>
              <p:spPr bwMode="auto">
                <a:xfrm flipH="1">
                  <a:off x="730"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2998" name="Freeform 1318"/>
                <p:cNvSpPr>
                  <a:spLocks noChangeAspect="1"/>
                </p:cNvSpPr>
                <p:nvPr/>
              </p:nvSpPr>
              <p:spPr bwMode="auto">
                <a:xfrm flipH="1">
                  <a:off x="745"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2999" name="Freeform 1319"/>
                <p:cNvSpPr>
                  <a:spLocks noChangeAspect="1"/>
                </p:cNvSpPr>
                <p:nvPr/>
              </p:nvSpPr>
              <p:spPr bwMode="auto">
                <a:xfrm flipH="1">
                  <a:off x="692"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000" name="Freeform 1320"/>
                <p:cNvSpPr>
                  <a:spLocks noChangeAspect="1"/>
                </p:cNvSpPr>
                <p:nvPr/>
              </p:nvSpPr>
              <p:spPr bwMode="auto">
                <a:xfrm flipH="1">
                  <a:off x="698"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001" name="Freeform 1321"/>
                <p:cNvSpPr>
                  <a:spLocks noChangeAspect="1"/>
                </p:cNvSpPr>
                <p:nvPr/>
              </p:nvSpPr>
              <p:spPr bwMode="auto">
                <a:xfrm flipH="1">
                  <a:off x="715"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002" name="Freeform 1322"/>
                <p:cNvSpPr>
                  <a:spLocks noChangeAspect="1"/>
                </p:cNvSpPr>
                <p:nvPr/>
              </p:nvSpPr>
              <p:spPr bwMode="auto">
                <a:xfrm flipH="1">
                  <a:off x="792"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003" name="Group 1323"/>
              <p:cNvGrpSpPr>
                <a:grpSpLocks noChangeAspect="1"/>
              </p:cNvGrpSpPr>
              <p:nvPr/>
            </p:nvGrpSpPr>
            <p:grpSpPr bwMode="auto">
              <a:xfrm>
                <a:off x="-3264" y="2189"/>
                <a:ext cx="2781" cy="403"/>
                <a:chOff x="-96" y="3024"/>
                <a:chExt cx="5856" cy="848"/>
              </a:xfrm>
            </p:grpSpPr>
            <p:sp>
              <p:nvSpPr>
                <p:cNvPr id="73004" name="Freeform 1324"/>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3005" name="Freeform 1325"/>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3006" name="Freeform 1326"/>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007" name="Freeform 1327"/>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008" name="Freeform 1328"/>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3009" name="Freeform 1329"/>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3010" name="Freeform 1330"/>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3011" name="Freeform 1331"/>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3012" name="Freeform 1332"/>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3013" name="Freeform 1333"/>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3014" name="Freeform 1334"/>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3015" name="Freeform 1335"/>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3016" name="Freeform 1336"/>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3017" name="Freeform 1337"/>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3018" name="Freeform 1338"/>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3019" name="Freeform 1339"/>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3020" name="Freeform 1340"/>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3021" name="Freeform 1341"/>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3022" name="Freeform 1342"/>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3023" name="Rectangle 1343"/>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3024" name="Rectangle 1344"/>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3025" name="Rectangle 1345"/>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3026" name="Rectangle 1346"/>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3027" name="Rectangle 1347"/>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3028" name="Rectangle 1348"/>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3029" name="Rectangle 1349"/>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3030" name="Rectangle 1350"/>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3031" name="Rectangle 1351"/>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3032" name="Rectangle 1352"/>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3033" name="Rectangle 1353"/>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3034" name="Rectangle 1354"/>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3035" name="Rectangle 1355"/>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3036" name="Rectangle 1356"/>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3037" name="Rectangle 1357"/>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3038" name="Rectangle 1358"/>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3039" name="Rectangle 1359"/>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3040" name="Rectangle 1360"/>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3041" name="Rectangle 1361"/>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3042" name="Rectangle 1362"/>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3043" name="Freeform 1363"/>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3044" name="Freeform 1364"/>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3045" name="Freeform 1365"/>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046" name="Freeform 1366"/>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047" name="Freeform 1367"/>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3048" name="Freeform 1368"/>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049" name="Freeform 1369"/>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050" name="Freeform 1370"/>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3051" name="Freeform 1371"/>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052" name="Freeform 1372"/>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053" name="Freeform 1373"/>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3054" name="Freeform 1374"/>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055" name="Freeform 1375"/>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056" name="Freeform 1376"/>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3057" name="Freeform 1377"/>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058" name="Freeform 1378"/>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059" name="Freeform 1379"/>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3060" name="Freeform 1380"/>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061" name="Freeform 1381"/>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062" name="Freeform 1382"/>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3063" name="Freeform 1383"/>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064" name="Freeform 1384"/>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065" name="Freeform 1385"/>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3066" name="Freeform 1386"/>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067" name="Freeform 1387"/>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068" name="Freeform 1388"/>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3069" name="Freeform 1389"/>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070" name="Freeform 1390"/>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071" name="Freeform 1391"/>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3072" name="Freeform 1392"/>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073" name="Freeform 1393"/>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074" name="Freeform 1394"/>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3075" name="Freeform 1395"/>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3076" name="Rectangle 1396"/>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3077" name="Freeform 1397"/>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3078" name="Rectangle 1398"/>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3079" name="Freeform 1399"/>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3080" name="Rectangle 1400"/>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3081" name="Rectangle 1401"/>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3082" name="Freeform 1402"/>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3083" name="Freeform 1403"/>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3084" name="Freeform 1404"/>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3085" name="Freeform 1405"/>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3086" name="Rectangle 1406"/>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3087" name="Rectangle 1407"/>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088" name="Freeform 1408"/>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089" name="Freeform 1409"/>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090" name="Freeform 1410"/>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091" name="Freeform 1411"/>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092" name="Freeform 1412"/>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093" name="Freeform 1413"/>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094" name="Freeform 1414"/>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095" name="Freeform 1415"/>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096" name="Freeform 1416"/>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097" name="Freeform 1417"/>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098" name="Freeform 1418"/>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099" name="Freeform 1419"/>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100" name="Freeform 1420"/>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101" name="Freeform 1421"/>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102" name="Freeform 1422"/>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103" name="Freeform 1423"/>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104" name="Freeform 1424"/>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105" name="Freeform 1425"/>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106" name="Freeform 1426"/>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107" name="Freeform 1427"/>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108" name="Freeform 1428"/>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109" name="Freeform 1429"/>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110" name="Rectangle 1430"/>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111" name="Rectangle 1431"/>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112" name="Rectangle 1432"/>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3113" name="Rectangle 1433"/>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3114" name="Rectangle 1434"/>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115" name="Freeform 1435"/>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116" name="Freeform 1436"/>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117" name="Freeform 1437"/>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118" name="Freeform 1438"/>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119" name="Freeform 1439"/>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120" name="Freeform 1440"/>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121" name="Freeform 1441"/>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122" name="Freeform 1442"/>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123" name="Freeform 1443"/>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124" name="Freeform 1444"/>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125" name="Freeform 1445"/>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126" name="Freeform 1446"/>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127" name="Freeform 1447"/>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128" name="Freeform 1448"/>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129" name="Freeform 1449"/>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130" name="Freeform 1450"/>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131" name="Freeform 1451"/>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132" name="Freeform 1452"/>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133" name="Freeform 1453"/>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134" name="Freeform 1454"/>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135" name="Freeform 1455"/>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136" name="Freeform 1456"/>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137" name="Rectangle 1457"/>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138" name="Rectangle 1458"/>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139" name="Rectangle 1459"/>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3140" name="Freeform 1460"/>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141" name="Freeform 1461"/>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142" name="Freeform 1462"/>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143" name="Freeform 1463"/>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144" name="Freeform 1464"/>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145" name="Freeform 1465"/>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146" name="Freeform 1466"/>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147" name="Freeform 1467"/>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148" name="Freeform 1468"/>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149" name="Freeform 1469"/>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150" name="Freeform 1470"/>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151" name="Freeform 1471"/>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152" name="Freeform 1472"/>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153" name="Freeform 1473"/>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154" name="Freeform 1474"/>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155" name="Freeform 1475"/>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156" name="Freeform 1476"/>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157" name="Freeform 1477"/>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158" name="Freeform 1478"/>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159" name="Freeform 1479"/>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160" name="Freeform 1480"/>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161" name="Freeform 1481"/>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162" name="Rectangle 1482"/>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163" name="Rectangle 1483"/>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3164" name="Group 1484"/>
              <p:cNvGrpSpPr>
                <a:grpSpLocks noChangeAspect="1"/>
              </p:cNvGrpSpPr>
              <p:nvPr/>
            </p:nvGrpSpPr>
            <p:grpSpPr bwMode="auto">
              <a:xfrm>
                <a:off x="-4032" y="2592"/>
                <a:ext cx="645" cy="405"/>
                <a:chOff x="288" y="1008"/>
                <a:chExt cx="1153" cy="724"/>
              </a:xfrm>
            </p:grpSpPr>
            <p:sp>
              <p:nvSpPr>
                <p:cNvPr id="73165" name="AutoShape 1485"/>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3166" name="Freeform 1486"/>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167" name="Freeform 1487"/>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168" name="Freeform 1488"/>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169" name="Freeform 1489"/>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170" name="Freeform 1490"/>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3171" name="Freeform 1491"/>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172" name="Freeform 1492"/>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173" name="Freeform 1493"/>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174" name="Freeform 1494"/>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175" name="Freeform 1495"/>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3176" name="Freeform 1496"/>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3177" name="Freeform 1497"/>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3178" name="Freeform 1498"/>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179" name="Freeform 1499"/>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180" name="Freeform 1500"/>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181" name="Freeform 1501"/>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182" name="Freeform 1502"/>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183" name="Freeform 1503"/>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184" name="Freeform 1504"/>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185" name="Freeform 1505"/>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186" name="Freeform 1506"/>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187" name="Freeform 1507"/>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188" name="Freeform 1508"/>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189" name="Freeform 1509"/>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190" name="Freeform 1510"/>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191" name="Freeform 1511"/>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192" name="Freeform 1512"/>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193" name="Freeform 1513"/>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194" name="Group 1514"/>
              <p:cNvGrpSpPr>
                <a:grpSpLocks noChangeAspect="1"/>
              </p:cNvGrpSpPr>
              <p:nvPr/>
            </p:nvGrpSpPr>
            <p:grpSpPr bwMode="auto">
              <a:xfrm>
                <a:off x="-7701" y="2640"/>
                <a:ext cx="645" cy="405"/>
                <a:chOff x="288" y="1008"/>
                <a:chExt cx="1153" cy="724"/>
              </a:xfrm>
            </p:grpSpPr>
            <p:sp>
              <p:nvSpPr>
                <p:cNvPr id="73195" name="AutoShape 1515"/>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3196" name="Freeform 1516"/>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197" name="Freeform 1517"/>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198" name="Freeform 1518"/>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199" name="Freeform 1519"/>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200" name="Freeform 1520"/>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3201" name="Freeform 1521"/>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202" name="Freeform 1522"/>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203" name="Freeform 1523"/>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204" name="Freeform 1524"/>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205" name="Freeform 1525"/>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3206" name="Freeform 1526"/>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3207" name="Freeform 1527"/>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3208" name="Freeform 1528"/>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209" name="Freeform 1529"/>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210" name="Freeform 1530"/>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211" name="Freeform 1531"/>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212" name="Freeform 1532"/>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213" name="Freeform 1533"/>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214" name="Freeform 1534"/>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215" name="Freeform 1535"/>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216" name="Freeform 1536"/>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217" name="Freeform 1537"/>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218" name="Freeform 1538"/>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219" name="Freeform 1539"/>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220" name="Freeform 1540"/>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221" name="Freeform 1541"/>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222" name="Freeform 1542"/>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223" name="Freeform 1543"/>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224" name="Group 1544"/>
              <p:cNvGrpSpPr>
                <a:grpSpLocks noChangeAspect="1"/>
              </p:cNvGrpSpPr>
              <p:nvPr/>
            </p:nvGrpSpPr>
            <p:grpSpPr bwMode="auto">
              <a:xfrm>
                <a:off x="-6912" y="1661"/>
                <a:ext cx="2781" cy="403"/>
                <a:chOff x="-96" y="3024"/>
                <a:chExt cx="5856" cy="848"/>
              </a:xfrm>
            </p:grpSpPr>
            <p:sp>
              <p:nvSpPr>
                <p:cNvPr id="73225" name="Freeform 1545"/>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3226" name="Freeform 1546"/>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3227" name="Freeform 1547"/>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228" name="Freeform 1548"/>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229" name="Freeform 1549"/>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3230" name="Freeform 1550"/>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3231" name="Freeform 1551"/>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3232" name="Freeform 1552"/>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3233" name="Freeform 1553"/>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3234" name="Freeform 1554"/>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3235" name="Freeform 1555"/>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3236" name="Freeform 1556"/>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3237" name="Freeform 1557"/>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3238" name="Freeform 1558"/>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3239" name="Freeform 1559"/>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3240" name="Freeform 1560"/>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3241" name="Freeform 1561"/>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3242" name="Freeform 1562"/>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3243" name="Freeform 1563"/>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3244" name="Rectangle 1564"/>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3245" name="Rectangle 1565"/>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3246" name="Rectangle 1566"/>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3247" name="Rectangle 1567"/>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3248" name="Rectangle 1568"/>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3249" name="Rectangle 1569"/>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3250" name="Rectangle 1570"/>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3251" name="Rectangle 1571"/>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3252" name="Rectangle 1572"/>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3253" name="Rectangle 1573"/>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3254" name="Rectangle 1574"/>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3255" name="Rectangle 1575"/>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3256" name="Rectangle 1576"/>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3257" name="Rectangle 1577"/>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3258" name="Rectangle 1578"/>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3259" name="Rectangle 1579"/>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3260" name="Rectangle 1580"/>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3261" name="Rectangle 1581"/>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3262" name="Rectangle 1582"/>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3263" name="Rectangle 1583"/>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3264" name="Freeform 1584"/>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3265" name="Freeform 1585"/>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3266" name="Freeform 1586"/>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267" name="Freeform 1587"/>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268" name="Freeform 1588"/>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3269" name="Freeform 1589"/>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270" name="Freeform 1590"/>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271" name="Freeform 1591"/>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3272" name="Freeform 1592"/>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273" name="Freeform 1593"/>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274" name="Freeform 1594"/>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3275" name="Freeform 1595"/>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276" name="Freeform 1596"/>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277" name="Freeform 1597"/>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3278" name="Freeform 1598"/>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279" name="Freeform 1599"/>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280" name="Freeform 1600"/>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3281" name="Freeform 1601"/>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282" name="Freeform 1602"/>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283" name="Freeform 1603"/>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3284" name="Freeform 1604"/>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285" name="Freeform 1605"/>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286" name="Freeform 1606"/>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3287" name="Freeform 1607"/>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288" name="Freeform 1608"/>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289" name="Freeform 1609"/>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3290" name="Freeform 1610"/>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291" name="Freeform 1611"/>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292" name="Freeform 1612"/>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3293" name="Freeform 1613"/>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294" name="Freeform 1614"/>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295" name="Freeform 1615"/>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3296" name="Freeform 1616"/>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3297" name="Rectangle 1617"/>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3298" name="Freeform 1618"/>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3299" name="Rectangle 1619"/>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3300" name="Freeform 1620"/>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3301" name="Rectangle 1621"/>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3302" name="Rectangle 1622"/>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3303" name="Freeform 1623"/>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3304" name="Freeform 1624"/>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3305" name="Freeform 1625"/>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3306" name="Freeform 1626"/>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3307" name="Rectangle 1627"/>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3308" name="Rectangle 1628"/>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309" name="Freeform 1629"/>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310" name="Freeform 1630"/>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311" name="Freeform 1631"/>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312" name="Freeform 1632"/>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313" name="Freeform 1633"/>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314" name="Freeform 1634"/>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315" name="Freeform 1635"/>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316" name="Freeform 1636"/>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317" name="Freeform 1637"/>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318" name="Freeform 1638"/>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319" name="Freeform 1639"/>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320" name="Freeform 1640"/>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321" name="Freeform 1641"/>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322" name="Freeform 1642"/>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323" name="Freeform 1643"/>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324" name="Freeform 1644"/>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325" name="Freeform 1645"/>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326" name="Freeform 1646"/>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327" name="Freeform 1647"/>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328" name="Freeform 1648"/>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329" name="Freeform 1649"/>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330" name="Freeform 1650"/>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331" name="Rectangle 1651"/>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332" name="Rectangle 1652"/>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333" name="Rectangle 1653"/>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3334" name="Rectangle 1654"/>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3335" name="Rectangle 1655"/>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336" name="Freeform 1656"/>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337" name="Freeform 1657"/>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338" name="Freeform 1658"/>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339" name="Freeform 1659"/>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340" name="Freeform 1660"/>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341" name="Freeform 1661"/>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342" name="Freeform 1662"/>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343" name="Freeform 1663"/>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344" name="Freeform 1664"/>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345" name="Freeform 1665"/>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346" name="Freeform 1666"/>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347" name="Freeform 1667"/>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348" name="Freeform 1668"/>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349" name="Freeform 1669"/>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350" name="Freeform 1670"/>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351" name="Freeform 1671"/>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352" name="Freeform 1672"/>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353" name="Freeform 1673"/>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354" name="Freeform 1674"/>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355" name="Freeform 1675"/>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356" name="Freeform 1676"/>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357" name="Freeform 1677"/>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358" name="Rectangle 1678"/>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359" name="Rectangle 1679"/>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360" name="Rectangle 1680"/>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3361" name="Freeform 1681"/>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362" name="Freeform 1682"/>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363" name="Freeform 1683"/>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364" name="Freeform 1684"/>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365" name="Freeform 1685"/>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366" name="Freeform 1686"/>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367" name="Freeform 1687"/>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368" name="Freeform 1688"/>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369" name="Freeform 1689"/>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370" name="Freeform 1690"/>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371" name="Freeform 1691"/>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372" name="Freeform 1692"/>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373" name="Freeform 1693"/>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374" name="Freeform 1694"/>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375" name="Freeform 1695"/>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376" name="Freeform 1696"/>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377" name="Freeform 1697"/>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378" name="Freeform 1698"/>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379" name="Freeform 1699"/>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380" name="Freeform 1700"/>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381" name="Freeform 1701"/>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382" name="Freeform 1702"/>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383" name="Rectangle 1703"/>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384" name="Rectangle 1704"/>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3385" name="Group 1705"/>
              <p:cNvGrpSpPr>
                <a:grpSpLocks noChangeAspect="1"/>
              </p:cNvGrpSpPr>
              <p:nvPr/>
            </p:nvGrpSpPr>
            <p:grpSpPr bwMode="auto">
              <a:xfrm>
                <a:off x="-8208" y="2160"/>
                <a:ext cx="2781" cy="403"/>
                <a:chOff x="-96" y="3024"/>
                <a:chExt cx="5856" cy="848"/>
              </a:xfrm>
            </p:grpSpPr>
            <p:sp>
              <p:nvSpPr>
                <p:cNvPr id="73386" name="Freeform 1706"/>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3387" name="Freeform 1707"/>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3388" name="Freeform 1708"/>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389" name="Freeform 1709"/>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390" name="Freeform 1710"/>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3391" name="Freeform 1711"/>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3392" name="Freeform 1712"/>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3393" name="Freeform 1713"/>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3394" name="Freeform 1714"/>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3395" name="Freeform 1715"/>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3396" name="Freeform 1716"/>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3397" name="Freeform 1717"/>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3398" name="Freeform 1718"/>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3399" name="Freeform 1719"/>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3400" name="Freeform 1720"/>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3401" name="Freeform 1721"/>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3402" name="Freeform 1722"/>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3403" name="Freeform 1723"/>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3404" name="Freeform 1724"/>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3405" name="Rectangle 1725"/>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3406" name="Rectangle 1726"/>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3407" name="Rectangle 1727"/>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3408" name="Rectangle 1728"/>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3409" name="Rectangle 1729"/>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3410" name="Rectangle 1730"/>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3411" name="Rectangle 1731"/>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3412" name="Rectangle 1732"/>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3413" name="Rectangle 1733"/>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3414" name="Rectangle 1734"/>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3415" name="Rectangle 1735"/>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3416" name="Rectangle 1736"/>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3417" name="Rectangle 1737"/>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3418" name="Rectangle 1738"/>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3419" name="Rectangle 1739"/>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3420" name="Rectangle 1740"/>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3421" name="Rectangle 1741"/>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3422" name="Rectangle 1742"/>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3423" name="Rectangle 1743"/>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3424" name="Rectangle 1744"/>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3425" name="Freeform 1745"/>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3426" name="Freeform 1746"/>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3427" name="Freeform 1747"/>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428" name="Freeform 1748"/>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429" name="Freeform 1749"/>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3430" name="Freeform 1750"/>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431" name="Freeform 1751"/>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432" name="Freeform 1752"/>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3433" name="Freeform 1753"/>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434" name="Freeform 1754"/>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435" name="Freeform 1755"/>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3436" name="Freeform 1756"/>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437" name="Freeform 1757"/>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438" name="Freeform 1758"/>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3439" name="Freeform 1759"/>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440" name="Freeform 1760"/>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441" name="Freeform 1761"/>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3442" name="Freeform 1762"/>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443" name="Freeform 1763"/>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444" name="Freeform 1764"/>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3445" name="Freeform 1765"/>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446" name="Freeform 1766"/>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447" name="Freeform 1767"/>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3448" name="Freeform 1768"/>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449" name="Freeform 1769"/>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450" name="Freeform 1770"/>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3451" name="Freeform 1771"/>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452" name="Freeform 1772"/>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453" name="Freeform 1773"/>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3454" name="Freeform 1774"/>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455" name="Freeform 1775"/>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456" name="Freeform 1776"/>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3457" name="Freeform 1777"/>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3458" name="Rectangle 1778"/>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3459" name="Freeform 1779"/>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3460" name="Rectangle 1780"/>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3461" name="Freeform 1781"/>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3462" name="Rectangle 1782"/>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3463" name="Rectangle 1783"/>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3464" name="Freeform 1784"/>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3465" name="Freeform 1785"/>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3466" name="Freeform 1786"/>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3467" name="Freeform 1787"/>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3468" name="Rectangle 1788"/>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3469" name="Rectangle 1789"/>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470" name="Freeform 1790"/>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471" name="Freeform 1791"/>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472" name="Freeform 1792"/>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473" name="Freeform 1793"/>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474" name="Freeform 1794"/>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475" name="Freeform 1795"/>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476" name="Freeform 1796"/>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477" name="Freeform 1797"/>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478" name="Freeform 1798"/>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479" name="Freeform 1799"/>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480" name="Freeform 1800"/>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481" name="Freeform 1801"/>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482" name="Freeform 1802"/>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483" name="Freeform 1803"/>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484" name="Freeform 1804"/>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485" name="Freeform 1805"/>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486" name="Freeform 1806"/>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487" name="Freeform 1807"/>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488" name="Freeform 1808"/>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489" name="Freeform 1809"/>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490" name="Freeform 1810"/>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491" name="Freeform 1811"/>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492" name="Rectangle 1812"/>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493" name="Rectangle 1813"/>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494" name="Rectangle 1814"/>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3495" name="Rectangle 1815"/>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3496" name="Rectangle 1816"/>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497" name="Freeform 1817"/>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498" name="Freeform 1818"/>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499" name="Freeform 1819"/>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500" name="Freeform 1820"/>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501" name="Freeform 1821"/>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502" name="Freeform 1822"/>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503" name="Freeform 1823"/>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504" name="Freeform 1824"/>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505" name="Freeform 1825"/>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506" name="Freeform 1826"/>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507" name="Freeform 1827"/>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508" name="Freeform 1828"/>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509" name="Freeform 1829"/>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510" name="Freeform 1830"/>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511" name="Freeform 1831"/>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512" name="Freeform 1832"/>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513" name="Freeform 1833"/>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514" name="Freeform 1834"/>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515" name="Freeform 1835"/>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516" name="Freeform 1836"/>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517" name="Freeform 1837"/>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518" name="Freeform 1838"/>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519" name="Rectangle 1839"/>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520" name="Rectangle 1840"/>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521" name="Rectangle 1841"/>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3522" name="Freeform 1842"/>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523" name="Freeform 1843"/>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524" name="Freeform 1844"/>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525" name="Freeform 1845"/>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526" name="Freeform 1846"/>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527" name="Freeform 1847"/>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528" name="Freeform 1848"/>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529" name="Freeform 1849"/>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530" name="Freeform 1850"/>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531" name="Freeform 1851"/>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532" name="Freeform 1852"/>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533" name="Freeform 1853"/>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534" name="Freeform 1854"/>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535" name="Freeform 1855"/>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536" name="Freeform 1856"/>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537" name="Freeform 1857"/>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538" name="Freeform 1858"/>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539" name="Freeform 1859"/>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540" name="Freeform 1860"/>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541" name="Freeform 1861"/>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542" name="Freeform 1862"/>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543" name="Freeform 1863"/>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544" name="Rectangle 1864"/>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545" name="Rectangle 1865"/>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3546" name="Group 1866"/>
              <p:cNvGrpSpPr>
                <a:grpSpLocks noChangeAspect="1"/>
              </p:cNvGrpSpPr>
              <p:nvPr/>
            </p:nvGrpSpPr>
            <p:grpSpPr bwMode="auto">
              <a:xfrm>
                <a:off x="-7728" y="3120"/>
                <a:ext cx="645" cy="405"/>
                <a:chOff x="2112" y="1008"/>
                <a:chExt cx="1153" cy="724"/>
              </a:xfrm>
            </p:grpSpPr>
            <p:sp>
              <p:nvSpPr>
                <p:cNvPr id="73547" name="AutoShape 1867"/>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3548" name="Freeform 1868"/>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549" name="Freeform 1869"/>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550" name="Freeform 1870"/>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551" name="Freeform 1871"/>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552" name="Freeform 1872"/>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3553" name="Freeform 1873"/>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554" name="Freeform 1874"/>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555" name="Freeform 1875"/>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556" name="Freeform 1876"/>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557" name="Freeform 1877"/>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3558" name="Freeform 1878"/>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3559" name="Freeform 1879"/>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3560" name="Freeform 1880"/>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561" name="Freeform 1881"/>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562" name="Freeform 1882"/>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563" name="Freeform 1883"/>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564" name="Freeform 1884"/>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565" name="Freeform 1885"/>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566" name="Freeform 1886"/>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567" name="Freeform 1887"/>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568" name="Freeform 1888"/>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569" name="Freeform 1889"/>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570" name="Freeform 1890"/>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571" name="Freeform 1891"/>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572" name="Freeform 1892"/>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573" name="Freeform 1893"/>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574" name="Freeform 1894"/>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575" name="Freeform 1895"/>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576" name="Group 1896"/>
              <p:cNvGrpSpPr>
                <a:grpSpLocks noChangeAspect="1"/>
              </p:cNvGrpSpPr>
              <p:nvPr/>
            </p:nvGrpSpPr>
            <p:grpSpPr bwMode="auto">
              <a:xfrm>
                <a:off x="-7680" y="1632"/>
                <a:ext cx="645" cy="405"/>
                <a:chOff x="2064" y="2304"/>
                <a:chExt cx="1153" cy="724"/>
              </a:xfrm>
            </p:grpSpPr>
            <p:sp>
              <p:nvSpPr>
                <p:cNvPr id="73577" name="AutoShape 1897"/>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73578" name="Freeform 1898"/>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579" name="Freeform 1899"/>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580" name="Freeform 1900"/>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581" name="Freeform 1901"/>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582" name="Freeform 1902"/>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73583" name="Freeform 1903"/>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584" name="Freeform 1904"/>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585" name="Freeform 1905"/>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586" name="Freeform 1906"/>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587" name="Freeform 1907"/>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73588" name="Freeform 1908"/>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73589" name="Freeform 1909"/>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73590" name="Freeform 1910"/>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591" name="Freeform 1911"/>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592" name="Freeform 1912"/>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593" name="Freeform 1913"/>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594" name="Freeform 1914"/>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595" name="Freeform 1915"/>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596" name="Freeform 1916"/>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597" name="Freeform 1917"/>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598" name="Freeform 1918"/>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599" name="Freeform 1919"/>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600" name="Freeform 1920"/>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601" name="Freeform 1921"/>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602" name="Freeform 1922"/>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603" name="Freeform 1923"/>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604" name="Freeform 1924"/>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605" name="Freeform 1925"/>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606" name="Group 1926"/>
              <p:cNvGrpSpPr>
                <a:grpSpLocks noChangeAspect="1"/>
              </p:cNvGrpSpPr>
              <p:nvPr/>
            </p:nvGrpSpPr>
            <p:grpSpPr bwMode="auto">
              <a:xfrm>
                <a:off x="-6096" y="2640"/>
                <a:ext cx="645" cy="405"/>
                <a:chOff x="2064" y="2304"/>
                <a:chExt cx="1153" cy="724"/>
              </a:xfrm>
            </p:grpSpPr>
            <p:sp>
              <p:nvSpPr>
                <p:cNvPr id="73607" name="AutoShape 1927"/>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73608" name="Freeform 1928"/>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609" name="Freeform 1929"/>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610" name="Freeform 1930"/>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611" name="Freeform 1931"/>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612" name="Freeform 1932"/>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73613" name="Freeform 1933"/>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614" name="Freeform 1934"/>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615" name="Freeform 1935"/>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616" name="Freeform 1936"/>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617" name="Freeform 1937"/>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73618" name="Freeform 1938"/>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73619" name="Freeform 1939"/>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73620" name="Freeform 1940"/>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621" name="Freeform 1941"/>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622" name="Freeform 1942"/>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623" name="Freeform 1943"/>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624" name="Freeform 1944"/>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625" name="Freeform 1945"/>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626" name="Freeform 1946"/>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627" name="Freeform 1947"/>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628" name="Freeform 1948"/>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629" name="Freeform 1949"/>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630" name="Freeform 1950"/>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631" name="Freeform 1951"/>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632" name="Freeform 1952"/>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633" name="Freeform 1953"/>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634" name="Freeform 1954"/>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635" name="Freeform 1955"/>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636" name="Group 1956"/>
              <p:cNvGrpSpPr>
                <a:grpSpLocks noChangeAspect="1"/>
              </p:cNvGrpSpPr>
              <p:nvPr/>
            </p:nvGrpSpPr>
            <p:grpSpPr bwMode="auto">
              <a:xfrm>
                <a:off x="-8448" y="1632"/>
                <a:ext cx="645" cy="405"/>
                <a:chOff x="2112" y="1008"/>
                <a:chExt cx="1153" cy="724"/>
              </a:xfrm>
            </p:grpSpPr>
            <p:sp>
              <p:nvSpPr>
                <p:cNvPr id="73637" name="AutoShape 1957"/>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3638" name="Freeform 1958"/>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639" name="Freeform 1959"/>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640" name="Freeform 1960"/>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641" name="Freeform 1961"/>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642" name="Freeform 1962"/>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3643" name="Freeform 1963"/>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644" name="Freeform 1964"/>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645" name="Freeform 1965"/>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646" name="Freeform 1966"/>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647" name="Freeform 1967"/>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3648" name="Freeform 1968"/>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3649" name="Freeform 1969"/>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3650" name="Freeform 1970"/>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651" name="Freeform 1971"/>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652" name="Freeform 1972"/>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653" name="Freeform 1973"/>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654" name="Freeform 1974"/>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655" name="Freeform 1975"/>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656" name="Freeform 1976"/>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657" name="Freeform 1977"/>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658" name="Freeform 1978"/>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659" name="Freeform 1979"/>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660" name="Freeform 1980"/>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661" name="Freeform 1981"/>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662" name="Freeform 1982"/>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663" name="Freeform 1983"/>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664" name="Freeform 1984"/>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665" name="Freeform 1985"/>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666" name="Group 1986"/>
              <p:cNvGrpSpPr>
                <a:grpSpLocks noChangeAspect="1"/>
              </p:cNvGrpSpPr>
              <p:nvPr/>
            </p:nvGrpSpPr>
            <p:grpSpPr bwMode="auto">
              <a:xfrm>
                <a:off x="-8496" y="3120"/>
                <a:ext cx="645" cy="405"/>
                <a:chOff x="288" y="1008"/>
                <a:chExt cx="1153" cy="724"/>
              </a:xfrm>
            </p:grpSpPr>
            <p:sp>
              <p:nvSpPr>
                <p:cNvPr id="73667" name="AutoShape 1987"/>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3668" name="Freeform 1988"/>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669" name="Freeform 1989"/>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670" name="Freeform 1990"/>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671" name="Freeform 1991"/>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672" name="Freeform 1992"/>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3673" name="Freeform 1993"/>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674" name="Freeform 1994"/>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675" name="Freeform 1995"/>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676" name="Freeform 1996"/>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677" name="Freeform 1997"/>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3678" name="Freeform 1998"/>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3679" name="Freeform 1999"/>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3680" name="Freeform 2000"/>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681" name="Freeform 2001"/>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682" name="Freeform 2002"/>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683" name="Freeform 2003"/>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684" name="Freeform 2004"/>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685" name="Freeform 2005"/>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686" name="Freeform 2006"/>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687" name="Freeform 2007"/>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688" name="Freeform 2008"/>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689" name="Freeform 2009"/>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690" name="Freeform 2010"/>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691" name="Freeform 2011"/>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692" name="Freeform 2012"/>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693" name="Freeform 2013"/>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694" name="Freeform 2014"/>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695" name="Freeform 2015"/>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696" name="Group 2016"/>
              <p:cNvGrpSpPr>
                <a:grpSpLocks noChangeAspect="1"/>
              </p:cNvGrpSpPr>
              <p:nvPr/>
            </p:nvGrpSpPr>
            <p:grpSpPr bwMode="auto">
              <a:xfrm>
                <a:off x="-11133" y="2141"/>
                <a:ext cx="2781" cy="403"/>
                <a:chOff x="-96" y="3024"/>
                <a:chExt cx="5856" cy="848"/>
              </a:xfrm>
            </p:grpSpPr>
            <p:sp>
              <p:nvSpPr>
                <p:cNvPr id="73697" name="Freeform 2017"/>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3698" name="Freeform 2018"/>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3699" name="Freeform 2019"/>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700" name="Freeform 2020"/>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701" name="Freeform 2021"/>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3702" name="Freeform 2022"/>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3703" name="Freeform 2023"/>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3704" name="Freeform 2024"/>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3705" name="Freeform 2025"/>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3706" name="Freeform 2026"/>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3707" name="Freeform 2027"/>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3708" name="Freeform 2028"/>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3709" name="Freeform 2029"/>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3710" name="Freeform 2030"/>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3711" name="Freeform 2031"/>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3712" name="Freeform 2032"/>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3713" name="Freeform 2033"/>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3714" name="Freeform 2034"/>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3715" name="Freeform 2035"/>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3716" name="Rectangle 2036"/>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3717" name="Rectangle 2037"/>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3718" name="Rectangle 2038"/>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3719" name="Rectangle 2039"/>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3720" name="Rectangle 2040"/>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3721" name="Rectangle 2041"/>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3722" name="Rectangle 2042"/>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3723" name="Rectangle 2043"/>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3724" name="Rectangle 2044"/>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3725" name="Rectangle 2045"/>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3726" name="Rectangle 2046"/>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3727" name="Rectangle 2047"/>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3728" name="Rectangle 2048"/>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3729" name="Rectangle 2049"/>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3730" name="Rectangle 2050"/>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3731" name="Rectangle 2051"/>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3732" name="Rectangle 2052"/>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3733" name="Rectangle 2053"/>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3734" name="Rectangle 2054"/>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3735" name="Rectangle 2055"/>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3736" name="Freeform 2056"/>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3737" name="Freeform 2057"/>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3738" name="Freeform 2058"/>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739" name="Freeform 2059"/>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740" name="Freeform 2060"/>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3741" name="Freeform 2061"/>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742" name="Freeform 2062"/>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743" name="Freeform 2063"/>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3744" name="Freeform 2064"/>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745" name="Freeform 2065"/>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746" name="Freeform 2066"/>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3747" name="Freeform 2067"/>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748" name="Freeform 2068"/>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749" name="Freeform 2069"/>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3750" name="Freeform 2070"/>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751" name="Freeform 2071"/>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752" name="Freeform 2072"/>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3753" name="Freeform 2073"/>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754" name="Freeform 2074"/>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755" name="Freeform 2075"/>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3756" name="Freeform 2076"/>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757" name="Freeform 2077"/>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758" name="Freeform 2078"/>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3759" name="Freeform 2079"/>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760" name="Freeform 2080"/>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761" name="Freeform 2081"/>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3762" name="Freeform 2082"/>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763" name="Freeform 2083"/>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764" name="Freeform 2084"/>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3765" name="Freeform 2085"/>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766" name="Freeform 2086"/>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767" name="Freeform 2087"/>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3768" name="Freeform 2088"/>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3769" name="Rectangle 2089"/>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3770" name="Freeform 2090"/>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3771" name="Rectangle 2091"/>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3772" name="Freeform 2092"/>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3773" name="Rectangle 2093"/>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3774" name="Rectangle 2094"/>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3775" name="Freeform 2095"/>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3776" name="Freeform 2096"/>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3777" name="Freeform 2097"/>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3778" name="Freeform 2098"/>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3779" name="Rectangle 2099"/>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3780" name="Rectangle 2100"/>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781" name="Freeform 2101"/>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782" name="Freeform 2102"/>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783" name="Freeform 2103"/>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784" name="Freeform 2104"/>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785" name="Freeform 2105"/>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786" name="Freeform 2106"/>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787" name="Freeform 2107"/>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788" name="Freeform 2108"/>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789" name="Freeform 2109"/>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790" name="Freeform 2110"/>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791" name="Freeform 2111"/>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792" name="Freeform 2112"/>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793" name="Freeform 2113"/>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794" name="Freeform 2114"/>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795" name="Freeform 2115"/>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796" name="Freeform 2116"/>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797" name="Freeform 2117"/>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798" name="Freeform 2118"/>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799" name="Freeform 2119"/>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800" name="Freeform 2120"/>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801" name="Freeform 2121"/>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802" name="Freeform 2122"/>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803" name="Rectangle 2123"/>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804" name="Rectangle 2124"/>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805" name="Rectangle 2125"/>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3806" name="Rectangle 2126"/>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3807" name="Rectangle 2127"/>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3808" name="Freeform 2128"/>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809" name="Freeform 2129"/>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810" name="Freeform 2130"/>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811" name="Freeform 2131"/>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812" name="Freeform 2132"/>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813" name="Freeform 2133"/>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814" name="Freeform 2134"/>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815" name="Freeform 2135"/>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816" name="Freeform 2136"/>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817" name="Freeform 2137"/>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818" name="Freeform 2138"/>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819" name="Freeform 2139"/>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820" name="Freeform 2140"/>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821" name="Freeform 2141"/>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822" name="Freeform 2142"/>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823" name="Freeform 2143"/>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824" name="Freeform 2144"/>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825" name="Freeform 2145"/>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826" name="Freeform 2146"/>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827" name="Freeform 2147"/>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828" name="Freeform 2148"/>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829" name="Freeform 2149"/>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830" name="Rectangle 2150"/>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831" name="Rectangle 2151"/>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832" name="Rectangle 2152"/>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3833" name="Freeform 2153"/>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3834" name="Freeform 2154"/>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3835" name="Freeform 2155"/>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3836" name="Freeform 2156"/>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3837" name="Freeform 2157"/>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3838" name="Freeform 2158"/>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3839" name="Freeform 2159"/>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3840" name="Freeform 2160"/>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3841" name="Freeform 2161"/>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842" name="Freeform 2162"/>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3843" name="Freeform 2163"/>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3844" name="Freeform 2164"/>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3845" name="Freeform 2165"/>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3846" name="Freeform 2166"/>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3847" name="Freeform 2167"/>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3848" name="Freeform 2168"/>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3849" name="Freeform 2169"/>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3850" name="Freeform 2170"/>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3851" name="Freeform 2171"/>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3852" name="Freeform 2172"/>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3853" name="Freeform 2173"/>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3854" name="Freeform 2174"/>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3855" name="Rectangle 2175"/>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3856" name="Rectangle 2176"/>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3857" name="Group 2177"/>
              <p:cNvGrpSpPr>
                <a:grpSpLocks noChangeAspect="1"/>
              </p:cNvGrpSpPr>
              <p:nvPr/>
            </p:nvGrpSpPr>
            <p:grpSpPr bwMode="auto">
              <a:xfrm>
                <a:off x="-9264" y="3120"/>
                <a:ext cx="645" cy="405"/>
                <a:chOff x="240" y="2304"/>
                <a:chExt cx="1153" cy="724"/>
              </a:xfrm>
            </p:grpSpPr>
            <p:sp>
              <p:nvSpPr>
                <p:cNvPr id="73858" name="AutoShape 2178"/>
                <p:cNvSpPr>
                  <a:spLocks noChangeAspect="1" noChangeArrowheads="1" noTextEdit="1"/>
                </p:cNvSpPr>
                <p:nvPr/>
              </p:nvSpPr>
              <p:spPr bwMode="auto">
                <a:xfrm flipH="1">
                  <a:off x="240" y="2304"/>
                  <a:ext cx="1153" cy="724"/>
                </a:xfrm>
                <a:prstGeom prst="rect">
                  <a:avLst/>
                </a:prstGeom>
                <a:noFill/>
                <a:ln w="9525">
                  <a:noFill/>
                  <a:miter lim="800000"/>
                  <a:headEnd/>
                  <a:tailEnd/>
                </a:ln>
              </p:spPr>
              <p:txBody>
                <a:bodyPr/>
                <a:lstStyle/>
                <a:p>
                  <a:endParaRPr lang="es-MX"/>
                </a:p>
              </p:txBody>
            </p:sp>
            <p:sp>
              <p:nvSpPr>
                <p:cNvPr id="73859" name="Freeform 2179"/>
                <p:cNvSpPr>
                  <a:spLocks noChangeAspect="1"/>
                </p:cNvSpPr>
                <p:nvPr/>
              </p:nvSpPr>
              <p:spPr bwMode="auto">
                <a:xfrm flipH="1">
                  <a:off x="241"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860" name="Freeform 2180"/>
                <p:cNvSpPr>
                  <a:spLocks noChangeAspect="1"/>
                </p:cNvSpPr>
                <p:nvPr/>
              </p:nvSpPr>
              <p:spPr bwMode="auto">
                <a:xfrm flipH="1">
                  <a:off x="273"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861" name="Freeform 2181"/>
                <p:cNvSpPr>
                  <a:spLocks noChangeAspect="1"/>
                </p:cNvSpPr>
                <p:nvPr/>
              </p:nvSpPr>
              <p:spPr bwMode="auto">
                <a:xfrm flipH="1">
                  <a:off x="616"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862" name="Freeform 2182"/>
                <p:cNvSpPr>
                  <a:spLocks noChangeAspect="1"/>
                </p:cNvSpPr>
                <p:nvPr/>
              </p:nvSpPr>
              <p:spPr bwMode="auto">
                <a:xfrm flipH="1">
                  <a:off x="681"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863" name="Freeform 2183"/>
                <p:cNvSpPr>
                  <a:spLocks noChangeAspect="1"/>
                </p:cNvSpPr>
                <p:nvPr/>
              </p:nvSpPr>
              <p:spPr bwMode="auto">
                <a:xfrm flipH="1">
                  <a:off x="668"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1"/>
                </a:solidFill>
                <a:ln w="9525">
                  <a:noFill/>
                  <a:round/>
                  <a:headEnd/>
                  <a:tailEnd/>
                </a:ln>
              </p:spPr>
              <p:txBody>
                <a:bodyPr/>
                <a:lstStyle/>
                <a:p>
                  <a:endParaRPr lang="es-MX"/>
                </a:p>
              </p:txBody>
            </p:sp>
            <p:sp>
              <p:nvSpPr>
                <p:cNvPr id="73864" name="Freeform 2184"/>
                <p:cNvSpPr>
                  <a:spLocks noChangeAspect="1"/>
                </p:cNvSpPr>
                <p:nvPr/>
              </p:nvSpPr>
              <p:spPr bwMode="auto">
                <a:xfrm flipH="1">
                  <a:off x="707"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865" name="Freeform 2185"/>
                <p:cNvSpPr>
                  <a:spLocks noChangeAspect="1"/>
                </p:cNvSpPr>
                <p:nvPr/>
              </p:nvSpPr>
              <p:spPr bwMode="auto">
                <a:xfrm flipH="1">
                  <a:off x="840"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866" name="Freeform 2186"/>
                <p:cNvSpPr>
                  <a:spLocks noChangeAspect="1"/>
                </p:cNvSpPr>
                <p:nvPr/>
              </p:nvSpPr>
              <p:spPr bwMode="auto">
                <a:xfrm flipH="1">
                  <a:off x="891"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867" name="Freeform 2187"/>
                <p:cNvSpPr>
                  <a:spLocks noChangeAspect="1"/>
                </p:cNvSpPr>
                <p:nvPr/>
              </p:nvSpPr>
              <p:spPr bwMode="auto">
                <a:xfrm flipH="1">
                  <a:off x="984"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868" name="Freeform 2188"/>
                <p:cNvSpPr>
                  <a:spLocks noChangeAspect="1"/>
                </p:cNvSpPr>
                <p:nvPr/>
              </p:nvSpPr>
              <p:spPr bwMode="auto">
                <a:xfrm flipH="1">
                  <a:off x="958"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hlink"/>
                </a:solidFill>
                <a:ln w="9525">
                  <a:noFill/>
                  <a:round/>
                  <a:headEnd/>
                  <a:tailEnd/>
                </a:ln>
              </p:spPr>
              <p:txBody>
                <a:bodyPr/>
                <a:lstStyle/>
                <a:p>
                  <a:endParaRPr lang="es-MX"/>
                </a:p>
              </p:txBody>
            </p:sp>
            <p:sp>
              <p:nvSpPr>
                <p:cNvPr id="73869" name="Freeform 2189"/>
                <p:cNvSpPr>
                  <a:spLocks noChangeAspect="1"/>
                </p:cNvSpPr>
                <p:nvPr/>
              </p:nvSpPr>
              <p:spPr bwMode="auto">
                <a:xfrm flipH="1">
                  <a:off x="331"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hlink"/>
                </a:solidFill>
                <a:ln w="9525">
                  <a:noFill/>
                  <a:round/>
                  <a:headEnd/>
                  <a:tailEnd/>
                </a:ln>
              </p:spPr>
              <p:txBody>
                <a:bodyPr/>
                <a:lstStyle/>
                <a:p>
                  <a:endParaRPr lang="es-MX"/>
                </a:p>
              </p:txBody>
            </p:sp>
            <p:sp>
              <p:nvSpPr>
                <p:cNvPr id="73870" name="Freeform 2190"/>
                <p:cNvSpPr>
                  <a:spLocks noChangeAspect="1"/>
                </p:cNvSpPr>
                <p:nvPr/>
              </p:nvSpPr>
              <p:spPr bwMode="auto">
                <a:xfrm flipH="1">
                  <a:off x="256"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99FF99"/>
                </a:solidFill>
                <a:ln w="9525">
                  <a:noFill/>
                  <a:round/>
                  <a:headEnd/>
                  <a:tailEnd/>
                </a:ln>
              </p:spPr>
              <p:txBody>
                <a:bodyPr/>
                <a:lstStyle/>
                <a:p>
                  <a:endParaRPr lang="es-MX"/>
                </a:p>
              </p:txBody>
            </p:sp>
            <p:sp>
              <p:nvSpPr>
                <p:cNvPr id="73871" name="Freeform 2191"/>
                <p:cNvSpPr>
                  <a:spLocks noChangeAspect="1"/>
                </p:cNvSpPr>
                <p:nvPr/>
              </p:nvSpPr>
              <p:spPr bwMode="auto">
                <a:xfrm flipH="1">
                  <a:off x="872"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872" name="Freeform 2192"/>
                <p:cNvSpPr>
                  <a:spLocks noChangeAspect="1"/>
                </p:cNvSpPr>
                <p:nvPr/>
              </p:nvSpPr>
              <p:spPr bwMode="auto">
                <a:xfrm flipH="1">
                  <a:off x="813"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873" name="Freeform 2193"/>
                <p:cNvSpPr>
                  <a:spLocks noChangeAspect="1"/>
                </p:cNvSpPr>
                <p:nvPr/>
              </p:nvSpPr>
              <p:spPr bwMode="auto">
                <a:xfrm flipH="1">
                  <a:off x="1012"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874" name="Freeform 2194"/>
                <p:cNvSpPr>
                  <a:spLocks noChangeAspect="1"/>
                </p:cNvSpPr>
                <p:nvPr/>
              </p:nvSpPr>
              <p:spPr bwMode="auto">
                <a:xfrm flipH="1">
                  <a:off x="1027"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875" name="Freeform 2195"/>
                <p:cNvSpPr>
                  <a:spLocks noChangeAspect="1"/>
                </p:cNvSpPr>
                <p:nvPr/>
              </p:nvSpPr>
              <p:spPr bwMode="auto">
                <a:xfrm flipH="1">
                  <a:off x="1037"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876" name="Freeform 2196"/>
                <p:cNvSpPr>
                  <a:spLocks noChangeAspect="1"/>
                </p:cNvSpPr>
                <p:nvPr/>
              </p:nvSpPr>
              <p:spPr bwMode="auto">
                <a:xfrm flipH="1">
                  <a:off x="1052"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877" name="Freeform 2197"/>
                <p:cNvSpPr>
                  <a:spLocks noChangeAspect="1"/>
                </p:cNvSpPr>
                <p:nvPr/>
              </p:nvSpPr>
              <p:spPr bwMode="auto">
                <a:xfrm flipH="1">
                  <a:off x="385"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878" name="Freeform 2198"/>
                <p:cNvSpPr>
                  <a:spLocks noChangeAspect="1"/>
                </p:cNvSpPr>
                <p:nvPr/>
              </p:nvSpPr>
              <p:spPr bwMode="auto">
                <a:xfrm flipH="1">
                  <a:off x="400"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879" name="Freeform 2199"/>
                <p:cNvSpPr>
                  <a:spLocks noChangeAspect="1"/>
                </p:cNvSpPr>
                <p:nvPr/>
              </p:nvSpPr>
              <p:spPr bwMode="auto">
                <a:xfrm flipH="1">
                  <a:off x="410"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880" name="Freeform 2200"/>
                <p:cNvSpPr>
                  <a:spLocks noChangeAspect="1"/>
                </p:cNvSpPr>
                <p:nvPr/>
              </p:nvSpPr>
              <p:spPr bwMode="auto">
                <a:xfrm flipH="1">
                  <a:off x="425"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881" name="Freeform 2201"/>
                <p:cNvSpPr>
                  <a:spLocks noChangeAspect="1"/>
                </p:cNvSpPr>
                <p:nvPr/>
              </p:nvSpPr>
              <p:spPr bwMode="auto">
                <a:xfrm flipH="1">
                  <a:off x="730"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882" name="Freeform 2202"/>
                <p:cNvSpPr>
                  <a:spLocks noChangeAspect="1"/>
                </p:cNvSpPr>
                <p:nvPr/>
              </p:nvSpPr>
              <p:spPr bwMode="auto">
                <a:xfrm flipH="1">
                  <a:off x="745"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883" name="Freeform 2203"/>
                <p:cNvSpPr>
                  <a:spLocks noChangeAspect="1"/>
                </p:cNvSpPr>
                <p:nvPr/>
              </p:nvSpPr>
              <p:spPr bwMode="auto">
                <a:xfrm flipH="1">
                  <a:off x="692"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884" name="Freeform 2204"/>
                <p:cNvSpPr>
                  <a:spLocks noChangeAspect="1"/>
                </p:cNvSpPr>
                <p:nvPr/>
              </p:nvSpPr>
              <p:spPr bwMode="auto">
                <a:xfrm flipH="1">
                  <a:off x="698"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885" name="Freeform 2205"/>
                <p:cNvSpPr>
                  <a:spLocks noChangeAspect="1"/>
                </p:cNvSpPr>
                <p:nvPr/>
              </p:nvSpPr>
              <p:spPr bwMode="auto">
                <a:xfrm flipH="1">
                  <a:off x="715"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886" name="Freeform 2206"/>
                <p:cNvSpPr>
                  <a:spLocks noChangeAspect="1"/>
                </p:cNvSpPr>
                <p:nvPr/>
              </p:nvSpPr>
              <p:spPr bwMode="auto">
                <a:xfrm flipH="1">
                  <a:off x="792"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887" name="Group 2207"/>
              <p:cNvGrpSpPr>
                <a:grpSpLocks noChangeAspect="1"/>
              </p:cNvGrpSpPr>
              <p:nvPr/>
            </p:nvGrpSpPr>
            <p:grpSpPr bwMode="auto">
              <a:xfrm>
                <a:off x="-9189" y="1632"/>
                <a:ext cx="645" cy="405"/>
                <a:chOff x="3888" y="1008"/>
                <a:chExt cx="1153" cy="724"/>
              </a:xfrm>
            </p:grpSpPr>
            <p:sp>
              <p:nvSpPr>
                <p:cNvPr id="73888" name="AutoShape 2208"/>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3889" name="Freeform 2209"/>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890" name="Freeform 2210"/>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891" name="Freeform 2211"/>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892" name="Freeform 2212"/>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893" name="Freeform 2213"/>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3894" name="Freeform 2214"/>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895" name="Freeform 2215"/>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896" name="Freeform 2216"/>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897" name="Freeform 2217"/>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898" name="Freeform 2218"/>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3899" name="Freeform 2219"/>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3900" name="Freeform 2220"/>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3901" name="Freeform 2221"/>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902" name="Freeform 2222"/>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903" name="Freeform 2223"/>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904" name="Freeform 2224"/>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05" name="Freeform 2225"/>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906" name="Freeform 2226"/>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907" name="Freeform 2227"/>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908" name="Freeform 2228"/>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09" name="Freeform 2229"/>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910" name="Freeform 2230"/>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911" name="Freeform 2231"/>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912" name="Freeform 2232"/>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913" name="Freeform 2233"/>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914" name="Freeform 2234"/>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915" name="Freeform 2235"/>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916" name="Freeform 2236"/>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917" name="Group 2237"/>
              <p:cNvGrpSpPr>
                <a:grpSpLocks noChangeAspect="1"/>
              </p:cNvGrpSpPr>
              <p:nvPr/>
            </p:nvGrpSpPr>
            <p:grpSpPr bwMode="auto">
              <a:xfrm>
                <a:off x="-9958" y="1632"/>
                <a:ext cx="645" cy="405"/>
                <a:chOff x="3888" y="1008"/>
                <a:chExt cx="1153" cy="724"/>
              </a:xfrm>
            </p:grpSpPr>
            <p:sp>
              <p:nvSpPr>
                <p:cNvPr id="73918" name="AutoShape 2238"/>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3919" name="Freeform 2239"/>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920" name="Freeform 2240"/>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921" name="Freeform 2241"/>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922" name="Freeform 2242"/>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923" name="Freeform 2243"/>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3924" name="Freeform 2244"/>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925" name="Freeform 2245"/>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926" name="Freeform 2246"/>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927" name="Freeform 2247"/>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928" name="Freeform 2248"/>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3929" name="Freeform 2249"/>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3930" name="Freeform 2250"/>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3931" name="Freeform 2251"/>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932" name="Freeform 2252"/>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933" name="Freeform 2253"/>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934" name="Freeform 2254"/>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35" name="Freeform 2255"/>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936" name="Freeform 2256"/>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937" name="Freeform 2257"/>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938" name="Freeform 2258"/>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39" name="Freeform 2259"/>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940" name="Freeform 2260"/>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941" name="Freeform 2261"/>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942" name="Freeform 2262"/>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943" name="Freeform 2263"/>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944" name="Freeform 2264"/>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945" name="Freeform 2265"/>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946" name="Freeform 2266"/>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947" name="Group 2267"/>
              <p:cNvGrpSpPr>
                <a:grpSpLocks noChangeAspect="1"/>
              </p:cNvGrpSpPr>
              <p:nvPr/>
            </p:nvGrpSpPr>
            <p:grpSpPr bwMode="auto">
              <a:xfrm>
                <a:off x="-10799" y="2571"/>
                <a:ext cx="645" cy="405"/>
                <a:chOff x="3888" y="1008"/>
                <a:chExt cx="1153" cy="724"/>
              </a:xfrm>
            </p:grpSpPr>
            <p:sp>
              <p:nvSpPr>
                <p:cNvPr id="73948" name="AutoShape 2268"/>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3949" name="Freeform 2269"/>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950" name="Freeform 2270"/>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951" name="Freeform 2271"/>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952" name="Freeform 2272"/>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953" name="Freeform 2273"/>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3954" name="Freeform 2274"/>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955" name="Freeform 2275"/>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956" name="Freeform 2276"/>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957" name="Freeform 2277"/>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958" name="Freeform 2278"/>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3959" name="Freeform 2279"/>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3960" name="Freeform 2280"/>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3961" name="Freeform 2281"/>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962" name="Freeform 2282"/>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963" name="Freeform 2283"/>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964" name="Freeform 2284"/>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65" name="Freeform 2285"/>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966" name="Freeform 2286"/>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967" name="Freeform 2287"/>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968" name="Freeform 2288"/>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69" name="Freeform 2289"/>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970" name="Freeform 2290"/>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971" name="Freeform 2291"/>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3972" name="Freeform 2292"/>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3973" name="Freeform 2293"/>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3974" name="Freeform 2294"/>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3975" name="Freeform 2295"/>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3976" name="Freeform 2296"/>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3977" name="Group 2297"/>
              <p:cNvGrpSpPr>
                <a:grpSpLocks noChangeAspect="1"/>
              </p:cNvGrpSpPr>
              <p:nvPr/>
            </p:nvGrpSpPr>
            <p:grpSpPr bwMode="auto">
              <a:xfrm>
                <a:off x="-11568" y="2571"/>
                <a:ext cx="645" cy="405"/>
                <a:chOff x="3888" y="1008"/>
                <a:chExt cx="1153" cy="724"/>
              </a:xfrm>
            </p:grpSpPr>
            <p:sp>
              <p:nvSpPr>
                <p:cNvPr id="73978" name="AutoShape 2298"/>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3979" name="Freeform 2299"/>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3980" name="Freeform 2300"/>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3981" name="Freeform 2301"/>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3982" name="Freeform 2302"/>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3983" name="Freeform 2303"/>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3984" name="Freeform 2304"/>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3985" name="Freeform 2305"/>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3986" name="Freeform 2306"/>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3987" name="Freeform 2307"/>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3988" name="Freeform 2308"/>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3989" name="Freeform 2309"/>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3990" name="Freeform 2310"/>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3991" name="Freeform 2311"/>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3992" name="Freeform 2312"/>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3993" name="Freeform 2313"/>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3994" name="Freeform 2314"/>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95" name="Freeform 2315"/>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3996" name="Freeform 2316"/>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3997" name="Freeform 2317"/>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3998" name="Freeform 2318"/>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3999" name="Freeform 2319"/>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000" name="Freeform 2320"/>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001" name="Freeform 2321"/>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002" name="Freeform 2322"/>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003" name="Freeform 2323"/>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004" name="Freeform 2324"/>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005" name="Freeform 2325"/>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006" name="Freeform 2326"/>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007" name="Group 2327"/>
              <p:cNvGrpSpPr>
                <a:grpSpLocks noChangeAspect="1"/>
              </p:cNvGrpSpPr>
              <p:nvPr/>
            </p:nvGrpSpPr>
            <p:grpSpPr bwMode="auto">
              <a:xfrm>
                <a:off x="-11760" y="1659"/>
                <a:ext cx="645" cy="405"/>
                <a:chOff x="288" y="1008"/>
                <a:chExt cx="1153" cy="724"/>
              </a:xfrm>
            </p:grpSpPr>
            <p:sp>
              <p:nvSpPr>
                <p:cNvPr id="74008" name="AutoShape 2328"/>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4009" name="Freeform 2329"/>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010" name="Freeform 2330"/>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011" name="Freeform 2331"/>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012" name="Freeform 2332"/>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013" name="Freeform 2333"/>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4014" name="Freeform 2334"/>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015" name="Freeform 2335"/>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016" name="Freeform 2336"/>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017" name="Freeform 2337"/>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018" name="Freeform 2338"/>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4019" name="Freeform 2339"/>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4020" name="Freeform 2340"/>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4021" name="Freeform 2341"/>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022" name="Freeform 2342"/>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023" name="Freeform 2343"/>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024" name="Freeform 2344"/>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025" name="Freeform 2345"/>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026" name="Freeform 2346"/>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027" name="Freeform 2347"/>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028" name="Freeform 2348"/>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029" name="Freeform 2349"/>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030" name="Freeform 2350"/>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031" name="Freeform 2351"/>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032" name="Freeform 2352"/>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033" name="Freeform 2353"/>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034" name="Freeform 2354"/>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035" name="Freeform 2355"/>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036" name="Freeform 2356"/>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037" name="Group 2357"/>
              <p:cNvGrpSpPr>
                <a:grpSpLocks noChangeAspect="1"/>
              </p:cNvGrpSpPr>
              <p:nvPr/>
            </p:nvGrpSpPr>
            <p:grpSpPr bwMode="auto">
              <a:xfrm>
                <a:off x="-12096" y="3120"/>
                <a:ext cx="2781" cy="403"/>
                <a:chOff x="-96" y="3024"/>
                <a:chExt cx="5856" cy="848"/>
              </a:xfrm>
            </p:grpSpPr>
            <p:sp>
              <p:nvSpPr>
                <p:cNvPr id="74038" name="Freeform 2358"/>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4039" name="Freeform 2359"/>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4040" name="Freeform 2360"/>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041" name="Freeform 2361"/>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042" name="Freeform 2362"/>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4043" name="Freeform 2363"/>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4044" name="Freeform 2364"/>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4045" name="Freeform 2365"/>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4046" name="Freeform 2366"/>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4047" name="Freeform 2367"/>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4048" name="Freeform 2368"/>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4049" name="Freeform 2369"/>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4050" name="Freeform 2370"/>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4051" name="Freeform 2371"/>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4052" name="Freeform 2372"/>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4053" name="Freeform 2373"/>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4054" name="Freeform 2374"/>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4055" name="Freeform 2375"/>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4056" name="Freeform 2376"/>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4057" name="Rectangle 2377"/>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4058" name="Rectangle 2378"/>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4059" name="Rectangle 2379"/>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4060" name="Rectangle 2380"/>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4061" name="Rectangle 2381"/>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4062" name="Rectangle 2382"/>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4063" name="Rectangle 2383"/>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4064" name="Rectangle 2384"/>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4065" name="Rectangle 2385"/>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4066" name="Rectangle 2386"/>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4067" name="Rectangle 2387"/>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4068" name="Rectangle 2388"/>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4069" name="Rectangle 2389"/>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4070" name="Rectangle 2390"/>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4071" name="Rectangle 2391"/>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4072" name="Rectangle 2392"/>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4073" name="Rectangle 2393"/>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4074" name="Rectangle 2394"/>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4075" name="Rectangle 2395"/>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4076" name="Rectangle 2396"/>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4077" name="Freeform 2397"/>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4078" name="Freeform 2398"/>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4079" name="Freeform 2399"/>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080" name="Freeform 2400"/>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081" name="Freeform 2401"/>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4082" name="Freeform 2402"/>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083" name="Freeform 2403"/>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084" name="Freeform 2404"/>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4085" name="Freeform 2405"/>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086" name="Freeform 2406"/>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087" name="Freeform 2407"/>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4088" name="Freeform 2408"/>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089" name="Freeform 2409"/>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090" name="Freeform 2410"/>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4091" name="Freeform 2411"/>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092" name="Freeform 2412"/>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093" name="Freeform 2413"/>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4094" name="Freeform 2414"/>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095" name="Freeform 2415"/>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096" name="Freeform 2416"/>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4097" name="Freeform 2417"/>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098" name="Freeform 2418"/>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099" name="Freeform 2419"/>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4100" name="Freeform 2420"/>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101" name="Freeform 2421"/>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102" name="Freeform 2422"/>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4103" name="Freeform 2423"/>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104" name="Freeform 2424"/>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105" name="Freeform 2425"/>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4106" name="Freeform 2426"/>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107" name="Freeform 2427"/>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108" name="Freeform 2428"/>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4109" name="Freeform 2429"/>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4110" name="Rectangle 2430"/>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4111" name="Freeform 2431"/>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4112" name="Rectangle 2432"/>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4113" name="Freeform 2433"/>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4114" name="Rectangle 2434"/>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4115" name="Rectangle 2435"/>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4116" name="Freeform 2436"/>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4117" name="Freeform 2437"/>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4118" name="Freeform 2438"/>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4119" name="Freeform 2439"/>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4120" name="Rectangle 2440"/>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4121" name="Rectangle 2441"/>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122" name="Freeform 2442"/>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123" name="Freeform 2443"/>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124" name="Freeform 2444"/>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125" name="Freeform 2445"/>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126" name="Freeform 2446"/>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127" name="Freeform 2447"/>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128" name="Freeform 2448"/>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129" name="Freeform 2449"/>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130" name="Freeform 2450"/>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131" name="Freeform 2451"/>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132" name="Freeform 2452"/>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133" name="Freeform 2453"/>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134" name="Freeform 2454"/>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135" name="Freeform 2455"/>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136" name="Freeform 2456"/>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137" name="Freeform 2457"/>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138" name="Freeform 2458"/>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139" name="Freeform 2459"/>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140" name="Freeform 2460"/>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141" name="Freeform 2461"/>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142" name="Freeform 2462"/>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143" name="Freeform 2463"/>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144" name="Rectangle 2464"/>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145" name="Rectangle 2465"/>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146" name="Rectangle 2466"/>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4147" name="Rectangle 2467"/>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4148" name="Rectangle 2468"/>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149" name="Freeform 2469"/>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150" name="Freeform 2470"/>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151" name="Freeform 2471"/>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152" name="Freeform 2472"/>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153" name="Freeform 2473"/>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154" name="Freeform 2474"/>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155" name="Freeform 2475"/>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156" name="Freeform 2476"/>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157" name="Freeform 2477"/>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158" name="Freeform 2478"/>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159" name="Freeform 2479"/>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160" name="Freeform 2480"/>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161" name="Freeform 2481"/>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162" name="Freeform 2482"/>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163" name="Freeform 2483"/>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164" name="Freeform 2484"/>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165" name="Freeform 2485"/>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166" name="Freeform 2486"/>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167" name="Freeform 2487"/>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168" name="Freeform 2488"/>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169" name="Freeform 2489"/>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170" name="Freeform 2490"/>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171" name="Rectangle 2491"/>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172" name="Rectangle 2492"/>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173" name="Rectangle 2493"/>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4174" name="Freeform 2494"/>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175" name="Freeform 2495"/>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176" name="Freeform 2496"/>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177" name="Freeform 2497"/>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178" name="Freeform 2498"/>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179" name="Freeform 2499"/>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180" name="Freeform 2500"/>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181" name="Freeform 2501"/>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182" name="Freeform 2502"/>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183" name="Freeform 2503"/>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184" name="Freeform 2504"/>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185" name="Freeform 2505"/>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186" name="Freeform 2506"/>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187" name="Freeform 2507"/>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188" name="Freeform 2508"/>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189" name="Freeform 2509"/>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190" name="Freeform 2510"/>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191" name="Freeform 2511"/>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192" name="Freeform 2512"/>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193" name="Freeform 2513"/>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194" name="Freeform 2514"/>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195" name="Freeform 2515"/>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196" name="Rectangle 2516"/>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197" name="Rectangle 2517"/>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grpSp>
          <p:nvGrpSpPr>
            <p:cNvPr id="74198" name="Group 2518"/>
            <p:cNvGrpSpPr>
              <a:grpSpLocks/>
            </p:cNvGrpSpPr>
            <p:nvPr/>
          </p:nvGrpSpPr>
          <p:grpSpPr bwMode="auto">
            <a:xfrm>
              <a:off x="-29088" y="1611"/>
              <a:ext cx="16798" cy="1893"/>
              <a:chOff x="-12096" y="1632"/>
              <a:chExt cx="16798" cy="1893"/>
            </a:xfrm>
          </p:grpSpPr>
          <p:grpSp>
            <p:nvGrpSpPr>
              <p:cNvPr id="74199" name="Group 2519"/>
              <p:cNvGrpSpPr>
                <a:grpSpLocks noChangeAspect="1"/>
              </p:cNvGrpSpPr>
              <p:nvPr/>
            </p:nvGrpSpPr>
            <p:grpSpPr bwMode="auto">
              <a:xfrm>
                <a:off x="1921" y="3120"/>
                <a:ext cx="2781" cy="403"/>
                <a:chOff x="-96" y="3024"/>
                <a:chExt cx="5856" cy="848"/>
              </a:xfrm>
            </p:grpSpPr>
            <p:sp>
              <p:nvSpPr>
                <p:cNvPr id="74200" name="Freeform 2520"/>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4201" name="Freeform 2521"/>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4202" name="Freeform 2522"/>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203" name="Freeform 2523"/>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204" name="Freeform 2524"/>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4205" name="Freeform 2525"/>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4206" name="Freeform 2526"/>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4207" name="Freeform 2527"/>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4208" name="Freeform 2528"/>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4209" name="Freeform 2529"/>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4210" name="Freeform 2530"/>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4211" name="Freeform 2531"/>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4212" name="Freeform 2532"/>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4213" name="Freeform 2533"/>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4214" name="Freeform 2534"/>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4215" name="Freeform 2535"/>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4216" name="Freeform 2536"/>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4217" name="Freeform 2537"/>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4218" name="Freeform 2538"/>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4219" name="Rectangle 2539"/>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4220" name="Rectangle 2540"/>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4221" name="Rectangle 2541"/>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4222" name="Rectangle 2542"/>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4223" name="Rectangle 2543"/>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4224" name="Rectangle 2544"/>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4225" name="Rectangle 2545"/>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4226" name="Rectangle 2546"/>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4227" name="Rectangle 2547"/>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4228" name="Rectangle 2548"/>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4229" name="Rectangle 2549"/>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4230" name="Rectangle 2550"/>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4231" name="Rectangle 2551"/>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4232" name="Rectangle 2552"/>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4233" name="Rectangle 2553"/>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4234" name="Rectangle 2554"/>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4235" name="Rectangle 2555"/>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4236" name="Rectangle 2556"/>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4237" name="Rectangle 2557"/>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4238" name="Rectangle 2558"/>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4239" name="Freeform 2559"/>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4240" name="Freeform 2560"/>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4241" name="Freeform 2561"/>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242" name="Freeform 2562"/>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243" name="Freeform 2563"/>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4244" name="Freeform 2564"/>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245" name="Freeform 2565"/>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246" name="Freeform 2566"/>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4247" name="Freeform 2567"/>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248" name="Freeform 2568"/>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249" name="Freeform 2569"/>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4250" name="Freeform 2570"/>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251" name="Freeform 2571"/>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252" name="Freeform 2572"/>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4253" name="Freeform 2573"/>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254" name="Freeform 2574"/>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255" name="Freeform 2575"/>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4256" name="Freeform 2576"/>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257" name="Freeform 2577"/>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258" name="Freeform 2578"/>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4259" name="Freeform 2579"/>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260" name="Freeform 2580"/>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261" name="Freeform 2581"/>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4262" name="Freeform 2582"/>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263" name="Freeform 2583"/>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264" name="Freeform 2584"/>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4265" name="Freeform 2585"/>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266" name="Freeform 2586"/>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267" name="Freeform 2587"/>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4268" name="Freeform 2588"/>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269" name="Freeform 2589"/>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270" name="Freeform 2590"/>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4271" name="Freeform 2591"/>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4272" name="Rectangle 2592"/>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4273" name="Freeform 2593"/>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4274" name="Rectangle 2594"/>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4275" name="Freeform 2595"/>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4276" name="Rectangle 2596"/>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4277" name="Rectangle 2597"/>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4278" name="Freeform 2598"/>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4279" name="Freeform 2599"/>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4280" name="Freeform 2600"/>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4281" name="Freeform 2601"/>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4282" name="Rectangle 2602"/>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4283" name="Rectangle 2603"/>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284" name="Freeform 2604"/>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285" name="Freeform 2605"/>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286" name="Freeform 2606"/>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287" name="Freeform 2607"/>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288" name="Freeform 2608"/>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289" name="Freeform 2609"/>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290" name="Freeform 2610"/>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291" name="Freeform 2611"/>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292" name="Freeform 2612"/>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293" name="Freeform 2613"/>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294" name="Freeform 2614"/>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295" name="Freeform 2615"/>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296" name="Freeform 2616"/>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297" name="Freeform 2617"/>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298" name="Freeform 2618"/>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299" name="Freeform 2619"/>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300" name="Freeform 2620"/>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301" name="Freeform 2621"/>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302" name="Freeform 2622"/>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303" name="Freeform 2623"/>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304" name="Freeform 2624"/>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305" name="Freeform 2625"/>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306" name="Rectangle 2626"/>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307" name="Rectangle 2627"/>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308" name="Rectangle 2628"/>
                <p:cNvSpPr>
                  <a:spLocks noChangeAspect="1" noChangeArrowheads="1"/>
                </p:cNvSpPr>
                <p:nvPr/>
              </p:nvSpPr>
              <p:spPr bwMode="auto">
                <a:xfrm>
                  <a:off x="2400"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4309" name="Rectangle 2629"/>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4310" name="Rectangle 2630"/>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311" name="Freeform 2631"/>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312" name="Freeform 2632"/>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313" name="Freeform 2633"/>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314" name="Freeform 2634"/>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315" name="Freeform 2635"/>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316" name="Freeform 2636"/>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317" name="Freeform 2637"/>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318" name="Freeform 2638"/>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319" name="Freeform 2639"/>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320" name="Freeform 2640"/>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321" name="Freeform 2641"/>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322" name="Freeform 2642"/>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323" name="Freeform 2643"/>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324" name="Freeform 2644"/>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325" name="Freeform 2645"/>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326" name="Freeform 2646"/>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327" name="Freeform 2647"/>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328" name="Freeform 2648"/>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329" name="Freeform 2649"/>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330" name="Freeform 2650"/>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331" name="Freeform 2651"/>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332" name="Freeform 2652"/>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333" name="Rectangle 2653"/>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334" name="Rectangle 2654"/>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335" name="Rectangle 2655"/>
                <p:cNvSpPr>
                  <a:spLocks noChangeAspect="1" noChangeArrowheads="1"/>
                </p:cNvSpPr>
                <p:nvPr/>
              </p:nvSpPr>
              <p:spPr bwMode="auto">
                <a:xfrm>
                  <a:off x="-96"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4336" name="Freeform 2656"/>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337" name="Freeform 2657"/>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338" name="Freeform 2658"/>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339" name="Freeform 2659"/>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340" name="Freeform 2660"/>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341" name="Freeform 2661"/>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342" name="Freeform 2662"/>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343" name="Freeform 2663"/>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344" name="Freeform 2664"/>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345" name="Freeform 2665"/>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346" name="Freeform 2666"/>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347" name="Freeform 2667"/>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348" name="Freeform 2668"/>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349" name="Freeform 2669"/>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350" name="Freeform 2670"/>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351" name="Freeform 2671"/>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352" name="Freeform 2672"/>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353" name="Freeform 2673"/>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354" name="Freeform 2674"/>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355" name="Freeform 2675"/>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356" name="Freeform 2676"/>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357" name="Freeform 2677"/>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358" name="Rectangle 2678"/>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359" name="Rectangle 2679"/>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4360" name="Group 2680"/>
              <p:cNvGrpSpPr>
                <a:grpSpLocks noChangeAspect="1"/>
              </p:cNvGrpSpPr>
              <p:nvPr/>
            </p:nvGrpSpPr>
            <p:grpSpPr bwMode="auto">
              <a:xfrm>
                <a:off x="384" y="2160"/>
                <a:ext cx="2781" cy="403"/>
                <a:chOff x="-96" y="3024"/>
                <a:chExt cx="5856" cy="848"/>
              </a:xfrm>
            </p:grpSpPr>
            <p:sp>
              <p:nvSpPr>
                <p:cNvPr id="74361" name="Freeform 2681"/>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4362" name="Freeform 2682"/>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4363" name="Freeform 2683"/>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364" name="Freeform 2684"/>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365" name="Freeform 2685"/>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4366" name="Freeform 2686"/>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4367" name="Freeform 2687"/>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4368" name="Freeform 2688"/>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4369" name="Freeform 2689"/>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4370" name="Freeform 2690"/>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4371" name="Freeform 2691"/>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4372" name="Freeform 2692"/>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4373" name="Freeform 2693"/>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4374" name="Freeform 2694"/>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4375" name="Freeform 2695"/>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4376" name="Freeform 2696"/>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4377" name="Freeform 2697"/>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4378" name="Freeform 2698"/>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4379" name="Freeform 2699"/>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4380" name="Rectangle 2700"/>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4381" name="Rectangle 2701"/>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4382" name="Rectangle 2702"/>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4383" name="Rectangle 2703"/>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4384" name="Rectangle 2704"/>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4385" name="Rectangle 2705"/>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4386" name="Rectangle 2706"/>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4387" name="Rectangle 2707"/>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4388" name="Rectangle 2708"/>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4389" name="Rectangle 2709"/>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4390" name="Rectangle 2710"/>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4391" name="Rectangle 2711"/>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4392" name="Rectangle 2712"/>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4393" name="Rectangle 2713"/>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4394" name="Rectangle 2714"/>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4395" name="Rectangle 2715"/>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4396" name="Rectangle 2716"/>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4397" name="Rectangle 2717"/>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4398" name="Rectangle 2718"/>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4399" name="Rectangle 2719"/>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4400" name="Freeform 2720"/>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4401" name="Freeform 2721"/>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4402" name="Freeform 2722"/>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403" name="Freeform 2723"/>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404" name="Freeform 2724"/>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4405" name="Freeform 2725"/>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406" name="Freeform 2726"/>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407" name="Freeform 2727"/>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4408" name="Freeform 2728"/>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409" name="Freeform 2729"/>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410" name="Freeform 2730"/>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4411" name="Freeform 2731"/>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412" name="Freeform 2732"/>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413" name="Freeform 2733"/>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4414" name="Freeform 2734"/>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415" name="Freeform 2735"/>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416" name="Freeform 2736"/>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4417" name="Freeform 2737"/>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418" name="Freeform 2738"/>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419" name="Freeform 2739"/>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4420" name="Freeform 2740"/>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421" name="Freeform 2741"/>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422" name="Freeform 2742"/>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4423" name="Freeform 2743"/>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424" name="Freeform 2744"/>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425" name="Freeform 2745"/>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4426" name="Freeform 2746"/>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427" name="Freeform 2747"/>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428" name="Freeform 2748"/>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4429" name="Freeform 2749"/>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430" name="Freeform 2750"/>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431" name="Freeform 2751"/>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4432" name="Freeform 2752"/>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4433" name="Rectangle 2753"/>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4434" name="Freeform 2754"/>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4435" name="Rectangle 2755"/>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4436" name="Freeform 2756"/>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4437" name="Rectangle 2757"/>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4438" name="Rectangle 2758"/>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4439" name="Freeform 2759"/>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4440" name="Freeform 2760"/>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4441" name="Freeform 2761"/>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4442" name="Freeform 2762"/>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4443" name="Rectangle 2763"/>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4444" name="Rectangle 2764"/>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445" name="Freeform 2765"/>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446" name="Freeform 2766"/>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447" name="Freeform 2767"/>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448" name="Freeform 2768"/>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449" name="Freeform 2769"/>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450" name="Freeform 2770"/>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451" name="Freeform 2771"/>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452" name="Freeform 2772"/>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453" name="Freeform 2773"/>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454" name="Freeform 2774"/>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455" name="Freeform 2775"/>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456" name="Freeform 2776"/>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457" name="Freeform 2777"/>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458" name="Freeform 2778"/>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459" name="Freeform 2779"/>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460" name="Freeform 2780"/>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461" name="Freeform 2781"/>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462" name="Freeform 2782"/>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463" name="Freeform 2783"/>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464" name="Freeform 2784"/>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465" name="Freeform 2785"/>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466" name="Freeform 2786"/>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467" name="Rectangle 2787"/>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468" name="Rectangle 2788"/>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469" name="Rectangle 2789"/>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4470" name="Rectangle 2790"/>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4471" name="Rectangle 2791"/>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472" name="Freeform 2792"/>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473" name="Freeform 2793"/>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474" name="Freeform 2794"/>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475" name="Freeform 2795"/>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476" name="Freeform 2796"/>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477" name="Freeform 2797"/>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478" name="Freeform 2798"/>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479" name="Freeform 2799"/>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480" name="Freeform 2800"/>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481" name="Freeform 2801"/>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482" name="Freeform 2802"/>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483" name="Freeform 2803"/>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484" name="Freeform 2804"/>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485" name="Freeform 2805"/>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486" name="Freeform 2806"/>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487" name="Freeform 2807"/>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488" name="Freeform 2808"/>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489" name="Freeform 2809"/>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490" name="Freeform 2810"/>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491" name="Freeform 2811"/>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492" name="Freeform 2812"/>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493" name="Freeform 2813"/>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494" name="Rectangle 2814"/>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495" name="Rectangle 2815"/>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496" name="Rectangle 2816"/>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4497" name="Freeform 2817"/>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498" name="Freeform 2818"/>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499" name="Freeform 2819"/>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500" name="Freeform 2820"/>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501" name="Freeform 2821"/>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502" name="Freeform 2822"/>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503" name="Freeform 2823"/>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504" name="Freeform 2824"/>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505" name="Freeform 2825"/>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506" name="Freeform 2826"/>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507" name="Freeform 2827"/>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508" name="Freeform 2828"/>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509" name="Freeform 2829"/>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510" name="Freeform 2830"/>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511" name="Freeform 2831"/>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512" name="Freeform 2832"/>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513" name="Freeform 2833"/>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514" name="Freeform 2834"/>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515" name="Freeform 2835"/>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516" name="Freeform 2836"/>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517" name="Freeform 2837"/>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518" name="Freeform 2838"/>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519" name="Rectangle 2839"/>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520" name="Rectangle 2840"/>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4521" name="Group 2841"/>
              <p:cNvGrpSpPr>
                <a:grpSpLocks noChangeAspect="1"/>
              </p:cNvGrpSpPr>
              <p:nvPr/>
            </p:nvGrpSpPr>
            <p:grpSpPr bwMode="auto">
              <a:xfrm>
                <a:off x="4033" y="2112"/>
                <a:ext cx="645" cy="405"/>
                <a:chOff x="3888" y="1008"/>
                <a:chExt cx="1153" cy="724"/>
              </a:xfrm>
            </p:grpSpPr>
            <p:sp>
              <p:nvSpPr>
                <p:cNvPr id="74522" name="AutoShape 2842"/>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4523" name="Freeform 2843"/>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524" name="Freeform 2844"/>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525" name="Freeform 2845"/>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526" name="Freeform 2846"/>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527" name="Freeform 2847"/>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4528" name="Freeform 2848"/>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529" name="Freeform 2849"/>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530" name="Freeform 2850"/>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531" name="Freeform 2851"/>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532" name="Freeform 2852"/>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4533" name="Freeform 2853"/>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4534" name="Freeform 2854"/>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4535" name="Freeform 2855"/>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536" name="Freeform 2856"/>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537" name="Freeform 2857"/>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538" name="Freeform 2858"/>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539" name="Freeform 2859"/>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540" name="Freeform 2860"/>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541" name="Freeform 2861"/>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542" name="Freeform 2862"/>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543" name="Freeform 2863"/>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544" name="Freeform 2864"/>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545" name="Freeform 2865"/>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546" name="Freeform 2866"/>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547" name="Freeform 2867"/>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548" name="Freeform 2868"/>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549" name="Freeform 2869"/>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550" name="Freeform 2870"/>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551" name="Group 2871"/>
              <p:cNvGrpSpPr>
                <a:grpSpLocks noChangeAspect="1"/>
              </p:cNvGrpSpPr>
              <p:nvPr/>
            </p:nvGrpSpPr>
            <p:grpSpPr bwMode="auto">
              <a:xfrm>
                <a:off x="3264" y="2112"/>
                <a:ext cx="645" cy="405"/>
                <a:chOff x="3888" y="1008"/>
                <a:chExt cx="1153" cy="724"/>
              </a:xfrm>
            </p:grpSpPr>
            <p:sp>
              <p:nvSpPr>
                <p:cNvPr id="74552" name="AutoShape 2872"/>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4553" name="Freeform 2873"/>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554" name="Freeform 2874"/>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555" name="Freeform 2875"/>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556" name="Freeform 2876"/>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557" name="Freeform 2877"/>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4558" name="Freeform 2878"/>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559" name="Freeform 2879"/>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560" name="Freeform 2880"/>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561" name="Freeform 2881"/>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562" name="Freeform 2882"/>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4563" name="Freeform 2883"/>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4564" name="Freeform 2884"/>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4565" name="Freeform 2885"/>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566" name="Freeform 2886"/>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567" name="Freeform 2887"/>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568" name="Freeform 2888"/>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569" name="Freeform 2889"/>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570" name="Freeform 2890"/>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571" name="Freeform 2891"/>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572" name="Freeform 2892"/>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573" name="Freeform 2893"/>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574" name="Freeform 2894"/>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575" name="Freeform 2895"/>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576" name="Freeform 2896"/>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577" name="Freeform 2897"/>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578" name="Freeform 2898"/>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579" name="Freeform 2899"/>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580" name="Freeform 2900"/>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581" name="Group 2901"/>
              <p:cNvGrpSpPr>
                <a:grpSpLocks noChangeAspect="1"/>
              </p:cNvGrpSpPr>
              <p:nvPr/>
            </p:nvGrpSpPr>
            <p:grpSpPr bwMode="auto">
              <a:xfrm>
                <a:off x="1200" y="2592"/>
                <a:ext cx="645" cy="405"/>
                <a:chOff x="2112" y="1008"/>
                <a:chExt cx="1153" cy="724"/>
              </a:xfrm>
            </p:grpSpPr>
            <p:sp>
              <p:nvSpPr>
                <p:cNvPr id="74582" name="AutoShape 2902"/>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4583" name="Freeform 2903"/>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584" name="Freeform 2904"/>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585" name="Freeform 2905"/>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586" name="Freeform 2906"/>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587" name="Freeform 2907"/>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4588" name="Freeform 2908"/>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589" name="Freeform 2909"/>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590" name="Freeform 2910"/>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591" name="Freeform 2911"/>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592" name="Freeform 2912"/>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4593" name="Freeform 2913"/>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4594" name="Freeform 2914"/>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4595" name="Freeform 2915"/>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596" name="Freeform 2916"/>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597" name="Freeform 2917"/>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598" name="Freeform 2918"/>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599" name="Freeform 2919"/>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600" name="Freeform 2920"/>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601" name="Freeform 2921"/>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602" name="Freeform 2922"/>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603" name="Freeform 2923"/>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604" name="Freeform 2924"/>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605" name="Freeform 2925"/>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606" name="Freeform 2926"/>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607" name="Freeform 2927"/>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608" name="Freeform 2928"/>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609" name="Freeform 2929"/>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610" name="Freeform 2930"/>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611" name="Group 2931"/>
              <p:cNvGrpSpPr>
                <a:grpSpLocks noChangeAspect="1"/>
              </p:cNvGrpSpPr>
              <p:nvPr/>
            </p:nvGrpSpPr>
            <p:grpSpPr bwMode="auto">
              <a:xfrm>
                <a:off x="3984" y="1632"/>
                <a:ext cx="645" cy="405"/>
                <a:chOff x="2064" y="2304"/>
                <a:chExt cx="1153" cy="724"/>
              </a:xfrm>
            </p:grpSpPr>
            <p:sp>
              <p:nvSpPr>
                <p:cNvPr id="74612" name="AutoShape 2932"/>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74613" name="Freeform 2933"/>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614" name="Freeform 2934"/>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615" name="Freeform 2935"/>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616" name="Freeform 2936"/>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617" name="Freeform 2937"/>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74618" name="Freeform 2938"/>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619" name="Freeform 2939"/>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620" name="Freeform 2940"/>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621" name="Freeform 2941"/>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622" name="Freeform 2942"/>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74623" name="Freeform 2943"/>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74624" name="Freeform 2944"/>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74625" name="Freeform 2945"/>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626" name="Freeform 2946"/>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627" name="Freeform 2947"/>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628" name="Freeform 2948"/>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629" name="Freeform 2949"/>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630" name="Freeform 2950"/>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631" name="Freeform 2951"/>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632" name="Freeform 2952"/>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633" name="Freeform 2953"/>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634" name="Freeform 2954"/>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635" name="Freeform 2955"/>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636" name="Freeform 2956"/>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637" name="Freeform 2957"/>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638" name="Freeform 2958"/>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639" name="Freeform 2959"/>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640" name="Freeform 2960"/>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641" name="Group 2961"/>
              <p:cNvGrpSpPr>
                <a:grpSpLocks noChangeAspect="1"/>
              </p:cNvGrpSpPr>
              <p:nvPr/>
            </p:nvGrpSpPr>
            <p:grpSpPr bwMode="auto">
              <a:xfrm>
                <a:off x="3264" y="2592"/>
                <a:ext cx="645" cy="405"/>
                <a:chOff x="288" y="1008"/>
                <a:chExt cx="1153" cy="724"/>
              </a:xfrm>
            </p:grpSpPr>
            <p:sp>
              <p:nvSpPr>
                <p:cNvPr id="74642" name="AutoShape 2962"/>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4643" name="Freeform 2963"/>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644" name="Freeform 2964"/>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645" name="Freeform 2965"/>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646" name="Freeform 2966"/>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647" name="Freeform 2967"/>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4648" name="Freeform 2968"/>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649" name="Freeform 2969"/>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650" name="Freeform 2970"/>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651" name="Freeform 2971"/>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652" name="Freeform 2972"/>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4653" name="Freeform 2973"/>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4654" name="Freeform 2974"/>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4655" name="Freeform 2975"/>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656" name="Freeform 2976"/>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657" name="Freeform 2977"/>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658" name="Freeform 2978"/>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659" name="Freeform 2979"/>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660" name="Freeform 2980"/>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661" name="Freeform 2981"/>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662" name="Freeform 2982"/>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663" name="Freeform 2983"/>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664" name="Freeform 2984"/>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665" name="Freeform 2985"/>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666" name="Freeform 2986"/>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667" name="Freeform 2987"/>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668" name="Freeform 2988"/>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669" name="Freeform 2989"/>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670" name="Freeform 2990"/>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671" name="Group 2991"/>
              <p:cNvGrpSpPr>
                <a:grpSpLocks noChangeAspect="1"/>
              </p:cNvGrpSpPr>
              <p:nvPr/>
            </p:nvGrpSpPr>
            <p:grpSpPr bwMode="auto">
              <a:xfrm>
                <a:off x="-1679" y="2640"/>
                <a:ext cx="2781" cy="403"/>
                <a:chOff x="-96" y="3024"/>
                <a:chExt cx="5856" cy="848"/>
              </a:xfrm>
            </p:grpSpPr>
            <p:sp>
              <p:nvSpPr>
                <p:cNvPr id="74672" name="Freeform 2992"/>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4673" name="Freeform 2993"/>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4674" name="Freeform 2994"/>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675" name="Freeform 2995"/>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676" name="Freeform 2996"/>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4677" name="Freeform 2997"/>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4678" name="Freeform 2998"/>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4679" name="Freeform 2999"/>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4680" name="Freeform 3000"/>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4681" name="Freeform 3001"/>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4682" name="Freeform 3002"/>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4683" name="Freeform 3003"/>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4684" name="Freeform 3004"/>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4685" name="Freeform 3005"/>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4686" name="Freeform 3006"/>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4687" name="Freeform 3007"/>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4688" name="Freeform 3008"/>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4689" name="Freeform 3009"/>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4690" name="Freeform 3010"/>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4691" name="Rectangle 3011"/>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4692" name="Rectangle 3012"/>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4693" name="Rectangle 3013"/>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4694" name="Rectangle 3014"/>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4695" name="Rectangle 3015"/>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4696" name="Rectangle 3016"/>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4697" name="Rectangle 3017"/>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4698" name="Rectangle 3018"/>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4699" name="Rectangle 3019"/>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4700" name="Rectangle 3020"/>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4701" name="Rectangle 3021"/>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4702" name="Rectangle 3022"/>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4703" name="Rectangle 3023"/>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4704" name="Rectangle 3024"/>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4705" name="Rectangle 3025"/>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4706" name="Rectangle 3026"/>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4707" name="Rectangle 3027"/>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4708" name="Rectangle 3028"/>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4709" name="Rectangle 3029"/>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4710" name="Rectangle 3030"/>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4711" name="Freeform 3031"/>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4712" name="Freeform 3032"/>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4713" name="Freeform 3033"/>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714" name="Freeform 3034"/>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715" name="Freeform 3035"/>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4716" name="Freeform 3036"/>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717" name="Freeform 3037"/>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718" name="Freeform 3038"/>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4719" name="Freeform 3039"/>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720" name="Freeform 3040"/>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721" name="Freeform 3041"/>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4722" name="Freeform 3042"/>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723" name="Freeform 3043"/>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724" name="Freeform 3044"/>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4725" name="Freeform 3045"/>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726" name="Freeform 3046"/>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727" name="Freeform 3047"/>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4728" name="Freeform 3048"/>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729" name="Freeform 3049"/>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730" name="Freeform 3050"/>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4731" name="Freeform 3051"/>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732" name="Freeform 3052"/>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733" name="Freeform 3053"/>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4734" name="Freeform 3054"/>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735" name="Freeform 3055"/>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736" name="Freeform 3056"/>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4737" name="Freeform 3057"/>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738" name="Freeform 3058"/>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739" name="Freeform 3059"/>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4740" name="Freeform 3060"/>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741" name="Freeform 3061"/>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742" name="Freeform 3062"/>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4743" name="Freeform 3063"/>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4744" name="Rectangle 3064"/>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4745" name="Freeform 3065"/>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4746" name="Rectangle 3066"/>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4747" name="Freeform 3067"/>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4748" name="Rectangle 3068"/>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4749" name="Rectangle 3069"/>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4750" name="Freeform 3070"/>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4751" name="Freeform 3071"/>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4752" name="Freeform 3072"/>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4753" name="Freeform 3073"/>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4754" name="Rectangle 3074"/>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4755" name="Rectangle 3075"/>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756" name="Freeform 3076"/>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757" name="Freeform 3077"/>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758" name="Freeform 3078"/>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759" name="Freeform 3079"/>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760" name="Freeform 3080"/>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761" name="Freeform 3081"/>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762" name="Freeform 3082"/>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763" name="Freeform 3083"/>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764" name="Freeform 3084"/>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765" name="Freeform 3085"/>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766" name="Freeform 3086"/>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767" name="Freeform 3087"/>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768" name="Freeform 3088"/>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769" name="Freeform 3089"/>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770" name="Freeform 3090"/>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771" name="Freeform 3091"/>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772" name="Freeform 3092"/>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773" name="Freeform 3093"/>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774" name="Freeform 3094"/>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775" name="Freeform 3095"/>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776" name="Freeform 3096"/>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777" name="Freeform 3097"/>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778" name="Rectangle 3098"/>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779" name="Rectangle 3099"/>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780" name="Rectangle 3100"/>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4781" name="Rectangle 3101"/>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4782" name="Rectangle 3102"/>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4783" name="Freeform 3103"/>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784" name="Freeform 3104"/>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785" name="Freeform 3105"/>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786" name="Freeform 3106"/>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787" name="Freeform 3107"/>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788" name="Freeform 3108"/>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789" name="Freeform 3109"/>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790" name="Freeform 3110"/>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791" name="Freeform 3111"/>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792" name="Freeform 3112"/>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793" name="Freeform 3113"/>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794" name="Freeform 3114"/>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795" name="Freeform 3115"/>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796" name="Freeform 3116"/>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797" name="Freeform 3117"/>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798" name="Freeform 3118"/>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799" name="Freeform 3119"/>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800" name="Freeform 3120"/>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801" name="Freeform 3121"/>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802" name="Freeform 3122"/>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803" name="Freeform 3123"/>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804" name="Freeform 3124"/>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805" name="Rectangle 3125"/>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806" name="Rectangle 3126"/>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807" name="Rectangle 3127"/>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4808" name="Freeform 3128"/>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809" name="Freeform 3129"/>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810" name="Freeform 3130"/>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4811" name="Freeform 3131"/>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4812" name="Freeform 3132"/>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4813" name="Freeform 3133"/>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4814" name="Freeform 3134"/>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4815" name="Freeform 3135"/>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4816" name="Freeform 3136"/>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817" name="Freeform 3137"/>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4818" name="Freeform 3138"/>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4819" name="Freeform 3139"/>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4820" name="Freeform 3140"/>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4821" name="Freeform 3141"/>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4822" name="Freeform 3142"/>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4823" name="Freeform 3143"/>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4824" name="Freeform 3144"/>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4825" name="Freeform 3145"/>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4826" name="Freeform 3146"/>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4827" name="Freeform 3147"/>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4828" name="Freeform 3148"/>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4829" name="Freeform 3149"/>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4830" name="Rectangle 3150"/>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4831" name="Rectangle 3151"/>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4832" name="Group 3152"/>
              <p:cNvGrpSpPr>
                <a:grpSpLocks noChangeAspect="1"/>
              </p:cNvGrpSpPr>
              <p:nvPr/>
            </p:nvGrpSpPr>
            <p:grpSpPr bwMode="auto">
              <a:xfrm>
                <a:off x="3264" y="1680"/>
                <a:ext cx="645" cy="405"/>
                <a:chOff x="3888" y="2304"/>
                <a:chExt cx="1153" cy="724"/>
              </a:xfrm>
            </p:grpSpPr>
            <p:sp>
              <p:nvSpPr>
                <p:cNvPr id="74833" name="AutoShape 3153"/>
                <p:cNvSpPr>
                  <a:spLocks noChangeAspect="1" noChangeArrowheads="1" noTextEdit="1"/>
                </p:cNvSpPr>
                <p:nvPr/>
              </p:nvSpPr>
              <p:spPr bwMode="auto">
                <a:xfrm flipH="1">
                  <a:off x="3888" y="2304"/>
                  <a:ext cx="1153" cy="724"/>
                </a:xfrm>
                <a:prstGeom prst="rect">
                  <a:avLst/>
                </a:prstGeom>
                <a:noFill/>
                <a:ln w="9525">
                  <a:noFill/>
                  <a:miter lim="800000"/>
                  <a:headEnd/>
                  <a:tailEnd/>
                </a:ln>
              </p:spPr>
              <p:txBody>
                <a:bodyPr/>
                <a:lstStyle/>
                <a:p>
                  <a:endParaRPr lang="es-MX"/>
                </a:p>
              </p:txBody>
            </p:sp>
            <p:sp>
              <p:nvSpPr>
                <p:cNvPr id="74834" name="Freeform 3154"/>
                <p:cNvSpPr>
                  <a:spLocks noChangeAspect="1"/>
                </p:cNvSpPr>
                <p:nvPr/>
              </p:nvSpPr>
              <p:spPr bwMode="auto">
                <a:xfrm flipH="1">
                  <a:off x="3889"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835" name="Freeform 3155"/>
                <p:cNvSpPr>
                  <a:spLocks noChangeAspect="1"/>
                </p:cNvSpPr>
                <p:nvPr/>
              </p:nvSpPr>
              <p:spPr bwMode="auto">
                <a:xfrm flipH="1">
                  <a:off x="3921"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836" name="Freeform 3156"/>
                <p:cNvSpPr>
                  <a:spLocks noChangeAspect="1"/>
                </p:cNvSpPr>
                <p:nvPr/>
              </p:nvSpPr>
              <p:spPr bwMode="auto">
                <a:xfrm flipH="1">
                  <a:off x="4264"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837" name="Freeform 3157"/>
                <p:cNvSpPr>
                  <a:spLocks noChangeAspect="1"/>
                </p:cNvSpPr>
                <p:nvPr/>
              </p:nvSpPr>
              <p:spPr bwMode="auto">
                <a:xfrm flipH="1">
                  <a:off x="4329"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838" name="Freeform 3158"/>
                <p:cNvSpPr>
                  <a:spLocks noChangeAspect="1"/>
                </p:cNvSpPr>
                <p:nvPr/>
              </p:nvSpPr>
              <p:spPr bwMode="auto">
                <a:xfrm flipH="1">
                  <a:off x="4316"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CC66"/>
                </a:solidFill>
                <a:ln w="9525">
                  <a:noFill/>
                  <a:round/>
                  <a:headEnd/>
                  <a:tailEnd/>
                </a:ln>
              </p:spPr>
              <p:txBody>
                <a:bodyPr/>
                <a:lstStyle/>
                <a:p>
                  <a:endParaRPr lang="es-MX"/>
                </a:p>
              </p:txBody>
            </p:sp>
            <p:sp>
              <p:nvSpPr>
                <p:cNvPr id="74839" name="Freeform 3159"/>
                <p:cNvSpPr>
                  <a:spLocks noChangeAspect="1"/>
                </p:cNvSpPr>
                <p:nvPr/>
              </p:nvSpPr>
              <p:spPr bwMode="auto">
                <a:xfrm flipH="1">
                  <a:off x="4355"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840" name="Freeform 3160"/>
                <p:cNvSpPr>
                  <a:spLocks noChangeAspect="1"/>
                </p:cNvSpPr>
                <p:nvPr/>
              </p:nvSpPr>
              <p:spPr bwMode="auto">
                <a:xfrm flipH="1">
                  <a:off x="4488"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841" name="Freeform 3161"/>
                <p:cNvSpPr>
                  <a:spLocks noChangeAspect="1"/>
                </p:cNvSpPr>
                <p:nvPr/>
              </p:nvSpPr>
              <p:spPr bwMode="auto">
                <a:xfrm flipH="1">
                  <a:off x="4539"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842" name="Freeform 3162"/>
                <p:cNvSpPr>
                  <a:spLocks noChangeAspect="1"/>
                </p:cNvSpPr>
                <p:nvPr/>
              </p:nvSpPr>
              <p:spPr bwMode="auto">
                <a:xfrm flipH="1">
                  <a:off x="4632"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843" name="Freeform 3163"/>
                <p:cNvSpPr>
                  <a:spLocks noChangeAspect="1"/>
                </p:cNvSpPr>
                <p:nvPr/>
              </p:nvSpPr>
              <p:spPr bwMode="auto">
                <a:xfrm flipH="1">
                  <a:off x="4606"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FF3300"/>
                </a:solidFill>
                <a:ln w="9525">
                  <a:noFill/>
                  <a:round/>
                  <a:headEnd/>
                  <a:tailEnd/>
                </a:ln>
              </p:spPr>
              <p:txBody>
                <a:bodyPr/>
                <a:lstStyle/>
                <a:p>
                  <a:endParaRPr lang="es-MX"/>
                </a:p>
              </p:txBody>
            </p:sp>
            <p:sp>
              <p:nvSpPr>
                <p:cNvPr id="74844" name="Freeform 3164"/>
                <p:cNvSpPr>
                  <a:spLocks noChangeAspect="1"/>
                </p:cNvSpPr>
                <p:nvPr/>
              </p:nvSpPr>
              <p:spPr bwMode="auto">
                <a:xfrm flipH="1">
                  <a:off x="3979"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FF3300"/>
                </a:solidFill>
                <a:ln w="9525">
                  <a:noFill/>
                  <a:round/>
                  <a:headEnd/>
                  <a:tailEnd/>
                </a:ln>
              </p:spPr>
              <p:txBody>
                <a:bodyPr/>
                <a:lstStyle/>
                <a:p>
                  <a:endParaRPr lang="es-MX"/>
                </a:p>
              </p:txBody>
            </p:sp>
            <p:sp>
              <p:nvSpPr>
                <p:cNvPr id="74845" name="Freeform 3165"/>
                <p:cNvSpPr>
                  <a:spLocks noChangeAspect="1"/>
                </p:cNvSpPr>
                <p:nvPr/>
              </p:nvSpPr>
              <p:spPr bwMode="auto">
                <a:xfrm flipH="1">
                  <a:off x="3904"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00FF"/>
                </a:solidFill>
                <a:ln w="9525">
                  <a:noFill/>
                  <a:round/>
                  <a:headEnd/>
                  <a:tailEnd/>
                </a:ln>
              </p:spPr>
              <p:txBody>
                <a:bodyPr/>
                <a:lstStyle/>
                <a:p>
                  <a:endParaRPr lang="es-MX"/>
                </a:p>
              </p:txBody>
            </p:sp>
            <p:sp>
              <p:nvSpPr>
                <p:cNvPr id="74846" name="Freeform 3166"/>
                <p:cNvSpPr>
                  <a:spLocks noChangeAspect="1"/>
                </p:cNvSpPr>
                <p:nvPr/>
              </p:nvSpPr>
              <p:spPr bwMode="auto">
                <a:xfrm flipH="1">
                  <a:off x="4520"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847" name="Freeform 3167"/>
                <p:cNvSpPr>
                  <a:spLocks noChangeAspect="1"/>
                </p:cNvSpPr>
                <p:nvPr/>
              </p:nvSpPr>
              <p:spPr bwMode="auto">
                <a:xfrm flipH="1">
                  <a:off x="4461"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848" name="Freeform 3168"/>
                <p:cNvSpPr>
                  <a:spLocks noChangeAspect="1"/>
                </p:cNvSpPr>
                <p:nvPr/>
              </p:nvSpPr>
              <p:spPr bwMode="auto">
                <a:xfrm flipH="1">
                  <a:off x="4660"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849" name="Freeform 3169"/>
                <p:cNvSpPr>
                  <a:spLocks noChangeAspect="1"/>
                </p:cNvSpPr>
                <p:nvPr/>
              </p:nvSpPr>
              <p:spPr bwMode="auto">
                <a:xfrm flipH="1">
                  <a:off x="4675"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850" name="Freeform 3170"/>
                <p:cNvSpPr>
                  <a:spLocks noChangeAspect="1"/>
                </p:cNvSpPr>
                <p:nvPr/>
              </p:nvSpPr>
              <p:spPr bwMode="auto">
                <a:xfrm flipH="1">
                  <a:off x="4685"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851" name="Freeform 3171"/>
                <p:cNvSpPr>
                  <a:spLocks noChangeAspect="1"/>
                </p:cNvSpPr>
                <p:nvPr/>
              </p:nvSpPr>
              <p:spPr bwMode="auto">
                <a:xfrm flipH="1">
                  <a:off x="4700"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852" name="Freeform 3172"/>
                <p:cNvSpPr>
                  <a:spLocks noChangeAspect="1"/>
                </p:cNvSpPr>
                <p:nvPr/>
              </p:nvSpPr>
              <p:spPr bwMode="auto">
                <a:xfrm flipH="1">
                  <a:off x="4033"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853" name="Freeform 3173"/>
                <p:cNvSpPr>
                  <a:spLocks noChangeAspect="1"/>
                </p:cNvSpPr>
                <p:nvPr/>
              </p:nvSpPr>
              <p:spPr bwMode="auto">
                <a:xfrm flipH="1">
                  <a:off x="4048"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854" name="Freeform 3174"/>
                <p:cNvSpPr>
                  <a:spLocks noChangeAspect="1"/>
                </p:cNvSpPr>
                <p:nvPr/>
              </p:nvSpPr>
              <p:spPr bwMode="auto">
                <a:xfrm flipH="1">
                  <a:off x="4058"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855" name="Freeform 3175"/>
                <p:cNvSpPr>
                  <a:spLocks noChangeAspect="1"/>
                </p:cNvSpPr>
                <p:nvPr/>
              </p:nvSpPr>
              <p:spPr bwMode="auto">
                <a:xfrm flipH="1">
                  <a:off x="4073"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856" name="Freeform 3176"/>
                <p:cNvSpPr>
                  <a:spLocks noChangeAspect="1"/>
                </p:cNvSpPr>
                <p:nvPr/>
              </p:nvSpPr>
              <p:spPr bwMode="auto">
                <a:xfrm flipH="1">
                  <a:off x="4378"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857" name="Freeform 3177"/>
                <p:cNvSpPr>
                  <a:spLocks noChangeAspect="1"/>
                </p:cNvSpPr>
                <p:nvPr/>
              </p:nvSpPr>
              <p:spPr bwMode="auto">
                <a:xfrm flipH="1">
                  <a:off x="4393"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858" name="Freeform 3178"/>
                <p:cNvSpPr>
                  <a:spLocks noChangeAspect="1"/>
                </p:cNvSpPr>
                <p:nvPr/>
              </p:nvSpPr>
              <p:spPr bwMode="auto">
                <a:xfrm flipH="1">
                  <a:off x="4340"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859" name="Freeform 3179"/>
                <p:cNvSpPr>
                  <a:spLocks noChangeAspect="1"/>
                </p:cNvSpPr>
                <p:nvPr/>
              </p:nvSpPr>
              <p:spPr bwMode="auto">
                <a:xfrm flipH="1">
                  <a:off x="4346"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860" name="Freeform 3180"/>
                <p:cNvSpPr>
                  <a:spLocks noChangeAspect="1"/>
                </p:cNvSpPr>
                <p:nvPr/>
              </p:nvSpPr>
              <p:spPr bwMode="auto">
                <a:xfrm flipH="1">
                  <a:off x="4363"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861" name="Freeform 3181"/>
                <p:cNvSpPr>
                  <a:spLocks noChangeAspect="1"/>
                </p:cNvSpPr>
                <p:nvPr/>
              </p:nvSpPr>
              <p:spPr bwMode="auto">
                <a:xfrm flipH="1">
                  <a:off x="4440"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862" name="Group 3182"/>
              <p:cNvGrpSpPr>
                <a:grpSpLocks noChangeAspect="1"/>
              </p:cNvGrpSpPr>
              <p:nvPr/>
            </p:nvGrpSpPr>
            <p:grpSpPr bwMode="auto">
              <a:xfrm>
                <a:off x="3936" y="2592"/>
                <a:ext cx="645" cy="405"/>
                <a:chOff x="3888" y="2304"/>
                <a:chExt cx="1153" cy="724"/>
              </a:xfrm>
            </p:grpSpPr>
            <p:sp>
              <p:nvSpPr>
                <p:cNvPr id="74863" name="AutoShape 3183"/>
                <p:cNvSpPr>
                  <a:spLocks noChangeAspect="1" noChangeArrowheads="1" noTextEdit="1"/>
                </p:cNvSpPr>
                <p:nvPr/>
              </p:nvSpPr>
              <p:spPr bwMode="auto">
                <a:xfrm flipH="1">
                  <a:off x="3888" y="2304"/>
                  <a:ext cx="1153" cy="724"/>
                </a:xfrm>
                <a:prstGeom prst="rect">
                  <a:avLst/>
                </a:prstGeom>
                <a:noFill/>
                <a:ln w="9525">
                  <a:noFill/>
                  <a:miter lim="800000"/>
                  <a:headEnd/>
                  <a:tailEnd/>
                </a:ln>
              </p:spPr>
              <p:txBody>
                <a:bodyPr/>
                <a:lstStyle/>
                <a:p>
                  <a:endParaRPr lang="es-MX"/>
                </a:p>
              </p:txBody>
            </p:sp>
            <p:sp>
              <p:nvSpPr>
                <p:cNvPr id="74864" name="Freeform 3184"/>
                <p:cNvSpPr>
                  <a:spLocks noChangeAspect="1"/>
                </p:cNvSpPr>
                <p:nvPr/>
              </p:nvSpPr>
              <p:spPr bwMode="auto">
                <a:xfrm flipH="1">
                  <a:off x="3889"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865" name="Freeform 3185"/>
                <p:cNvSpPr>
                  <a:spLocks noChangeAspect="1"/>
                </p:cNvSpPr>
                <p:nvPr/>
              </p:nvSpPr>
              <p:spPr bwMode="auto">
                <a:xfrm flipH="1">
                  <a:off x="3921"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866" name="Freeform 3186"/>
                <p:cNvSpPr>
                  <a:spLocks noChangeAspect="1"/>
                </p:cNvSpPr>
                <p:nvPr/>
              </p:nvSpPr>
              <p:spPr bwMode="auto">
                <a:xfrm flipH="1">
                  <a:off x="4264"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867" name="Freeform 3187"/>
                <p:cNvSpPr>
                  <a:spLocks noChangeAspect="1"/>
                </p:cNvSpPr>
                <p:nvPr/>
              </p:nvSpPr>
              <p:spPr bwMode="auto">
                <a:xfrm flipH="1">
                  <a:off x="4329"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868" name="Freeform 3188"/>
                <p:cNvSpPr>
                  <a:spLocks noChangeAspect="1"/>
                </p:cNvSpPr>
                <p:nvPr/>
              </p:nvSpPr>
              <p:spPr bwMode="auto">
                <a:xfrm flipH="1">
                  <a:off x="4316"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CC66"/>
                </a:solidFill>
                <a:ln w="9525">
                  <a:noFill/>
                  <a:round/>
                  <a:headEnd/>
                  <a:tailEnd/>
                </a:ln>
              </p:spPr>
              <p:txBody>
                <a:bodyPr/>
                <a:lstStyle/>
                <a:p>
                  <a:endParaRPr lang="es-MX"/>
                </a:p>
              </p:txBody>
            </p:sp>
            <p:sp>
              <p:nvSpPr>
                <p:cNvPr id="74869" name="Freeform 3189"/>
                <p:cNvSpPr>
                  <a:spLocks noChangeAspect="1"/>
                </p:cNvSpPr>
                <p:nvPr/>
              </p:nvSpPr>
              <p:spPr bwMode="auto">
                <a:xfrm flipH="1">
                  <a:off x="4355"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870" name="Freeform 3190"/>
                <p:cNvSpPr>
                  <a:spLocks noChangeAspect="1"/>
                </p:cNvSpPr>
                <p:nvPr/>
              </p:nvSpPr>
              <p:spPr bwMode="auto">
                <a:xfrm flipH="1">
                  <a:off x="4488"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871" name="Freeform 3191"/>
                <p:cNvSpPr>
                  <a:spLocks noChangeAspect="1"/>
                </p:cNvSpPr>
                <p:nvPr/>
              </p:nvSpPr>
              <p:spPr bwMode="auto">
                <a:xfrm flipH="1">
                  <a:off x="4539"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872" name="Freeform 3192"/>
                <p:cNvSpPr>
                  <a:spLocks noChangeAspect="1"/>
                </p:cNvSpPr>
                <p:nvPr/>
              </p:nvSpPr>
              <p:spPr bwMode="auto">
                <a:xfrm flipH="1">
                  <a:off x="4632"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873" name="Freeform 3193"/>
                <p:cNvSpPr>
                  <a:spLocks noChangeAspect="1"/>
                </p:cNvSpPr>
                <p:nvPr/>
              </p:nvSpPr>
              <p:spPr bwMode="auto">
                <a:xfrm flipH="1">
                  <a:off x="4606"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FF3300"/>
                </a:solidFill>
                <a:ln w="9525">
                  <a:noFill/>
                  <a:round/>
                  <a:headEnd/>
                  <a:tailEnd/>
                </a:ln>
              </p:spPr>
              <p:txBody>
                <a:bodyPr/>
                <a:lstStyle/>
                <a:p>
                  <a:endParaRPr lang="es-MX"/>
                </a:p>
              </p:txBody>
            </p:sp>
            <p:sp>
              <p:nvSpPr>
                <p:cNvPr id="74874" name="Freeform 3194"/>
                <p:cNvSpPr>
                  <a:spLocks noChangeAspect="1"/>
                </p:cNvSpPr>
                <p:nvPr/>
              </p:nvSpPr>
              <p:spPr bwMode="auto">
                <a:xfrm flipH="1">
                  <a:off x="3979"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FF3300"/>
                </a:solidFill>
                <a:ln w="9525">
                  <a:noFill/>
                  <a:round/>
                  <a:headEnd/>
                  <a:tailEnd/>
                </a:ln>
              </p:spPr>
              <p:txBody>
                <a:bodyPr/>
                <a:lstStyle/>
                <a:p>
                  <a:endParaRPr lang="es-MX"/>
                </a:p>
              </p:txBody>
            </p:sp>
            <p:sp>
              <p:nvSpPr>
                <p:cNvPr id="74875" name="Freeform 3195"/>
                <p:cNvSpPr>
                  <a:spLocks noChangeAspect="1"/>
                </p:cNvSpPr>
                <p:nvPr/>
              </p:nvSpPr>
              <p:spPr bwMode="auto">
                <a:xfrm flipH="1">
                  <a:off x="3904"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00FF"/>
                </a:solidFill>
                <a:ln w="9525">
                  <a:noFill/>
                  <a:round/>
                  <a:headEnd/>
                  <a:tailEnd/>
                </a:ln>
              </p:spPr>
              <p:txBody>
                <a:bodyPr/>
                <a:lstStyle/>
                <a:p>
                  <a:endParaRPr lang="es-MX"/>
                </a:p>
              </p:txBody>
            </p:sp>
            <p:sp>
              <p:nvSpPr>
                <p:cNvPr id="74876" name="Freeform 3196"/>
                <p:cNvSpPr>
                  <a:spLocks noChangeAspect="1"/>
                </p:cNvSpPr>
                <p:nvPr/>
              </p:nvSpPr>
              <p:spPr bwMode="auto">
                <a:xfrm flipH="1">
                  <a:off x="4520"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877" name="Freeform 3197"/>
                <p:cNvSpPr>
                  <a:spLocks noChangeAspect="1"/>
                </p:cNvSpPr>
                <p:nvPr/>
              </p:nvSpPr>
              <p:spPr bwMode="auto">
                <a:xfrm flipH="1">
                  <a:off x="4461"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878" name="Freeform 3198"/>
                <p:cNvSpPr>
                  <a:spLocks noChangeAspect="1"/>
                </p:cNvSpPr>
                <p:nvPr/>
              </p:nvSpPr>
              <p:spPr bwMode="auto">
                <a:xfrm flipH="1">
                  <a:off x="4660"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879" name="Freeform 3199"/>
                <p:cNvSpPr>
                  <a:spLocks noChangeAspect="1"/>
                </p:cNvSpPr>
                <p:nvPr/>
              </p:nvSpPr>
              <p:spPr bwMode="auto">
                <a:xfrm flipH="1">
                  <a:off x="4675"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880" name="Freeform 3200"/>
                <p:cNvSpPr>
                  <a:spLocks noChangeAspect="1"/>
                </p:cNvSpPr>
                <p:nvPr/>
              </p:nvSpPr>
              <p:spPr bwMode="auto">
                <a:xfrm flipH="1">
                  <a:off x="4685"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881" name="Freeform 3201"/>
                <p:cNvSpPr>
                  <a:spLocks noChangeAspect="1"/>
                </p:cNvSpPr>
                <p:nvPr/>
              </p:nvSpPr>
              <p:spPr bwMode="auto">
                <a:xfrm flipH="1">
                  <a:off x="4700"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882" name="Freeform 3202"/>
                <p:cNvSpPr>
                  <a:spLocks noChangeAspect="1"/>
                </p:cNvSpPr>
                <p:nvPr/>
              </p:nvSpPr>
              <p:spPr bwMode="auto">
                <a:xfrm flipH="1">
                  <a:off x="4033"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883" name="Freeform 3203"/>
                <p:cNvSpPr>
                  <a:spLocks noChangeAspect="1"/>
                </p:cNvSpPr>
                <p:nvPr/>
              </p:nvSpPr>
              <p:spPr bwMode="auto">
                <a:xfrm flipH="1">
                  <a:off x="4048"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884" name="Freeform 3204"/>
                <p:cNvSpPr>
                  <a:spLocks noChangeAspect="1"/>
                </p:cNvSpPr>
                <p:nvPr/>
              </p:nvSpPr>
              <p:spPr bwMode="auto">
                <a:xfrm flipH="1">
                  <a:off x="4058"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885" name="Freeform 3205"/>
                <p:cNvSpPr>
                  <a:spLocks noChangeAspect="1"/>
                </p:cNvSpPr>
                <p:nvPr/>
              </p:nvSpPr>
              <p:spPr bwMode="auto">
                <a:xfrm flipH="1">
                  <a:off x="4073"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886" name="Freeform 3206"/>
                <p:cNvSpPr>
                  <a:spLocks noChangeAspect="1"/>
                </p:cNvSpPr>
                <p:nvPr/>
              </p:nvSpPr>
              <p:spPr bwMode="auto">
                <a:xfrm flipH="1">
                  <a:off x="4378"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887" name="Freeform 3207"/>
                <p:cNvSpPr>
                  <a:spLocks noChangeAspect="1"/>
                </p:cNvSpPr>
                <p:nvPr/>
              </p:nvSpPr>
              <p:spPr bwMode="auto">
                <a:xfrm flipH="1">
                  <a:off x="4393"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888" name="Freeform 3208"/>
                <p:cNvSpPr>
                  <a:spLocks noChangeAspect="1"/>
                </p:cNvSpPr>
                <p:nvPr/>
              </p:nvSpPr>
              <p:spPr bwMode="auto">
                <a:xfrm flipH="1">
                  <a:off x="4340"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889" name="Freeform 3209"/>
                <p:cNvSpPr>
                  <a:spLocks noChangeAspect="1"/>
                </p:cNvSpPr>
                <p:nvPr/>
              </p:nvSpPr>
              <p:spPr bwMode="auto">
                <a:xfrm flipH="1">
                  <a:off x="4346"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890" name="Freeform 3210"/>
                <p:cNvSpPr>
                  <a:spLocks noChangeAspect="1"/>
                </p:cNvSpPr>
                <p:nvPr/>
              </p:nvSpPr>
              <p:spPr bwMode="auto">
                <a:xfrm flipH="1">
                  <a:off x="4363"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891" name="Freeform 3211"/>
                <p:cNvSpPr>
                  <a:spLocks noChangeAspect="1"/>
                </p:cNvSpPr>
                <p:nvPr/>
              </p:nvSpPr>
              <p:spPr bwMode="auto">
                <a:xfrm flipH="1">
                  <a:off x="4440"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892" name="Group 3212"/>
              <p:cNvGrpSpPr>
                <a:grpSpLocks noChangeAspect="1"/>
              </p:cNvGrpSpPr>
              <p:nvPr/>
            </p:nvGrpSpPr>
            <p:grpSpPr bwMode="auto">
              <a:xfrm>
                <a:off x="-357" y="1659"/>
                <a:ext cx="645" cy="405"/>
                <a:chOff x="288" y="1008"/>
                <a:chExt cx="1153" cy="724"/>
              </a:xfrm>
            </p:grpSpPr>
            <p:sp>
              <p:nvSpPr>
                <p:cNvPr id="74893" name="AutoShape 3213"/>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4894" name="Freeform 3214"/>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895" name="Freeform 3215"/>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896" name="Freeform 3216"/>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897" name="Freeform 3217"/>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898" name="Freeform 3218"/>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4899" name="Freeform 3219"/>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900" name="Freeform 3220"/>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901" name="Freeform 3221"/>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902" name="Freeform 3222"/>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903" name="Freeform 3223"/>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4904" name="Freeform 3224"/>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4905" name="Freeform 3225"/>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4906" name="Freeform 3226"/>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907" name="Freeform 3227"/>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908" name="Freeform 3228"/>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909" name="Freeform 3229"/>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910" name="Freeform 3230"/>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911" name="Freeform 3231"/>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912" name="Freeform 3232"/>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913" name="Freeform 3233"/>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914" name="Freeform 3234"/>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915" name="Freeform 3235"/>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916" name="Freeform 3236"/>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917" name="Freeform 3237"/>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918" name="Freeform 3238"/>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919" name="Freeform 3239"/>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920" name="Freeform 3240"/>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921" name="Freeform 3241"/>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922" name="Group 3242"/>
              <p:cNvGrpSpPr>
                <a:grpSpLocks noChangeAspect="1"/>
              </p:cNvGrpSpPr>
              <p:nvPr/>
            </p:nvGrpSpPr>
            <p:grpSpPr bwMode="auto">
              <a:xfrm>
                <a:off x="1179" y="3072"/>
                <a:ext cx="645" cy="405"/>
                <a:chOff x="3888" y="2304"/>
                <a:chExt cx="1153" cy="724"/>
              </a:xfrm>
            </p:grpSpPr>
            <p:sp>
              <p:nvSpPr>
                <p:cNvPr id="74923" name="AutoShape 3243"/>
                <p:cNvSpPr>
                  <a:spLocks noChangeAspect="1" noChangeArrowheads="1" noTextEdit="1"/>
                </p:cNvSpPr>
                <p:nvPr/>
              </p:nvSpPr>
              <p:spPr bwMode="auto">
                <a:xfrm flipH="1">
                  <a:off x="3888" y="2304"/>
                  <a:ext cx="1153" cy="724"/>
                </a:xfrm>
                <a:prstGeom prst="rect">
                  <a:avLst/>
                </a:prstGeom>
                <a:noFill/>
                <a:ln w="9525">
                  <a:noFill/>
                  <a:miter lim="800000"/>
                  <a:headEnd/>
                  <a:tailEnd/>
                </a:ln>
              </p:spPr>
              <p:txBody>
                <a:bodyPr/>
                <a:lstStyle/>
                <a:p>
                  <a:endParaRPr lang="es-MX"/>
                </a:p>
              </p:txBody>
            </p:sp>
            <p:sp>
              <p:nvSpPr>
                <p:cNvPr id="74924" name="Freeform 3244"/>
                <p:cNvSpPr>
                  <a:spLocks noChangeAspect="1"/>
                </p:cNvSpPr>
                <p:nvPr/>
              </p:nvSpPr>
              <p:spPr bwMode="auto">
                <a:xfrm flipH="1">
                  <a:off x="3889"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925" name="Freeform 3245"/>
                <p:cNvSpPr>
                  <a:spLocks noChangeAspect="1"/>
                </p:cNvSpPr>
                <p:nvPr/>
              </p:nvSpPr>
              <p:spPr bwMode="auto">
                <a:xfrm flipH="1">
                  <a:off x="3921"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926" name="Freeform 3246"/>
                <p:cNvSpPr>
                  <a:spLocks noChangeAspect="1"/>
                </p:cNvSpPr>
                <p:nvPr/>
              </p:nvSpPr>
              <p:spPr bwMode="auto">
                <a:xfrm flipH="1">
                  <a:off x="4264"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927" name="Freeform 3247"/>
                <p:cNvSpPr>
                  <a:spLocks noChangeAspect="1"/>
                </p:cNvSpPr>
                <p:nvPr/>
              </p:nvSpPr>
              <p:spPr bwMode="auto">
                <a:xfrm flipH="1">
                  <a:off x="4329"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928" name="Freeform 3248"/>
                <p:cNvSpPr>
                  <a:spLocks noChangeAspect="1"/>
                </p:cNvSpPr>
                <p:nvPr/>
              </p:nvSpPr>
              <p:spPr bwMode="auto">
                <a:xfrm flipH="1">
                  <a:off x="4316"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CC66"/>
                </a:solidFill>
                <a:ln w="9525">
                  <a:noFill/>
                  <a:round/>
                  <a:headEnd/>
                  <a:tailEnd/>
                </a:ln>
              </p:spPr>
              <p:txBody>
                <a:bodyPr/>
                <a:lstStyle/>
                <a:p>
                  <a:endParaRPr lang="es-MX"/>
                </a:p>
              </p:txBody>
            </p:sp>
            <p:sp>
              <p:nvSpPr>
                <p:cNvPr id="74929" name="Freeform 3249"/>
                <p:cNvSpPr>
                  <a:spLocks noChangeAspect="1"/>
                </p:cNvSpPr>
                <p:nvPr/>
              </p:nvSpPr>
              <p:spPr bwMode="auto">
                <a:xfrm flipH="1">
                  <a:off x="4355"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930" name="Freeform 3250"/>
                <p:cNvSpPr>
                  <a:spLocks noChangeAspect="1"/>
                </p:cNvSpPr>
                <p:nvPr/>
              </p:nvSpPr>
              <p:spPr bwMode="auto">
                <a:xfrm flipH="1">
                  <a:off x="4488"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931" name="Freeform 3251"/>
                <p:cNvSpPr>
                  <a:spLocks noChangeAspect="1"/>
                </p:cNvSpPr>
                <p:nvPr/>
              </p:nvSpPr>
              <p:spPr bwMode="auto">
                <a:xfrm flipH="1">
                  <a:off x="4539"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932" name="Freeform 3252"/>
                <p:cNvSpPr>
                  <a:spLocks noChangeAspect="1"/>
                </p:cNvSpPr>
                <p:nvPr/>
              </p:nvSpPr>
              <p:spPr bwMode="auto">
                <a:xfrm flipH="1">
                  <a:off x="4632"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933" name="Freeform 3253"/>
                <p:cNvSpPr>
                  <a:spLocks noChangeAspect="1"/>
                </p:cNvSpPr>
                <p:nvPr/>
              </p:nvSpPr>
              <p:spPr bwMode="auto">
                <a:xfrm flipH="1">
                  <a:off x="4606"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FF3300"/>
                </a:solidFill>
                <a:ln w="9525">
                  <a:noFill/>
                  <a:round/>
                  <a:headEnd/>
                  <a:tailEnd/>
                </a:ln>
              </p:spPr>
              <p:txBody>
                <a:bodyPr/>
                <a:lstStyle/>
                <a:p>
                  <a:endParaRPr lang="es-MX"/>
                </a:p>
              </p:txBody>
            </p:sp>
            <p:sp>
              <p:nvSpPr>
                <p:cNvPr id="74934" name="Freeform 3254"/>
                <p:cNvSpPr>
                  <a:spLocks noChangeAspect="1"/>
                </p:cNvSpPr>
                <p:nvPr/>
              </p:nvSpPr>
              <p:spPr bwMode="auto">
                <a:xfrm flipH="1">
                  <a:off x="3979"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FF3300"/>
                </a:solidFill>
                <a:ln w="9525">
                  <a:noFill/>
                  <a:round/>
                  <a:headEnd/>
                  <a:tailEnd/>
                </a:ln>
              </p:spPr>
              <p:txBody>
                <a:bodyPr/>
                <a:lstStyle/>
                <a:p>
                  <a:endParaRPr lang="es-MX"/>
                </a:p>
              </p:txBody>
            </p:sp>
            <p:sp>
              <p:nvSpPr>
                <p:cNvPr id="74935" name="Freeform 3255"/>
                <p:cNvSpPr>
                  <a:spLocks noChangeAspect="1"/>
                </p:cNvSpPr>
                <p:nvPr/>
              </p:nvSpPr>
              <p:spPr bwMode="auto">
                <a:xfrm flipH="1">
                  <a:off x="3904"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00FF"/>
                </a:solidFill>
                <a:ln w="9525">
                  <a:noFill/>
                  <a:round/>
                  <a:headEnd/>
                  <a:tailEnd/>
                </a:ln>
              </p:spPr>
              <p:txBody>
                <a:bodyPr/>
                <a:lstStyle/>
                <a:p>
                  <a:endParaRPr lang="es-MX"/>
                </a:p>
              </p:txBody>
            </p:sp>
            <p:sp>
              <p:nvSpPr>
                <p:cNvPr id="74936" name="Freeform 3256"/>
                <p:cNvSpPr>
                  <a:spLocks noChangeAspect="1"/>
                </p:cNvSpPr>
                <p:nvPr/>
              </p:nvSpPr>
              <p:spPr bwMode="auto">
                <a:xfrm flipH="1">
                  <a:off x="4520"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937" name="Freeform 3257"/>
                <p:cNvSpPr>
                  <a:spLocks noChangeAspect="1"/>
                </p:cNvSpPr>
                <p:nvPr/>
              </p:nvSpPr>
              <p:spPr bwMode="auto">
                <a:xfrm flipH="1">
                  <a:off x="4461"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938" name="Freeform 3258"/>
                <p:cNvSpPr>
                  <a:spLocks noChangeAspect="1"/>
                </p:cNvSpPr>
                <p:nvPr/>
              </p:nvSpPr>
              <p:spPr bwMode="auto">
                <a:xfrm flipH="1">
                  <a:off x="4660"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939" name="Freeform 3259"/>
                <p:cNvSpPr>
                  <a:spLocks noChangeAspect="1"/>
                </p:cNvSpPr>
                <p:nvPr/>
              </p:nvSpPr>
              <p:spPr bwMode="auto">
                <a:xfrm flipH="1">
                  <a:off x="4675"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940" name="Freeform 3260"/>
                <p:cNvSpPr>
                  <a:spLocks noChangeAspect="1"/>
                </p:cNvSpPr>
                <p:nvPr/>
              </p:nvSpPr>
              <p:spPr bwMode="auto">
                <a:xfrm flipH="1">
                  <a:off x="4685"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941" name="Freeform 3261"/>
                <p:cNvSpPr>
                  <a:spLocks noChangeAspect="1"/>
                </p:cNvSpPr>
                <p:nvPr/>
              </p:nvSpPr>
              <p:spPr bwMode="auto">
                <a:xfrm flipH="1">
                  <a:off x="4700"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942" name="Freeform 3262"/>
                <p:cNvSpPr>
                  <a:spLocks noChangeAspect="1"/>
                </p:cNvSpPr>
                <p:nvPr/>
              </p:nvSpPr>
              <p:spPr bwMode="auto">
                <a:xfrm flipH="1">
                  <a:off x="4033"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943" name="Freeform 3263"/>
                <p:cNvSpPr>
                  <a:spLocks noChangeAspect="1"/>
                </p:cNvSpPr>
                <p:nvPr/>
              </p:nvSpPr>
              <p:spPr bwMode="auto">
                <a:xfrm flipH="1">
                  <a:off x="4048"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944" name="Freeform 3264"/>
                <p:cNvSpPr>
                  <a:spLocks noChangeAspect="1"/>
                </p:cNvSpPr>
                <p:nvPr/>
              </p:nvSpPr>
              <p:spPr bwMode="auto">
                <a:xfrm flipH="1">
                  <a:off x="4058"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945" name="Freeform 3265"/>
                <p:cNvSpPr>
                  <a:spLocks noChangeAspect="1"/>
                </p:cNvSpPr>
                <p:nvPr/>
              </p:nvSpPr>
              <p:spPr bwMode="auto">
                <a:xfrm flipH="1">
                  <a:off x="4073"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946" name="Freeform 3266"/>
                <p:cNvSpPr>
                  <a:spLocks noChangeAspect="1"/>
                </p:cNvSpPr>
                <p:nvPr/>
              </p:nvSpPr>
              <p:spPr bwMode="auto">
                <a:xfrm flipH="1">
                  <a:off x="4378"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947" name="Freeform 3267"/>
                <p:cNvSpPr>
                  <a:spLocks noChangeAspect="1"/>
                </p:cNvSpPr>
                <p:nvPr/>
              </p:nvSpPr>
              <p:spPr bwMode="auto">
                <a:xfrm flipH="1">
                  <a:off x="4393"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948" name="Freeform 3268"/>
                <p:cNvSpPr>
                  <a:spLocks noChangeAspect="1"/>
                </p:cNvSpPr>
                <p:nvPr/>
              </p:nvSpPr>
              <p:spPr bwMode="auto">
                <a:xfrm flipH="1">
                  <a:off x="4340"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949" name="Freeform 3269"/>
                <p:cNvSpPr>
                  <a:spLocks noChangeAspect="1"/>
                </p:cNvSpPr>
                <p:nvPr/>
              </p:nvSpPr>
              <p:spPr bwMode="auto">
                <a:xfrm flipH="1">
                  <a:off x="4346"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950" name="Freeform 3270"/>
                <p:cNvSpPr>
                  <a:spLocks noChangeAspect="1"/>
                </p:cNvSpPr>
                <p:nvPr/>
              </p:nvSpPr>
              <p:spPr bwMode="auto">
                <a:xfrm flipH="1">
                  <a:off x="4363"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951" name="Freeform 3271"/>
                <p:cNvSpPr>
                  <a:spLocks noChangeAspect="1"/>
                </p:cNvSpPr>
                <p:nvPr/>
              </p:nvSpPr>
              <p:spPr bwMode="auto">
                <a:xfrm flipH="1">
                  <a:off x="4440"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952" name="Group 3272"/>
              <p:cNvGrpSpPr>
                <a:grpSpLocks noChangeAspect="1"/>
              </p:cNvGrpSpPr>
              <p:nvPr/>
            </p:nvGrpSpPr>
            <p:grpSpPr bwMode="auto">
              <a:xfrm>
                <a:off x="2496" y="1680"/>
                <a:ext cx="645" cy="405"/>
                <a:chOff x="240" y="2304"/>
                <a:chExt cx="1153" cy="724"/>
              </a:xfrm>
            </p:grpSpPr>
            <p:sp>
              <p:nvSpPr>
                <p:cNvPr id="74953" name="AutoShape 3273"/>
                <p:cNvSpPr>
                  <a:spLocks noChangeAspect="1" noChangeArrowheads="1" noTextEdit="1"/>
                </p:cNvSpPr>
                <p:nvPr/>
              </p:nvSpPr>
              <p:spPr bwMode="auto">
                <a:xfrm flipH="1">
                  <a:off x="240" y="2304"/>
                  <a:ext cx="1153" cy="724"/>
                </a:xfrm>
                <a:prstGeom prst="rect">
                  <a:avLst/>
                </a:prstGeom>
                <a:noFill/>
                <a:ln w="9525">
                  <a:noFill/>
                  <a:miter lim="800000"/>
                  <a:headEnd/>
                  <a:tailEnd/>
                </a:ln>
              </p:spPr>
              <p:txBody>
                <a:bodyPr/>
                <a:lstStyle/>
                <a:p>
                  <a:endParaRPr lang="es-MX"/>
                </a:p>
              </p:txBody>
            </p:sp>
            <p:sp>
              <p:nvSpPr>
                <p:cNvPr id="74954" name="Freeform 3274"/>
                <p:cNvSpPr>
                  <a:spLocks noChangeAspect="1"/>
                </p:cNvSpPr>
                <p:nvPr/>
              </p:nvSpPr>
              <p:spPr bwMode="auto">
                <a:xfrm flipH="1">
                  <a:off x="241"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4955" name="Freeform 3275"/>
                <p:cNvSpPr>
                  <a:spLocks noChangeAspect="1"/>
                </p:cNvSpPr>
                <p:nvPr/>
              </p:nvSpPr>
              <p:spPr bwMode="auto">
                <a:xfrm flipH="1">
                  <a:off x="273"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4956" name="Freeform 3276"/>
                <p:cNvSpPr>
                  <a:spLocks noChangeAspect="1"/>
                </p:cNvSpPr>
                <p:nvPr/>
              </p:nvSpPr>
              <p:spPr bwMode="auto">
                <a:xfrm flipH="1">
                  <a:off x="616"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4957" name="Freeform 3277"/>
                <p:cNvSpPr>
                  <a:spLocks noChangeAspect="1"/>
                </p:cNvSpPr>
                <p:nvPr/>
              </p:nvSpPr>
              <p:spPr bwMode="auto">
                <a:xfrm flipH="1">
                  <a:off x="681"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4958" name="Freeform 3278"/>
                <p:cNvSpPr>
                  <a:spLocks noChangeAspect="1"/>
                </p:cNvSpPr>
                <p:nvPr/>
              </p:nvSpPr>
              <p:spPr bwMode="auto">
                <a:xfrm flipH="1">
                  <a:off x="668"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1"/>
                </a:solidFill>
                <a:ln w="9525">
                  <a:noFill/>
                  <a:round/>
                  <a:headEnd/>
                  <a:tailEnd/>
                </a:ln>
              </p:spPr>
              <p:txBody>
                <a:bodyPr/>
                <a:lstStyle/>
                <a:p>
                  <a:endParaRPr lang="es-MX"/>
                </a:p>
              </p:txBody>
            </p:sp>
            <p:sp>
              <p:nvSpPr>
                <p:cNvPr id="74959" name="Freeform 3279"/>
                <p:cNvSpPr>
                  <a:spLocks noChangeAspect="1"/>
                </p:cNvSpPr>
                <p:nvPr/>
              </p:nvSpPr>
              <p:spPr bwMode="auto">
                <a:xfrm flipH="1">
                  <a:off x="707"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4960" name="Freeform 3280"/>
                <p:cNvSpPr>
                  <a:spLocks noChangeAspect="1"/>
                </p:cNvSpPr>
                <p:nvPr/>
              </p:nvSpPr>
              <p:spPr bwMode="auto">
                <a:xfrm flipH="1">
                  <a:off x="840"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4961" name="Freeform 3281"/>
                <p:cNvSpPr>
                  <a:spLocks noChangeAspect="1"/>
                </p:cNvSpPr>
                <p:nvPr/>
              </p:nvSpPr>
              <p:spPr bwMode="auto">
                <a:xfrm flipH="1">
                  <a:off x="891"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4962" name="Freeform 3282"/>
                <p:cNvSpPr>
                  <a:spLocks noChangeAspect="1"/>
                </p:cNvSpPr>
                <p:nvPr/>
              </p:nvSpPr>
              <p:spPr bwMode="auto">
                <a:xfrm flipH="1">
                  <a:off x="984"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4963" name="Freeform 3283"/>
                <p:cNvSpPr>
                  <a:spLocks noChangeAspect="1"/>
                </p:cNvSpPr>
                <p:nvPr/>
              </p:nvSpPr>
              <p:spPr bwMode="auto">
                <a:xfrm flipH="1">
                  <a:off x="958"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hlink"/>
                </a:solidFill>
                <a:ln w="9525">
                  <a:noFill/>
                  <a:round/>
                  <a:headEnd/>
                  <a:tailEnd/>
                </a:ln>
              </p:spPr>
              <p:txBody>
                <a:bodyPr/>
                <a:lstStyle/>
                <a:p>
                  <a:endParaRPr lang="es-MX"/>
                </a:p>
              </p:txBody>
            </p:sp>
            <p:sp>
              <p:nvSpPr>
                <p:cNvPr id="74964" name="Freeform 3284"/>
                <p:cNvSpPr>
                  <a:spLocks noChangeAspect="1"/>
                </p:cNvSpPr>
                <p:nvPr/>
              </p:nvSpPr>
              <p:spPr bwMode="auto">
                <a:xfrm flipH="1">
                  <a:off x="331"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hlink"/>
                </a:solidFill>
                <a:ln w="9525">
                  <a:noFill/>
                  <a:round/>
                  <a:headEnd/>
                  <a:tailEnd/>
                </a:ln>
              </p:spPr>
              <p:txBody>
                <a:bodyPr/>
                <a:lstStyle/>
                <a:p>
                  <a:endParaRPr lang="es-MX"/>
                </a:p>
              </p:txBody>
            </p:sp>
            <p:sp>
              <p:nvSpPr>
                <p:cNvPr id="74965" name="Freeform 3285"/>
                <p:cNvSpPr>
                  <a:spLocks noChangeAspect="1"/>
                </p:cNvSpPr>
                <p:nvPr/>
              </p:nvSpPr>
              <p:spPr bwMode="auto">
                <a:xfrm flipH="1">
                  <a:off x="256"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99FF99"/>
                </a:solidFill>
                <a:ln w="9525">
                  <a:noFill/>
                  <a:round/>
                  <a:headEnd/>
                  <a:tailEnd/>
                </a:ln>
              </p:spPr>
              <p:txBody>
                <a:bodyPr/>
                <a:lstStyle/>
                <a:p>
                  <a:endParaRPr lang="es-MX"/>
                </a:p>
              </p:txBody>
            </p:sp>
            <p:sp>
              <p:nvSpPr>
                <p:cNvPr id="74966" name="Freeform 3286"/>
                <p:cNvSpPr>
                  <a:spLocks noChangeAspect="1"/>
                </p:cNvSpPr>
                <p:nvPr/>
              </p:nvSpPr>
              <p:spPr bwMode="auto">
                <a:xfrm flipH="1">
                  <a:off x="872"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4967" name="Freeform 3287"/>
                <p:cNvSpPr>
                  <a:spLocks noChangeAspect="1"/>
                </p:cNvSpPr>
                <p:nvPr/>
              </p:nvSpPr>
              <p:spPr bwMode="auto">
                <a:xfrm flipH="1">
                  <a:off x="813"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4968" name="Freeform 3288"/>
                <p:cNvSpPr>
                  <a:spLocks noChangeAspect="1"/>
                </p:cNvSpPr>
                <p:nvPr/>
              </p:nvSpPr>
              <p:spPr bwMode="auto">
                <a:xfrm flipH="1">
                  <a:off x="1012"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4969" name="Freeform 3289"/>
                <p:cNvSpPr>
                  <a:spLocks noChangeAspect="1"/>
                </p:cNvSpPr>
                <p:nvPr/>
              </p:nvSpPr>
              <p:spPr bwMode="auto">
                <a:xfrm flipH="1">
                  <a:off x="1027"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970" name="Freeform 3290"/>
                <p:cNvSpPr>
                  <a:spLocks noChangeAspect="1"/>
                </p:cNvSpPr>
                <p:nvPr/>
              </p:nvSpPr>
              <p:spPr bwMode="auto">
                <a:xfrm flipH="1">
                  <a:off x="1037"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971" name="Freeform 3291"/>
                <p:cNvSpPr>
                  <a:spLocks noChangeAspect="1"/>
                </p:cNvSpPr>
                <p:nvPr/>
              </p:nvSpPr>
              <p:spPr bwMode="auto">
                <a:xfrm flipH="1">
                  <a:off x="1052"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972" name="Freeform 3292"/>
                <p:cNvSpPr>
                  <a:spLocks noChangeAspect="1"/>
                </p:cNvSpPr>
                <p:nvPr/>
              </p:nvSpPr>
              <p:spPr bwMode="auto">
                <a:xfrm flipH="1">
                  <a:off x="385"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4973" name="Freeform 3293"/>
                <p:cNvSpPr>
                  <a:spLocks noChangeAspect="1"/>
                </p:cNvSpPr>
                <p:nvPr/>
              </p:nvSpPr>
              <p:spPr bwMode="auto">
                <a:xfrm flipH="1">
                  <a:off x="400"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4974" name="Freeform 3294"/>
                <p:cNvSpPr>
                  <a:spLocks noChangeAspect="1"/>
                </p:cNvSpPr>
                <p:nvPr/>
              </p:nvSpPr>
              <p:spPr bwMode="auto">
                <a:xfrm flipH="1">
                  <a:off x="410"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4975" name="Freeform 3295"/>
                <p:cNvSpPr>
                  <a:spLocks noChangeAspect="1"/>
                </p:cNvSpPr>
                <p:nvPr/>
              </p:nvSpPr>
              <p:spPr bwMode="auto">
                <a:xfrm flipH="1">
                  <a:off x="425"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4976" name="Freeform 3296"/>
                <p:cNvSpPr>
                  <a:spLocks noChangeAspect="1"/>
                </p:cNvSpPr>
                <p:nvPr/>
              </p:nvSpPr>
              <p:spPr bwMode="auto">
                <a:xfrm flipH="1">
                  <a:off x="730"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4977" name="Freeform 3297"/>
                <p:cNvSpPr>
                  <a:spLocks noChangeAspect="1"/>
                </p:cNvSpPr>
                <p:nvPr/>
              </p:nvSpPr>
              <p:spPr bwMode="auto">
                <a:xfrm flipH="1">
                  <a:off x="745"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4978" name="Freeform 3298"/>
                <p:cNvSpPr>
                  <a:spLocks noChangeAspect="1"/>
                </p:cNvSpPr>
                <p:nvPr/>
              </p:nvSpPr>
              <p:spPr bwMode="auto">
                <a:xfrm flipH="1">
                  <a:off x="692"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4979" name="Freeform 3299"/>
                <p:cNvSpPr>
                  <a:spLocks noChangeAspect="1"/>
                </p:cNvSpPr>
                <p:nvPr/>
              </p:nvSpPr>
              <p:spPr bwMode="auto">
                <a:xfrm flipH="1">
                  <a:off x="698"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4980" name="Freeform 3300"/>
                <p:cNvSpPr>
                  <a:spLocks noChangeAspect="1"/>
                </p:cNvSpPr>
                <p:nvPr/>
              </p:nvSpPr>
              <p:spPr bwMode="auto">
                <a:xfrm flipH="1">
                  <a:off x="715"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4981" name="Freeform 3301"/>
                <p:cNvSpPr>
                  <a:spLocks noChangeAspect="1"/>
                </p:cNvSpPr>
                <p:nvPr/>
              </p:nvSpPr>
              <p:spPr bwMode="auto">
                <a:xfrm flipH="1">
                  <a:off x="792"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4982" name="Group 3302"/>
              <p:cNvGrpSpPr>
                <a:grpSpLocks noChangeAspect="1"/>
              </p:cNvGrpSpPr>
              <p:nvPr/>
            </p:nvGrpSpPr>
            <p:grpSpPr bwMode="auto">
              <a:xfrm>
                <a:off x="-3263" y="1680"/>
                <a:ext cx="2781" cy="403"/>
                <a:chOff x="-96" y="3024"/>
                <a:chExt cx="5856" cy="848"/>
              </a:xfrm>
            </p:grpSpPr>
            <p:sp>
              <p:nvSpPr>
                <p:cNvPr id="74983" name="Freeform 3303"/>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4984" name="Freeform 3304"/>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4985" name="Freeform 3305"/>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4986" name="Freeform 3306"/>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4987" name="Freeform 3307"/>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4988" name="Freeform 3308"/>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4989" name="Freeform 3309"/>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4990" name="Freeform 3310"/>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4991" name="Freeform 3311"/>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4992" name="Freeform 3312"/>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4993" name="Freeform 3313"/>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4994" name="Freeform 3314"/>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4995" name="Freeform 3315"/>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4996" name="Freeform 3316"/>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4997" name="Freeform 3317"/>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4998" name="Freeform 3318"/>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4999" name="Freeform 3319"/>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5000" name="Freeform 3320"/>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5001" name="Freeform 3321"/>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5002" name="Rectangle 3322"/>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5003" name="Rectangle 3323"/>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5004" name="Rectangle 3324"/>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5005" name="Rectangle 3325"/>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5006" name="Rectangle 3326"/>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5007" name="Rectangle 3327"/>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5008" name="Rectangle 3328"/>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5009" name="Rectangle 3329"/>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5010" name="Rectangle 3330"/>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5011" name="Rectangle 3331"/>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5012" name="Rectangle 3332"/>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5013" name="Rectangle 3333"/>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5014" name="Rectangle 3334"/>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5015" name="Rectangle 3335"/>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5016" name="Rectangle 3336"/>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5017" name="Rectangle 3337"/>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5018" name="Rectangle 3338"/>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5019" name="Rectangle 3339"/>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5020" name="Rectangle 3340"/>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5021" name="Rectangle 3341"/>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5022" name="Freeform 3342"/>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5023" name="Freeform 3343"/>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5024" name="Freeform 3344"/>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025" name="Freeform 3345"/>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026" name="Freeform 3346"/>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5027" name="Freeform 3347"/>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028" name="Freeform 3348"/>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029" name="Freeform 3349"/>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5030" name="Freeform 3350"/>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031" name="Freeform 3351"/>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032" name="Freeform 3352"/>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5033" name="Freeform 3353"/>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034" name="Freeform 3354"/>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035" name="Freeform 3355"/>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5036" name="Freeform 3356"/>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037" name="Freeform 3357"/>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038" name="Freeform 3358"/>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5039" name="Freeform 3359"/>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040" name="Freeform 3360"/>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041" name="Freeform 3361"/>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5042" name="Freeform 3362"/>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043" name="Freeform 3363"/>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044" name="Freeform 3364"/>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5045" name="Freeform 3365"/>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046" name="Freeform 3366"/>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047" name="Freeform 3367"/>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5048" name="Freeform 3368"/>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049" name="Freeform 3369"/>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050" name="Freeform 3370"/>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5051" name="Freeform 3371"/>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052" name="Freeform 3372"/>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053" name="Freeform 3373"/>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5054" name="Freeform 3374"/>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5055" name="Rectangle 3375"/>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5056" name="Freeform 3376"/>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5057" name="Rectangle 3377"/>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5058" name="Freeform 3378"/>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5059" name="Rectangle 3379"/>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5060" name="Rectangle 3380"/>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5061" name="Freeform 3381"/>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5062" name="Freeform 3382"/>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5063" name="Freeform 3383"/>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5064" name="Freeform 3384"/>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5065" name="Rectangle 3385"/>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5066" name="Rectangle 3386"/>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067" name="Freeform 3387"/>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068" name="Freeform 3388"/>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069" name="Freeform 3389"/>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070" name="Freeform 3390"/>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071" name="Freeform 3391"/>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072" name="Freeform 3392"/>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073" name="Freeform 3393"/>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074" name="Freeform 3394"/>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075" name="Freeform 3395"/>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076" name="Freeform 3396"/>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077" name="Freeform 3397"/>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078" name="Freeform 3398"/>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079" name="Freeform 3399"/>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080" name="Freeform 3400"/>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081" name="Freeform 3401"/>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082" name="Freeform 3402"/>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083" name="Freeform 3403"/>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084" name="Freeform 3404"/>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085" name="Freeform 3405"/>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086" name="Freeform 3406"/>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087" name="Freeform 3407"/>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088" name="Freeform 3408"/>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089" name="Rectangle 3409"/>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090" name="Rectangle 3410"/>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091" name="Rectangle 3411"/>
                <p:cNvSpPr>
                  <a:spLocks noChangeAspect="1" noChangeArrowheads="1"/>
                </p:cNvSpPr>
                <p:nvPr/>
              </p:nvSpPr>
              <p:spPr bwMode="auto">
                <a:xfrm>
                  <a:off x="2400"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5092" name="Rectangle 3412"/>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5093" name="Rectangle 3413"/>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094" name="Freeform 3414"/>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095" name="Freeform 3415"/>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096" name="Freeform 3416"/>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097" name="Freeform 3417"/>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098" name="Freeform 3418"/>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099" name="Freeform 3419"/>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100" name="Freeform 3420"/>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101" name="Freeform 3421"/>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102" name="Freeform 3422"/>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103" name="Freeform 3423"/>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104" name="Freeform 3424"/>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105" name="Freeform 3425"/>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106" name="Freeform 3426"/>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107" name="Freeform 3427"/>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108" name="Freeform 3428"/>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109" name="Freeform 3429"/>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110" name="Freeform 3430"/>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111" name="Freeform 3431"/>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112" name="Freeform 3432"/>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113" name="Freeform 3433"/>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114" name="Freeform 3434"/>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115" name="Freeform 3435"/>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116" name="Rectangle 3436"/>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117" name="Rectangle 3437"/>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118" name="Rectangle 3438"/>
                <p:cNvSpPr>
                  <a:spLocks noChangeAspect="1" noChangeArrowheads="1"/>
                </p:cNvSpPr>
                <p:nvPr/>
              </p:nvSpPr>
              <p:spPr bwMode="auto">
                <a:xfrm>
                  <a:off x="-96" y="3024"/>
                  <a:ext cx="2352" cy="480"/>
                </a:xfrm>
                <a:prstGeom prst="rect">
                  <a:avLst/>
                </a:prstGeom>
                <a:solidFill>
                  <a:schemeClr val="tx2"/>
                </a:solidFill>
                <a:ln w="50800" algn="ctr">
                  <a:noFill/>
                  <a:miter lim="800000"/>
                  <a:headEnd/>
                  <a:tailEnd/>
                </a:ln>
                <a:effectLst/>
              </p:spPr>
              <p:txBody>
                <a:bodyPr wrap="none" anchor="ctr"/>
                <a:lstStyle/>
                <a:p>
                  <a:endParaRPr lang="es-MX"/>
                </a:p>
              </p:txBody>
            </p:sp>
            <p:sp>
              <p:nvSpPr>
                <p:cNvPr id="75119" name="Freeform 3439"/>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120" name="Freeform 3440"/>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121" name="Freeform 3441"/>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122" name="Freeform 3442"/>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123" name="Freeform 3443"/>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124" name="Freeform 3444"/>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125" name="Freeform 3445"/>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126" name="Freeform 3446"/>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127" name="Freeform 3447"/>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128" name="Freeform 3448"/>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129" name="Freeform 3449"/>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130" name="Freeform 3450"/>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131" name="Freeform 3451"/>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132" name="Freeform 3452"/>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133" name="Freeform 3453"/>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134" name="Freeform 3454"/>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135" name="Freeform 3455"/>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136" name="Freeform 3456"/>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137" name="Freeform 3457"/>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138" name="Freeform 3458"/>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139" name="Freeform 3459"/>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140" name="Freeform 3460"/>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141" name="Rectangle 3461"/>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142" name="Rectangle 3462"/>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5143" name="Group 3463"/>
              <p:cNvGrpSpPr>
                <a:grpSpLocks noChangeAspect="1"/>
              </p:cNvGrpSpPr>
              <p:nvPr/>
            </p:nvGrpSpPr>
            <p:grpSpPr bwMode="auto">
              <a:xfrm>
                <a:off x="-4607" y="3072"/>
                <a:ext cx="2781" cy="403"/>
                <a:chOff x="-96" y="3024"/>
                <a:chExt cx="5856" cy="848"/>
              </a:xfrm>
            </p:grpSpPr>
            <p:sp>
              <p:nvSpPr>
                <p:cNvPr id="75144" name="Freeform 3464"/>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5145" name="Freeform 3465"/>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5146" name="Freeform 3466"/>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147" name="Freeform 3467"/>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148" name="Freeform 3468"/>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5149" name="Freeform 3469"/>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5150" name="Freeform 3470"/>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5151" name="Freeform 3471"/>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5152" name="Freeform 3472"/>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5153" name="Freeform 3473"/>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5154" name="Freeform 3474"/>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5155" name="Freeform 3475"/>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5156" name="Freeform 3476"/>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5157" name="Freeform 3477"/>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5158" name="Freeform 3478"/>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5159" name="Freeform 3479"/>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5160" name="Freeform 3480"/>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5161" name="Freeform 3481"/>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5162" name="Freeform 3482"/>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5163" name="Rectangle 3483"/>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5164" name="Rectangle 3484"/>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5165" name="Rectangle 3485"/>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5166" name="Rectangle 3486"/>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5167" name="Rectangle 3487"/>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5168" name="Rectangle 3488"/>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5169" name="Rectangle 3489"/>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5170" name="Rectangle 3490"/>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5171" name="Rectangle 3491"/>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5172" name="Rectangle 3492"/>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5173" name="Rectangle 3493"/>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5174" name="Rectangle 3494"/>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5175" name="Rectangle 3495"/>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5176" name="Rectangle 3496"/>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5177" name="Rectangle 3497"/>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5178" name="Rectangle 3498"/>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5179" name="Rectangle 3499"/>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5180" name="Rectangle 3500"/>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5181" name="Rectangle 3501"/>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5182" name="Rectangle 3502"/>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5183" name="Freeform 3503"/>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5184" name="Freeform 3504"/>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5185" name="Freeform 3505"/>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186" name="Freeform 3506"/>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187" name="Freeform 3507"/>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5188" name="Freeform 3508"/>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189" name="Freeform 3509"/>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190" name="Freeform 3510"/>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5191" name="Freeform 3511"/>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192" name="Freeform 3512"/>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193" name="Freeform 3513"/>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5194" name="Freeform 3514"/>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195" name="Freeform 3515"/>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196" name="Freeform 3516"/>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5197" name="Freeform 3517"/>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198" name="Freeform 3518"/>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199" name="Freeform 3519"/>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5200" name="Freeform 3520"/>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201" name="Freeform 3521"/>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202" name="Freeform 3522"/>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5203" name="Freeform 3523"/>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204" name="Freeform 3524"/>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205" name="Freeform 3525"/>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5206" name="Freeform 3526"/>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207" name="Freeform 3527"/>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208" name="Freeform 3528"/>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5209" name="Freeform 3529"/>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210" name="Freeform 3530"/>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211" name="Freeform 3531"/>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5212" name="Freeform 3532"/>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213" name="Freeform 3533"/>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214" name="Freeform 3534"/>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5215" name="Freeform 3535"/>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5216" name="Rectangle 3536"/>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5217" name="Freeform 3537"/>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5218" name="Rectangle 3538"/>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5219" name="Freeform 3539"/>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5220" name="Rectangle 3540"/>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5221" name="Rectangle 3541"/>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5222" name="Freeform 3542"/>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5223" name="Freeform 3543"/>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5224" name="Freeform 3544"/>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5225" name="Freeform 3545"/>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5226" name="Rectangle 3546"/>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5227" name="Rectangle 3547"/>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228" name="Freeform 3548"/>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229" name="Freeform 3549"/>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230" name="Freeform 3550"/>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231" name="Freeform 3551"/>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232" name="Freeform 3552"/>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233" name="Freeform 3553"/>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234" name="Freeform 3554"/>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235" name="Freeform 3555"/>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236" name="Freeform 3556"/>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237" name="Freeform 3557"/>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238" name="Freeform 3558"/>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239" name="Freeform 3559"/>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240" name="Freeform 3560"/>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241" name="Freeform 3561"/>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242" name="Freeform 3562"/>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243" name="Freeform 3563"/>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244" name="Freeform 3564"/>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245" name="Freeform 3565"/>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246" name="Freeform 3566"/>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247" name="Freeform 3567"/>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248" name="Freeform 3568"/>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249" name="Freeform 3569"/>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250" name="Rectangle 3570"/>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251" name="Rectangle 3571"/>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252" name="Rectangle 3572"/>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5253" name="Rectangle 3573"/>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5254" name="Rectangle 3574"/>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255" name="Freeform 3575"/>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256" name="Freeform 3576"/>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257" name="Freeform 3577"/>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258" name="Freeform 3578"/>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259" name="Freeform 3579"/>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260" name="Freeform 3580"/>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261" name="Freeform 3581"/>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262" name="Freeform 3582"/>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263" name="Freeform 3583"/>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264" name="Freeform 3584"/>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265" name="Freeform 3585"/>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266" name="Freeform 3586"/>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267" name="Freeform 3587"/>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268" name="Freeform 3588"/>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269" name="Freeform 3589"/>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270" name="Freeform 3590"/>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271" name="Freeform 3591"/>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272" name="Freeform 3592"/>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273" name="Freeform 3593"/>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274" name="Freeform 3594"/>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275" name="Freeform 3595"/>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276" name="Freeform 3596"/>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277" name="Rectangle 3597"/>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278" name="Rectangle 3598"/>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279" name="Rectangle 3599"/>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5280" name="Freeform 3600"/>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281" name="Freeform 3601"/>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282" name="Freeform 3602"/>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283" name="Freeform 3603"/>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284" name="Freeform 3604"/>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285" name="Freeform 3605"/>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286" name="Freeform 3606"/>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287" name="Freeform 3607"/>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288" name="Freeform 3608"/>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289" name="Freeform 3609"/>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290" name="Freeform 3610"/>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291" name="Freeform 3611"/>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292" name="Freeform 3612"/>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293" name="Freeform 3613"/>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294" name="Freeform 3614"/>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295" name="Freeform 3615"/>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296" name="Freeform 3616"/>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297" name="Freeform 3617"/>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298" name="Freeform 3618"/>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299" name="Freeform 3619"/>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300" name="Freeform 3620"/>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301" name="Freeform 3621"/>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302" name="Rectangle 3622"/>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303" name="Rectangle 3623"/>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5304" name="Group 3624"/>
              <p:cNvGrpSpPr>
                <a:grpSpLocks noChangeAspect="1"/>
              </p:cNvGrpSpPr>
              <p:nvPr/>
            </p:nvGrpSpPr>
            <p:grpSpPr bwMode="auto">
              <a:xfrm>
                <a:off x="-4032" y="2112"/>
                <a:ext cx="645" cy="405"/>
                <a:chOff x="2112" y="1008"/>
                <a:chExt cx="1153" cy="724"/>
              </a:xfrm>
            </p:grpSpPr>
            <p:sp>
              <p:nvSpPr>
                <p:cNvPr id="75305" name="AutoShape 3625"/>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5306" name="Freeform 3626"/>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5307" name="Freeform 3627"/>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5308" name="Freeform 3628"/>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5309" name="Freeform 3629"/>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5310" name="Freeform 3630"/>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5311" name="Freeform 3631"/>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5312" name="Freeform 3632"/>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5313" name="Freeform 3633"/>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5314" name="Freeform 3634"/>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5315" name="Freeform 3635"/>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5316" name="Freeform 3636"/>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5317" name="Freeform 3637"/>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5318" name="Freeform 3638"/>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5319" name="Freeform 3639"/>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5320" name="Freeform 3640"/>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5321" name="Freeform 3641"/>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322" name="Freeform 3642"/>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323" name="Freeform 3643"/>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324" name="Freeform 3644"/>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5325" name="Freeform 3645"/>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326" name="Freeform 3646"/>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327" name="Freeform 3647"/>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328" name="Freeform 3648"/>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5329" name="Freeform 3649"/>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5330" name="Freeform 3650"/>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5331" name="Freeform 3651"/>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5332" name="Freeform 3652"/>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5333" name="Freeform 3653"/>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5334" name="Group 3654"/>
              <p:cNvGrpSpPr>
                <a:grpSpLocks noChangeAspect="1"/>
              </p:cNvGrpSpPr>
              <p:nvPr/>
            </p:nvGrpSpPr>
            <p:grpSpPr bwMode="auto">
              <a:xfrm>
                <a:off x="480" y="3072"/>
                <a:ext cx="645" cy="405"/>
                <a:chOff x="2112" y="1008"/>
                <a:chExt cx="1153" cy="724"/>
              </a:xfrm>
            </p:grpSpPr>
            <p:sp>
              <p:nvSpPr>
                <p:cNvPr id="75335" name="AutoShape 3655"/>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5336" name="Freeform 3656"/>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5337" name="Freeform 3657"/>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5338" name="Freeform 3658"/>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5339" name="Freeform 3659"/>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5340" name="Freeform 3660"/>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5341" name="Freeform 3661"/>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5342" name="Freeform 3662"/>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5343" name="Freeform 3663"/>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5344" name="Freeform 3664"/>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5345" name="Freeform 3665"/>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5346" name="Freeform 3666"/>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5347" name="Freeform 3667"/>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5348" name="Freeform 3668"/>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5349" name="Freeform 3669"/>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5350" name="Freeform 3670"/>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5351" name="Freeform 3671"/>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352" name="Freeform 3672"/>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353" name="Freeform 3673"/>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354" name="Freeform 3674"/>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5355" name="Freeform 3675"/>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356" name="Freeform 3676"/>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357" name="Freeform 3677"/>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358" name="Freeform 3678"/>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5359" name="Freeform 3679"/>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5360" name="Freeform 3680"/>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5361" name="Freeform 3681"/>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5362" name="Freeform 3682"/>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5363" name="Freeform 3683"/>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5364" name="Group 3684"/>
              <p:cNvGrpSpPr>
                <a:grpSpLocks noChangeAspect="1"/>
              </p:cNvGrpSpPr>
              <p:nvPr/>
            </p:nvGrpSpPr>
            <p:grpSpPr bwMode="auto">
              <a:xfrm>
                <a:off x="-323" y="2112"/>
                <a:ext cx="645" cy="405"/>
                <a:chOff x="3888" y="1008"/>
                <a:chExt cx="1153" cy="724"/>
              </a:xfrm>
            </p:grpSpPr>
            <p:sp>
              <p:nvSpPr>
                <p:cNvPr id="75365" name="AutoShape 3685"/>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5366" name="Freeform 3686"/>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5367" name="Freeform 3687"/>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5368" name="Freeform 3688"/>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5369" name="Freeform 3689"/>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5370" name="Freeform 3690"/>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5371" name="Freeform 3691"/>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5372" name="Freeform 3692"/>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5373" name="Freeform 3693"/>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5374" name="Freeform 3694"/>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5375" name="Freeform 3695"/>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5376" name="Freeform 3696"/>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5377" name="Freeform 3697"/>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5378" name="Freeform 3698"/>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5379" name="Freeform 3699"/>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5380" name="Freeform 3700"/>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5381" name="Freeform 3701"/>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382" name="Freeform 3702"/>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383" name="Freeform 3703"/>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384" name="Freeform 3704"/>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5385" name="Freeform 3705"/>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386" name="Freeform 3706"/>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387" name="Freeform 3707"/>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388" name="Freeform 3708"/>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5389" name="Freeform 3709"/>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5390" name="Freeform 3710"/>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5391" name="Freeform 3711"/>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5392" name="Freeform 3712"/>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5393" name="Freeform 3713"/>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5394" name="Group 3714"/>
              <p:cNvGrpSpPr>
                <a:grpSpLocks noChangeAspect="1"/>
              </p:cNvGrpSpPr>
              <p:nvPr/>
            </p:nvGrpSpPr>
            <p:grpSpPr bwMode="auto">
              <a:xfrm>
                <a:off x="-5328" y="2592"/>
                <a:ext cx="645" cy="405"/>
                <a:chOff x="240" y="2304"/>
                <a:chExt cx="1153" cy="724"/>
              </a:xfrm>
            </p:grpSpPr>
            <p:sp>
              <p:nvSpPr>
                <p:cNvPr id="75395" name="AutoShape 3715"/>
                <p:cNvSpPr>
                  <a:spLocks noChangeAspect="1" noChangeArrowheads="1" noTextEdit="1"/>
                </p:cNvSpPr>
                <p:nvPr/>
              </p:nvSpPr>
              <p:spPr bwMode="auto">
                <a:xfrm flipH="1">
                  <a:off x="240" y="2304"/>
                  <a:ext cx="1153" cy="724"/>
                </a:xfrm>
                <a:prstGeom prst="rect">
                  <a:avLst/>
                </a:prstGeom>
                <a:noFill/>
                <a:ln w="9525">
                  <a:noFill/>
                  <a:miter lim="800000"/>
                  <a:headEnd/>
                  <a:tailEnd/>
                </a:ln>
              </p:spPr>
              <p:txBody>
                <a:bodyPr/>
                <a:lstStyle/>
                <a:p>
                  <a:endParaRPr lang="es-MX"/>
                </a:p>
              </p:txBody>
            </p:sp>
            <p:sp>
              <p:nvSpPr>
                <p:cNvPr id="75396" name="Freeform 3716"/>
                <p:cNvSpPr>
                  <a:spLocks noChangeAspect="1"/>
                </p:cNvSpPr>
                <p:nvPr/>
              </p:nvSpPr>
              <p:spPr bwMode="auto">
                <a:xfrm flipH="1">
                  <a:off x="241"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5397" name="Freeform 3717"/>
                <p:cNvSpPr>
                  <a:spLocks noChangeAspect="1"/>
                </p:cNvSpPr>
                <p:nvPr/>
              </p:nvSpPr>
              <p:spPr bwMode="auto">
                <a:xfrm flipH="1">
                  <a:off x="273"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5398" name="Freeform 3718"/>
                <p:cNvSpPr>
                  <a:spLocks noChangeAspect="1"/>
                </p:cNvSpPr>
                <p:nvPr/>
              </p:nvSpPr>
              <p:spPr bwMode="auto">
                <a:xfrm flipH="1">
                  <a:off x="616"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5399" name="Freeform 3719"/>
                <p:cNvSpPr>
                  <a:spLocks noChangeAspect="1"/>
                </p:cNvSpPr>
                <p:nvPr/>
              </p:nvSpPr>
              <p:spPr bwMode="auto">
                <a:xfrm flipH="1">
                  <a:off x="681"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5400" name="Freeform 3720"/>
                <p:cNvSpPr>
                  <a:spLocks noChangeAspect="1"/>
                </p:cNvSpPr>
                <p:nvPr/>
              </p:nvSpPr>
              <p:spPr bwMode="auto">
                <a:xfrm flipH="1">
                  <a:off x="668"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1"/>
                </a:solidFill>
                <a:ln w="9525">
                  <a:noFill/>
                  <a:round/>
                  <a:headEnd/>
                  <a:tailEnd/>
                </a:ln>
              </p:spPr>
              <p:txBody>
                <a:bodyPr/>
                <a:lstStyle/>
                <a:p>
                  <a:endParaRPr lang="es-MX"/>
                </a:p>
              </p:txBody>
            </p:sp>
            <p:sp>
              <p:nvSpPr>
                <p:cNvPr id="75401" name="Freeform 3721"/>
                <p:cNvSpPr>
                  <a:spLocks noChangeAspect="1"/>
                </p:cNvSpPr>
                <p:nvPr/>
              </p:nvSpPr>
              <p:spPr bwMode="auto">
                <a:xfrm flipH="1">
                  <a:off x="707"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5402" name="Freeform 3722"/>
                <p:cNvSpPr>
                  <a:spLocks noChangeAspect="1"/>
                </p:cNvSpPr>
                <p:nvPr/>
              </p:nvSpPr>
              <p:spPr bwMode="auto">
                <a:xfrm flipH="1">
                  <a:off x="840"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5403" name="Freeform 3723"/>
                <p:cNvSpPr>
                  <a:spLocks noChangeAspect="1"/>
                </p:cNvSpPr>
                <p:nvPr/>
              </p:nvSpPr>
              <p:spPr bwMode="auto">
                <a:xfrm flipH="1">
                  <a:off x="891"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5404" name="Freeform 3724"/>
                <p:cNvSpPr>
                  <a:spLocks noChangeAspect="1"/>
                </p:cNvSpPr>
                <p:nvPr/>
              </p:nvSpPr>
              <p:spPr bwMode="auto">
                <a:xfrm flipH="1">
                  <a:off x="984"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5405" name="Freeform 3725"/>
                <p:cNvSpPr>
                  <a:spLocks noChangeAspect="1"/>
                </p:cNvSpPr>
                <p:nvPr/>
              </p:nvSpPr>
              <p:spPr bwMode="auto">
                <a:xfrm flipH="1">
                  <a:off x="958"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hlink"/>
                </a:solidFill>
                <a:ln w="9525">
                  <a:noFill/>
                  <a:round/>
                  <a:headEnd/>
                  <a:tailEnd/>
                </a:ln>
              </p:spPr>
              <p:txBody>
                <a:bodyPr/>
                <a:lstStyle/>
                <a:p>
                  <a:endParaRPr lang="es-MX"/>
                </a:p>
              </p:txBody>
            </p:sp>
            <p:sp>
              <p:nvSpPr>
                <p:cNvPr id="75406" name="Freeform 3726"/>
                <p:cNvSpPr>
                  <a:spLocks noChangeAspect="1"/>
                </p:cNvSpPr>
                <p:nvPr/>
              </p:nvSpPr>
              <p:spPr bwMode="auto">
                <a:xfrm flipH="1">
                  <a:off x="331"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hlink"/>
                </a:solidFill>
                <a:ln w="9525">
                  <a:noFill/>
                  <a:round/>
                  <a:headEnd/>
                  <a:tailEnd/>
                </a:ln>
              </p:spPr>
              <p:txBody>
                <a:bodyPr/>
                <a:lstStyle/>
                <a:p>
                  <a:endParaRPr lang="es-MX"/>
                </a:p>
              </p:txBody>
            </p:sp>
            <p:sp>
              <p:nvSpPr>
                <p:cNvPr id="75407" name="Freeform 3727"/>
                <p:cNvSpPr>
                  <a:spLocks noChangeAspect="1"/>
                </p:cNvSpPr>
                <p:nvPr/>
              </p:nvSpPr>
              <p:spPr bwMode="auto">
                <a:xfrm flipH="1">
                  <a:off x="256"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99FF99"/>
                </a:solidFill>
                <a:ln w="9525">
                  <a:noFill/>
                  <a:round/>
                  <a:headEnd/>
                  <a:tailEnd/>
                </a:ln>
              </p:spPr>
              <p:txBody>
                <a:bodyPr/>
                <a:lstStyle/>
                <a:p>
                  <a:endParaRPr lang="es-MX"/>
                </a:p>
              </p:txBody>
            </p:sp>
            <p:sp>
              <p:nvSpPr>
                <p:cNvPr id="75408" name="Freeform 3728"/>
                <p:cNvSpPr>
                  <a:spLocks noChangeAspect="1"/>
                </p:cNvSpPr>
                <p:nvPr/>
              </p:nvSpPr>
              <p:spPr bwMode="auto">
                <a:xfrm flipH="1">
                  <a:off x="872"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5409" name="Freeform 3729"/>
                <p:cNvSpPr>
                  <a:spLocks noChangeAspect="1"/>
                </p:cNvSpPr>
                <p:nvPr/>
              </p:nvSpPr>
              <p:spPr bwMode="auto">
                <a:xfrm flipH="1">
                  <a:off x="813"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5410" name="Freeform 3730"/>
                <p:cNvSpPr>
                  <a:spLocks noChangeAspect="1"/>
                </p:cNvSpPr>
                <p:nvPr/>
              </p:nvSpPr>
              <p:spPr bwMode="auto">
                <a:xfrm flipH="1">
                  <a:off x="1012"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5411" name="Freeform 3731"/>
                <p:cNvSpPr>
                  <a:spLocks noChangeAspect="1"/>
                </p:cNvSpPr>
                <p:nvPr/>
              </p:nvSpPr>
              <p:spPr bwMode="auto">
                <a:xfrm flipH="1">
                  <a:off x="1027"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412" name="Freeform 3732"/>
                <p:cNvSpPr>
                  <a:spLocks noChangeAspect="1"/>
                </p:cNvSpPr>
                <p:nvPr/>
              </p:nvSpPr>
              <p:spPr bwMode="auto">
                <a:xfrm flipH="1">
                  <a:off x="1037"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413" name="Freeform 3733"/>
                <p:cNvSpPr>
                  <a:spLocks noChangeAspect="1"/>
                </p:cNvSpPr>
                <p:nvPr/>
              </p:nvSpPr>
              <p:spPr bwMode="auto">
                <a:xfrm flipH="1">
                  <a:off x="1052"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414" name="Freeform 3734"/>
                <p:cNvSpPr>
                  <a:spLocks noChangeAspect="1"/>
                </p:cNvSpPr>
                <p:nvPr/>
              </p:nvSpPr>
              <p:spPr bwMode="auto">
                <a:xfrm flipH="1">
                  <a:off x="385"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5415" name="Freeform 3735"/>
                <p:cNvSpPr>
                  <a:spLocks noChangeAspect="1"/>
                </p:cNvSpPr>
                <p:nvPr/>
              </p:nvSpPr>
              <p:spPr bwMode="auto">
                <a:xfrm flipH="1">
                  <a:off x="400"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416" name="Freeform 3736"/>
                <p:cNvSpPr>
                  <a:spLocks noChangeAspect="1"/>
                </p:cNvSpPr>
                <p:nvPr/>
              </p:nvSpPr>
              <p:spPr bwMode="auto">
                <a:xfrm flipH="1">
                  <a:off x="410"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417" name="Freeform 3737"/>
                <p:cNvSpPr>
                  <a:spLocks noChangeAspect="1"/>
                </p:cNvSpPr>
                <p:nvPr/>
              </p:nvSpPr>
              <p:spPr bwMode="auto">
                <a:xfrm flipH="1">
                  <a:off x="425"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418" name="Freeform 3738"/>
                <p:cNvSpPr>
                  <a:spLocks noChangeAspect="1"/>
                </p:cNvSpPr>
                <p:nvPr/>
              </p:nvSpPr>
              <p:spPr bwMode="auto">
                <a:xfrm flipH="1">
                  <a:off x="730"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5419" name="Freeform 3739"/>
                <p:cNvSpPr>
                  <a:spLocks noChangeAspect="1"/>
                </p:cNvSpPr>
                <p:nvPr/>
              </p:nvSpPr>
              <p:spPr bwMode="auto">
                <a:xfrm flipH="1">
                  <a:off x="745"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5420" name="Freeform 3740"/>
                <p:cNvSpPr>
                  <a:spLocks noChangeAspect="1"/>
                </p:cNvSpPr>
                <p:nvPr/>
              </p:nvSpPr>
              <p:spPr bwMode="auto">
                <a:xfrm flipH="1">
                  <a:off x="692"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5421" name="Freeform 3741"/>
                <p:cNvSpPr>
                  <a:spLocks noChangeAspect="1"/>
                </p:cNvSpPr>
                <p:nvPr/>
              </p:nvSpPr>
              <p:spPr bwMode="auto">
                <a:xfrm flipH="1">
                  <a:off x="698"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5422" name="Freeform 3742"/>
                <p:cNvSpPr>
                  <a:spLocks noChangeAspect="1"/>
                </p:cNvSpPr>
                <p:nvPr/>
              </p:nvSpPr>
              <p:spPr bwMode="auto">
                <a:xfrm flipH="1">
                  <a:off x="715"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5423" name="Freeform 3743"/>
                <p:cNvSpPr>
                  <a:spLocks noChangeAspect="1"/>
                </p:cNvSpPr>
                <p:nvPr/>
              </p:nvSpPr>
              <p:spPr bwMode="auto">
                <a:xfrm flipH="1">
                  <a:off x="792"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5424" name="Group 3744"/>
              <p:cNvGrpSpPr>
                <a:grpSpLocks noChangeAspect="1"/>
              </p:cNvGrpSpPr>
              <p:nvPr/>
            </p:nvGrpSpPr>
            <p:grpSpPr bwMode="auto">
              <a:xfrm>
                <a:off x="-3264" y="2189"/>
                <a:ext cx="2781" cy="403"/>
                <a:chOff x="-96" y="3024"/>
                <a:chExt cx="5856" cy="848"/>
              </a:xfrm>
            </p:grpSpPr>
            <p:sp>
              <p:nvSpPr>
                <p:cNvPr id="75425" name="Freeform 3745"/>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5426" name="Freeform 3746"/>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5427" name="Freeform 3747"/>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428" name="Freeform 3748"/>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429" name="Freeform 3749"/>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5430" name="Freeform 3750"/>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5431" name="Freeform 3751"/>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5432" name="Freeform 3752"/>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5433" name="Freeform 3753"/>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5434" name="Freeform 3754"/>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5435" name="Freeform 3755"/>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5436" name="Freeform 3756"/>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5437" name="Freeform 3757"/>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5438" name="Freeform 3758"/>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5439" name="Freeform 3759"/>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5440" name="Freeform 3760"/>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5441" name="Freeform 3761"/>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5442" name="Freeform 3762"/>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5443" name="Freeform 3763"/>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5444" name="Rectangle 3764"/>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5445" name="Rectangle 3765"/>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5446" name="Rectangle 3766"/>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5447" name="Rectangle 3767"/>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5448" name="Rectangle 3768"/>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5449" name="Rectangle 3769"/>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5450" name="Rectangle 3770"/>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5451" name="Rectangle 3771"/>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5452" name="Rectangle 3772"/>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5453" name="Rectangle 3773"/>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5454" name="Rectangle 3774"/>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5455" name="Rectangle 3775"/>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5456" name="Rectangle 3776"/>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5457" name="Rectangle 3777"/>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5458" name="Rectangle 3778"/>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5459" name="Rectangle 3779"/>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5460" name="Rectangle 3780"/>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5461" name="Rectangle 3781"/>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5462" name="Rectangle 3782"/>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5463" name="Rectangle 3783"/>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5464" name="Freeform 3784"/>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5465" name="Freeform 3785"/>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5466" name="Freeform 3786"/>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467" name="Freeform 3787"/>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468" name="Freeform 3788"/>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5469" name="Freeform 3789"/>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470" name="Freeform 3790"/>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471" name="Freeform 3791"/>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5472" name="Freeform 3792"/>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473" name="Freeform 3793"/>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474" name="Freeform 3794"/>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5475" name="Freeform 3795"/>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476" name="Freeform 3796"/>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477" name="Freeform 3797"/>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5478" name="Freeform 3798"/>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479" name="Freeform 3799"/>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480" name="Freeform 3800"/>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5481" name="Freeform 3801"/>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482" name="Freeform 3802"/>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483" name="Freeform 3803"/>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5484" name="Freeform 3804"/>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485" name="Freeform 3805"/>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486" name="Freeform 3806"/>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5487" name="Freeform 3807"/>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488" name="Freeform 3808"/>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489" name="Freeform 3809"/>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5490" name="Freeform 3810"/>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491" name="Freeform 3811"/>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492" name="Freeform 3812"/>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5493" name="Freeform 3813"/>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494" name="Freeform 3814"/>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495" name="Freeform 3815"/>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5496" name="Freeform 3816"/>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5497" name="Rectangle 3817"/>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5498" name="Freeform 3818"/>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5499" name="Rectangle 3819"/>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5500" name="Freeform 3820"/>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5501" name="Rectangle 3821"/>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5502" name="Rectangle 3822"/>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5503" name="Freeform 3823"/>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5504" name="Freeform 3824"/>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5505" name="Freeform 3825"/>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5506" name="Freeform 3826"/>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5507" name="Rectangle 3827"/>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5508" name="Rectangle 3828"/>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509" name="Freeform 3829"/>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510" name="Freeform 3830"/>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511" name="Freeform 3831"/>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512" name="Freeform 3832"/>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513" name="Freeform 3833"/>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514" name="Freeform 3834"/>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515" name="Freeform 3835"/>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516" name="Freeform 3836"/>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517" name="Freeform 3837"/>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518" name="Freeform 3838"/>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519" name="Freeform 3839"/>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520" name="Freeform 3840"/>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521" name="Freeform 3841"/>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522" name="Freeform 3842"/>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523" name="Freeform 3843"/>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524" name="Freeform 3844"/>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525" name="Freeform 3845"/>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526" name="Freeform 3846"/>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527" name="Freeform 3847"/>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528" name="Freeform 3848"/>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529" name="Freeform 3849"/>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530" name="Freeform 3850"/>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531" name="Rectangle 3851"/>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532" name="Rectangle 3852"/>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533" name="Rectangle 3853"/>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5534" name="Rectangle 3854"/>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5535" name="Rectangle 3855"/>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536" name="Freeform 3856"/>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537" name="Freeform 3857"/>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538" name="Freeform 3858"/>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539" name="Freeform 3859"/>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540" name="Freeform 3860"/>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541" name="Freeform 3861"/>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542" name="Freeform 3862"/>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543" name="Freeform 3863"/>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544" name="Freeform 3864"/>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545" name="Freeform 3865"/>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546" name="Freeform 3866"/>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547" name="Freeform 3867"/>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548" name="Freeform 3868"/>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549" name="Freeform 3869"/>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550" name="Freeform 3870"/>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551" name="Freeform 3871"/>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552" name="Freeform 3872"/>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553" name="Freeform 3873"/>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554" name="Freeform 3874"/>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555" name="Freeform 3875"/>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556" name="Freeform 3876"/>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557" name="Freeform 3877"/>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558" name="Rectangle 3878"/>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559" name="Rectangle 3879"/>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560" name="Rectangle 3880"/>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5561" name="Freeform 3881"/>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562" name="Freeform 3882"/>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563" name="Freeform 3883"/>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564" name="Freeform 3884"/>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565" name="Freeform 3885"/>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566" name="Freeform 3886"/>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567" name="Freeform 3887"/>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568" name="Freeform 3888"/>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569" name="Freeform 3889"/>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570" name="Freeform 3890"/>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571" name="Freeform 3891"/>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572" name="Freeform 3892"/>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573" name="Freeform 3893"/>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574" name="Freeform 3894"/>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575" name="Freeform 3895"/>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576" name="Freeform 3896"/>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577" name="Freeform 3897"/>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578" name="Freeform 3898"/>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579" name="Freeform 3899"/>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580" name="Freeform 3900"/>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581" name="Freeform 3901"/>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582" name="Freeform 3902"/>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583" name="Rectangle 3903"/>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584" name="Rectangle 3904"/>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5585" name="Group 3905"/>
              <p:cNvGrpSpPr>
                <a:grpSpLocks noChangeAspect="1"/>
              </p:cNvGrpSpPr>
              <p:nvPr/>
            </p:nvGrpSpPr>
            <p:grpSpPr bwMode="auto">
              <a:xfrm>
                <a:off x="-4032" y="2592"/>
                <a:ext cx="645" cy="405"/>
                <a:chOff x="288" y="1008"/>
                <a:chExt cx="1153" cy="724"/>
              </a:xfrm>
            </p:grpSpPr>
            <p:sp>
              <p:nvSpPr>
                <p:cNvPr id="75586" name="AutoShape 3906"/>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5587" name="Freeform 3907"/>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5588" name="Freeform 3908"/>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5589" name="Freeform 3909"/>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5590" name="Freeform 3910"/>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5591" name="Freeform 3911"/>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5592" name="Freeform 3912"/>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5593" name="Freeform 3913"/>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5594" name="Freeform 3914"/>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5595" name="Freeform 3915"/>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5596" name="Freeform 3916"/>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5597" name="Freeform 3917"/>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5598" name="Freeform 3918"/>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5599" name="Freeform 3919"/>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5600" name="Freeform 3920"/>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5601" name="Freeform 3921"/>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5602" name="Freeform 3922"/>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603" name="Freeform 3923"/>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604" name="Freeform 3924"/>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605" name="Freeform 3925"/>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5606" name="Freeform 3926"/>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607" name="Freeform 3927"/>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608" name="Freeform 3928"/>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609" name="Freeform 3929"/>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5610" name="Freeform 3930"/>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5611" name="Freeform 3931"/>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5612" name="Freeform 3932"/>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5613" name="Freeform 3933"/>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5614" name="Freeform 3934"/>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5615" name="Group 3935"/>
              <p:cNvGrpSpPr>
                <a:grpSpLocks noChangeAspect="1"/>
              </p:cNvGrpSpPr>
              <p:nvPr/>
            </p:nvGrpSpPr>
            <p:grpSpPr bwMode="auto">
              <a:xfrm>
                <a:off x="-7701" y="2640"/>
                <a:ext cx="645" cy="405"/>
                <a:chOff x="288" y="1008"/>
                <a:chExt cx="1153" cy="724"/>
              </a:xfrm>
            </p:grpSpPr>
            <p:sp>
              <p:nvSpPr>
                <p:cNvPr id="75616" name="AutoShape 3936"/>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5617" name="Freeform 3937"/>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5618" name="Freeform 3938"/>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5619" name="Freeform 3939"/>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5620" name="Freeform 3940"/>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5621" name="Freeform 3941"/>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5622" name="Freeform 3942"/>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5623" name="Freeform 3943"/>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5624" name="Freeform 3944"/>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5625" name="Freeform 3945"/>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5626" name="Freeform 3946"/>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5627" name="Freeform 3947"/>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5628" name="Freeform 3948"/>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5629" name="Freeform 3949"/>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5630" name="Freeform 3950"/>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5631" name="Freeform 3951"/>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5632" name="Freeform 3952"/>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633" name="Freeform 3953"/>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634" name="Freeform 3954"/>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635" name="Freeform 3955"/>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5636" name="Freeform 3956"/>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637" name="Freeform 3957"/>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638" name="Freeform 3958"/>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639" name="Freeform 3959"/>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5640" name="Freeform 3960"/>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5641" name="Freeform 3961"/>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5642" name="Freeform 3962"/>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5643" name="Freeform 3963"/>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5644" name="Freeform 3964"/>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5645" name="Group 3965"/>
              <p:cNvGrpSpPr>
                <a:grpSpLocks noChangeAspect="1"/>
              </p:cNvGrpSpPr>
              <p:nvPr/>
            </p:nvGrpSpPr>
            <p:grpSpPr bwMode="auto">
              <a:xfrm>
                <a:off x="-6912" y="1661"/>
                <a:ext cx="2781" cy="403"/>
                <a:chOff x="-96" y="3024"/>
                <a:chExt cx="5856" cy="848"/>
              </a:xfrm>
            </p:grpSpPr>
            <p:sp>
              <p:nvSpPr>
                <p:cNvPr id="75646" name="Freeform 3966"/>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5647" name="Freeform 3967"/>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5648" name="Freeform 3968"/>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649" name="Freeform 3969"/>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650" name="Freeform 3970"/>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5651" name="Freeform 3971"/>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5652" name="Freeform 3972"/>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5653" name="Freeform 3973"/>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5654" name="Freeform 3974"/>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5655" name="Freeform 3975"/>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5656" name="Freeform 3976"/>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5657" name="Freeform 3977"/>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5658" name="Freeform 3978"/>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5659" name="Freeform 3979"/>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5660" name="Freeform 3980"/>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5661" name="Freeform 3981"/>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5662" name="Freeform 3982"/>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5663" name="Freeform 3983"/>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5664" name="Freeform 3984"/>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5665" name="Rectangle 3985"/>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5666" name="Rectangle 3986"/>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5667" name="Rectangle 3987"/>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5668" name="Rectangle 3988"/>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5669" name="Rectangle 3989"/>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5670" name="Rectangle 3990"/>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5671" name="Rectangle 3991"/>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5672" name="Rectangle 3992"/>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5673" name="Rectangle 3993"/>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5674" name="Rectangle 3994"/>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5675" name="Rectangle 3995"/>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5676" name="Rectangle 3996"/>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5677" name="Rectangle 3997"/>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5678" name="Rectangle 3998"/>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5679" name="Rectangle 3999"/>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5680" name="Rectangle 4000"/>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5681" name="Rectangle 4001"/>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5682" name="Rectangle 4002"/>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5683" name="Rectangle 4003"/>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5684" name="Rectangle 4004"/>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5685" name="Freeform 4005"/>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5686" name="Freeform 4006"/>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5687" name="Freeform 4007"/>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688" name="Freeform 4008"/>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689" name="Freeform 4009"/>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5690" name="Freeform 4010"/>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691" name="Freeform 4011"/>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692" name="Freeform 4012"/>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5693" name="Freeform 4013"/>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694" name="Freeform 4014"/>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695" name="Freeform 4015"/>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5696" name="Freeform 4016"/>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697" name="Freeform 4017"/>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698" name="Freeform 4018"/>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5699" name="Freeform 4019"/>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700" name="Freeform 4020"/>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701" name="Freeform 4021"/>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5702" name="Freeform 4022"/>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703" name="Freeform 4023"/>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704" name="Freeform 4024"/>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5705" name="Freeform 4025"/>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706" name="Freeform 4026"/>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707" name="Freeform 4027"/>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5708" name="Freeform 4028"/>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709" name="Freeform 4029"/>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710" name="Freeform 4030"/>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5711" name="Freeform 4031"/>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712" name="Freeform 4032"/>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713" name="Freeform 4033"/>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5714" name="Freeform 4034"/>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715" name="Freeform 4035"/>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716" name="Freeform 4036"/>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5717" name="Freeform 4037"/>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5718" name="Rectangle 4038"/>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5719" name="Freeform 4039"/>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5720" name="Rectangle 4040"/>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5721" name="Freeform 4041"/>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5722" name="Rectangle 4042"/>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5723" name="Rectangle 4043"/>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5724" name="Freeform 4044"/>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5725" name="Freeform 4045"/>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5726" name="Freeform 4046"/>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5727" name="Freeform 4047"/>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5728" name="Rectangle 4048"/>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5729" name="Rectangle 4049"/>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730" name="Freeform 4050"/>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731" name="Freeform 4051"/>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732" name="Freeform 4052"/>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733" name="Freeform 4053"/>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734" name="Freeform 4054"/>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735" name="Freeform 4055"/>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736" name="Freeform 4056"/>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737" name="Freeform 4057"/>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738" name="Freeform 4058"/>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739" name="Freeform 4059"/>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740" name="Freeform 4060"/>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741" name="Freeform 4061"/>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742" name="Freeform 4062"/>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743" name="Freeform 4063"/>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744" name="Freeform 4064"/>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745" name="Freeform 4065"/>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746" name="Freeform 4066"/>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747" name="Freeform 4067"/>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748" name="Freeform 4068"/>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749" name="Freeform 4069"/>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750" name="Freeform 4070"/>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751" name="Freeform 4071"/>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752" name="Rectangle 4072"/>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753" name="Rectangle 4073"/>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754" name="Rectangle 4074"/>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5755" name="Rectangle 4075"/>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5756" name="Rectangle 4076"/>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757" name="Freeform 4077"/>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758" name="Freeform 4078"/>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759" name="Freeform 4079"/>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760" name="Freeform 4080"/>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761" name="Freeform 4081"/>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762" name="Freeform 4082"/>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763" name="Freeform 4083"/>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764" name="Freeform 4084"/>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765" name="Freeform 4085"/>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766" name="Freeform 4086"/>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767" name="Freeform 4087"/>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768" name="Freeform 4088"/>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769" name="Freeform 4089"/>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770" name="Freeform 4090"/>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771" name="Freeform 4091"/>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772" name="Freeform 4092"/>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773" name="Freeform 4093"/>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774" name="Freeform 4094"/>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775" name="Freeform 4095"/>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776" name="Freeform 4096"/>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777" name="Freeform 4097"/>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778" name="Freeform 4098"/>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779" name="Rectangle 4099"/>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780" name="Rectangle 4100"/>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781" name="Rectangle 4101"/>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5782" name="Freeform 4102"/>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783" name="Freeform 4103"/>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784" name="Freeform 4104"/>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785" name="Freeform 4105"/>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786" name="Freeform 4106"/>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787" name="Freeform 4107"/>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788" name="Freeform 4108"/>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789" name="Freeform 4109"/>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790" name="Freeform 4110"/>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791" name="Freeform 4111"/>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792" name="Freeform 4112"/>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793" name="Freeform 4113"/>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794" name="Freeform 4114"/>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795" name="Freeform 4115"/>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796" name="Freeform 4116"/>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797" name="Freeform 4117"/>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798" name="Freeform 4118"/>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799" name="Freeform 4119"/>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800" name="Freeform 4120"/>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801" name="Freeform 4121"/>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802" name="Freeform 4122"/>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803" name="Freeform 4123"/>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804" name="Rectangle 4124"/>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805" name="Rectangle 4125"/>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5806" name="Group 4126"/>
              <p:cNvGrpSpPr>
                <a:grpSpLocks noChangeAspect="1"/>
              </p:cNvGrpSpPr>
              <p:nvPr/>
            </p:nvGrpSpPr>
            <p:grpSpPr bwMode="auto">
              <a:xfrm>
                <a:off x="-8208" y="2160"/>
                <a:ext cx="2781" cy="403"/>
                <a:chOff x="-96" y="3024"/>
                <a:chExt cx="5856" cy="848"/>
              </a:xfrm>
            </p:grpSpPr>
            <p:sp>
              <p:nvSpPr>
                <p:cNvPr id="75807" name="Freeform 4127"/>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5808" name="Freeform 4128"/>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5809" name="Freeform 4129"/>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810" name="Freeform 4130"/>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811" name="Freeform 4131"/>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5812" name="Freeform 4132"/>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5813" name="Freeform 4133"/>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5814" name="Freeform 4134"/>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5815" name="Freeform 4135"/>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5816" name="Freeform 4136"/>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5817" name="Freeform 4137"/>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5818" name="Freeform 4138"/>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5819" name="Freeform 4139"/>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5820" name="Freeform 4140"/>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5821" name="Freeform 4141"/>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5822" name="Freeform 4142"/>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5823" name="Freeform 4143"/>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5824" name="Freeform 4144"/>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5825" name="Freeform 4145"/>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5826" name="Rectangle 4146"/>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5827" name="Rectangle 4147"/>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5828" name="Rectangle 4148"/>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5829" name="Rectangle 4149"/>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5830" name="Rectangle 4150"/>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5831" name="Rectangle 4151"/>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5832" name="Rectangle 4152"/>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5833" name="Rectangle 4153"/>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5834" name="Rectangle 4154"/>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5835" name="Rectangle 4155"/>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5836" name="Rectangle 4156"/>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5837" name="Rectangle 4157"/>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5838" name="Rectangle 4158"/>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5839" name="Rectangle 4159"/>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5840" name="Rectangle 4160"/>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5841" name="Rectangle 4161"/>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5842" name="Rectangle 4162"/>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5843" name="Rectangle 4163"/>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5844" name="Rectangle 4164"/>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5845" name="Rectangle 4165"/>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5846" name="Freeform 4166"/>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5847" name="Freeform 4167"/>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5848" name="Freeform 4168"/>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849" name="Freeform 4169"/>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850" name="Freeform 4170"/>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5851" name="Freeform 4171"/>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852" name="Freeform 4172"/>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853" name="Freeform 4173"/>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5854" name="Freeform 4174"/>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855" name="Freeform 4175"/>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856" name="Freeform 4176"/>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5857" name="Freeform 4177"/>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858" name="Freeform 4178"/>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859" name="Freeform 4179"/>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5860" name="Freeform 4180"/>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861" name="Freeform 4181"/>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862" name="Freeform 4182"/>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5863" name="Freeform 4183"/>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864" name="Freeform 4184"/>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865" name="Freeform 4185"/>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5866" name="Freeform 4186"/>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867" name="Freeform 4187"/>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868" name="Freeform 4188"/>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5869" name="Freeform 4189"/>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870" name="Freeform 4190"/>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871" name="Freeform 4191"/>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5872" name="Freeform 4192"/>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873" name="Freeform 4193"/>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874" name="Freeform 4194"/>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5875" name="Freeform 4195"/>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876" name="Freeform 4196"/>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877" name="Freeform 4197"/>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5878" name="Freeform 4198"/>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5879" name="Rectangle 4199"/>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5880" name="Freeform 4200"/>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5881" name="Rectangle 4201"/>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5882" name="Freeform 4202"/>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5883" name="Rectangle 4203"/>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5884" name="Rectangle 4204"/>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5885" name="Freeform 4205"/>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5886" name="Freeform 4206"/>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5887" name="Freeform 4207"/>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5888" name="Freeform 4208"/>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5889" name="Rectangle 4209"/>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5890" name="Rectangle 4210"/>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891" name="Freeform 4211"/>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892" name="Freeform 4212"/>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893" name="Freeform 4213"/>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894" name="Freeform 4214"/>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895" name="Freeform 4215"/>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896" name="Freeform 4216"/>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897" name="Freeform 4217"/>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898" name="Freeform 4218"/>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899" name="Freeform 4219"/>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900" name="Freeform 4220"/>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901" name="Freeform 4221"/>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902" name="Freeform 4222"/>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903" name="Freeform 4223"/>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904" name="Freeform 4224"/>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905" name="Freeform 4225"/>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906" name="Freeform 4226"/>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907" name="Freeform 4227"/>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908" name="Freeform 4228"/>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909" name="Freeform 4229"/>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910" name="Freeform 4230"/>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911" name="Freeform 4231"/>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912" name="Freeform 4232"/>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913" name="Rectangle 4233"/>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914" name="Rectangle 4234"/>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915" name="Rectangle 4235"/>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5916" name="Rectangle 4236"/>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5917" name="Rectangle 4237"/>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5918" name="Freeform 4238"/>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919" name="Freeform 4239"/>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920" name="Freeform 4240"/>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921" name="Freeform 4241"/>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922" name="Freeform 4242"/>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923" name="Freeform 4243"/>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924" name="Freeform 4244"/>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925" name="Freeform 4245"/>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926" name="Freeform 4246"/>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927" name="Freeform 4247"/>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928" name="Freeform 4248"/>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929" name="Freeform 4249"/>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930" name="Freeform 4250"/>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931" name="Freeform 4251"/>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932" name="Freeform 4252"/>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933" name="Freeform 4253"/>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934" name="Freeform 4254"/>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935" name="Freeform 4255"/>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936" name="Freeform 4256"/>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937" name="Freeform 4257"/>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938" name="Freeform 4258"/>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939" name="Freeform 4259"/>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940" name="Rectangle 4260"/>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941" name="Rectangle 4261"/>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942" name="Rectangle 4262"/>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5943" name="Freeform 4263"/>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5944" name="Freeform 4264"/>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5945" name="Freeform 4265"/>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5946" name="Freeform 4266"/>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5947" name="Freeform 4267"/>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5948" name="Freeform 4268"/>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5949" name="Freeform 4269"/>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5950" name="Freeform 4270"/>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5951" name="Freeform 4271"/>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952" name="Freeform 4272"/>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5953" name="Freeform 4273"/>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5954" name="Freeform 4274"/>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5955" name="Freeform 4275"/>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5956" name="Freeform 4276"/>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5957" name="Freeform 4277"/>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5958" name="Freeform 4278"/>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5959" name="Freeform 4279"/>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5960" name="Freeform 4280"/>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5961" name="Freeform 4281"/>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5962" name="Freeform 4282"/>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5963" name="Freeform 4283"/>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5964" name="Freeform 4284"/>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5965" name="Rectangle 4285"/>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5966" name="Rectangle 4286"/>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5967" name="Group 4287"/>
              <p:cNvGrpSpPr>
                <a:grpSpLocks noChangeAspect="1"/>
              </p:cNvGrpSpPr>
              <p:nvPr/>
            </p:nvGrpSpPr>
            <p:grpSpPr bwMode="auto">
              <a:xfrm>
                <a:off x="-7728" y="3120"/>
                <a:ext cx="645" cy="405"/>
                <a:chOff x="2112" y="1008"/>
                <a:chExt cx="1153" cy="724"/>
              </a:xfrm>
            </p:grpSpPr>
            <p:sp>
              <p:nvSpPr>
                <p:cNvPr id="75968" name="AutoShape 4288"/>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5969" name="Freeform 4289"/>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5970" name="Freeform 4290"/>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5971" name="Freeform 4291"/>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5972" name="Freeform 4292"/>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5973" name="Freeform 4293"/>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5974" name="Freeform 4294"/>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5975" name="Freeform 4295"/>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5976" name="Freeform 4296"/>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5977" name="Freeform 4297"/>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5978" name="Freeform 4298"/>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5979" name="Freeform 4299"/>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5980" name="Freeform 4300"/>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5981" name="Freeform 4301"/>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5982" name="Freeform 4302"/>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5983" name="Freeform 4303"/>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5984" name="Freeform 4304"/>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985" name="Freeform 4305"/>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986" name="Freeform 4306"/>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987" name="Freeform 4307"/>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5988" name="Freeform 4308"/>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5989" name="Freeform 4309"/>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5990" name="Freeform 4310"/>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5991" name="Freeform 4311"/>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5992" name="Freeform 4312"/>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5993" name="Freeform 4313"/>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5994" name="Freeform 4314"/>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5995" name="Freeform 4315"/>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5996" name="Freeform 4316"/>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5997" name="Group 4317"/>
              <p:cNvGrpSpPr>
                <a:grpSpLocks noChangeAspect="1"/>
              </p:cNvGrpSpPr>
              <p:nvPr/>
            </p:nvGrpSpPr>
            <p:grpSpPr bwMode="auto">
              <a:xfrm>
                <a:off x="-7680" y="1632"/>
                <a:ext cx="645" cy="405"/>
                <a:chOff x="2064" y="2304"/>
                <a:chExt cx="1153" cy="724"/>
              </a:xfrm>
            </p:grpSpPr>
            <p:sp>
              <p:nvSpPr>
                <p:cNvPr id="75998" name="AutoShape 4318"/>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75999" name="Freeform 4319"/>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000" name="Freeform 4320"/>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001" name="Freeform 4321"/>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002" name="Freeform 4322"/>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003" name="Freeform 4323"/>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76004" name="Freeform 4324"/>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005" name="Freeform 4325"/>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006" name="Freeform 4326"/>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007" name="Freeform 4327"/>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008" name="Freeform 4328"/>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76009" name="Freeform 4329"/>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76010" name="Freeform 4330"/>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76011" name="Freeform 4331"/>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012" name="Freeform 4332"/>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013" name="Freeform 4333"/>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014" name="Freeform 4334"/>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015" name="Freeform 4335"/>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016" name="Freeform 4336"/>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017" name="Freeform 4337"/>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018" name="Freeform 4338"/>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019" name="Freeform 4339"/>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020" name="Freeform 4340"/>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021" name="Freeform 4341"/>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022" name="Freeform 4342"/>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023" name="Freeform 4343"/>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024" name="Freeform 4344"/>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025" name="Freeform 4345"/>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026" name="Freeform 4346"/>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027" name="Group 4347"/>
              <p:cNvGrpSpPr>
                <a:grpSpLocks noChangeAspect="1"/>
              </p:cNvGrpSpPr>
              <p:nvPr/>
            </p:nvGrpSpPr>
            <p:grpSpPr bwMode="auto">
              <a:xfrm>
                <a:off x="-6096" y="2640"/>
                <a:ext cx="645" cy="405"/>
                <a:chOff x="2064" y="2304"/>
                <a:chExt cx="1153" cy="724"/>
              </a:xfrm>
            </p:grpSpPr>
            <p:sp>
              <p:nvSpPr>
                <p:cNvPr id="76028" name="AutoShape 4348"/>
                <p:cNvSpPr>
                  <a:spLocks noChangeAspect="1" noChangeArrowheads="1" noTextEdit="1"/>
                </p:cNvSpPr>
                <p:nvPr/>
              </p:nvSpPr>
              <p:spPr bwMode="auto">
                <a:xfrm flipH="1">
                  <a:off x="2064" y="2304"/>
                  <a:ext cx="1153" cy="724"/>
                </a:xfrm>
                <a:prstGeom prst="rect">
                  <a:avLst/>
                </a:prstGeom>
                <a:noFill/>
                <a:ln w="9525">
                  <a:noFill/>
                  <a:miter lim="800000"/>
                  <a:headEnd/>
                  <a:tailEnd/>
                </a:ln>
              </p:spPr>
              <p:txBody>
                <a:bodyPr/>
                <a:lstStyle/>
                <a:p>
                  <a:endParaRPr lang="es-MX"/>
                </a:p>
              </p:txBody>
            </p:sp>
            <p:sp>
              <p:nvSpPr>
                <p:cNvPr id="76029" name="Freeform 4349"/>
                <p:cNvSpPr>
                  <a:spLocks noChangeAspect="1"/>
                </p:cNvSpPr>
                <p:nvPr/>
              </p:nvSpPr>
              <p:spPr bwMode="auto">
                <a:xfrm flipH="1">
                  <a:off x="2065"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030" name="Freeform 4350"/>
                <p:cNvSpPr>
                  <a:spLocks noChangeAspect="1"/>
                </p:cNvSpPr>
                <p:nvPr/>
              </p:nvSpPr>
              <p:spPr bwMode="auto">
                <a:xfrm flipH="1">
                  <a:off x="2097"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031" name="Freeform 4351"/>
                <p:cNvSpPr>
                  <a:spLocks noChangeAspect="1"/>
                </p:cNvSpPr>
                <p:nvPr/>
              </p:nvSpPr>
              <p:spPr bwMode="auto">
                <a:xfrm flipH="1">
                  <a:off x="2440"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032" name="Freeform 4352"/>
                <p:cNvSpPr>
                  <a:spLocks noChangeAspect="1"/>
                </p:cNvSpPr>
                <p:nvPr/>
              </p:nvSpPr>
              <p:spPr bwMode="auto">
                <a:xfrm flipH="1">
                  <a:off x="2505"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033" name="Freeform 4353"/>
                <p:cNvSpPr>
                  <a:spLocks noChangeAspect="1"/>
                </p:cNvSpPr>
                <p:nvPr/>
              </p:nvSpPr>
              <p:spPr bwMode="auto">
                <a:xfrm flipH="1">
                  <a:off x="2492"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66FFFF"/>
                </a:solidFill>
                <a:ln w="9525">
                  <a:noFill/>
                  <a:round/>
                  <a:headEnd/>
                  <a:tailEnd/>
                </a:ln>
              </p:spPr>
              <p:txBody>
                <a:bodyPr/>
                <a:lstStyle/>
                <a:p>
                  <a:endParaRPr lang="es-MX"/>
                </a:p>
              </p:txBody>
            </p:sp>
            <p:sp>
              <p:nvSpPr>
                <p:cNvPr id="76034" name="Freeform 4354"/>
                <p:cNvSpPr>
                  <a:spLocks noChangeAspect="1"/>
                </p:cNvSpPr>
                <p:nvPr/>
              </p:nvSpPr>
              <p:spPr bwMode="auto">
                <a:xfrm flipH="1">
                  <a:off x="2531"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035" name="Freeform 4355"/>
                <p:cNvSpPr>
                  <a:spLocks noChangeAspect="1"/>
                </p:cNvSpPr>
                <p:nvPr/>
              </p:nvSpPr>
              <p:spPr bwMode="auto">
                <a:xfrm flipH="1">
                  <a:off x="2664"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036" name="Freeform 4356"/>
                <p:cNvSpPr>
                  <a:spLocks noChangeAspect="1"/>
                </p:cNvSpPr>
                <p:nvPr/>
              </p:nvSpPr>
              <p:spPr bwMode="auto">
                <a:xfrm flipH="1">
                  <a:off x="2715"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037" name="Freeform 4357"/>
                <p:cNvSpPr>
                  <a:spLocks noChangeAspect="1"/>
                </p:cNvSpPr>
                <p:nvPr/>
              </p:nvSpPr>
              <p:spPr bwMode="auto">
                <a:xfrm flipH="1">
                  <a:off x="2808"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038" name="Freeform 4358"/>
                <p:cNvSpPr>
                  <a:spLocks noChangeAspect="1"/>
                </p:cNvSpPr>
                <p:nvPr/>
              </p:nvSpPr>
              <p:spPr bwMode="auto">
                <a:xfrm flipH="1">
                  <a:off x="2782"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006699"/>
                </a:solidFill>
                <a:ln w="9525">
                  <a:noFill/>
                  <a:round/>
                  <a:headEnd/>
                  <a:tailEnd/>
                </a:ln>
              </p:spPr>
              <p:txBody>
                <a:bodyPr/>
                <a:lstStyle/>
                <a:p>
                  <a:endParaRPr lang="es-MX"/>
                </a:p>
              </p:txBody>
            </p:sp>
            <p:sp>
              <p:nvSpPr>
                <p:cNvPr id="76039" name="Freeform 4359"/>
                <p:cNvSpPr>
                  <a:spLocks noChangeAspect="1"/>
                </p:cNvSpPr>
                <p:nvPr/>
              </p:nvSpPr>
              <p:spPr bwMode="auto">
                <a:xfrm flipH="1">
                  <a:off x="2155"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006699"/>
                </a:solidFill>
                <a:ln w="9525">
                  <a:noFill/>
                  <a:round/>
                  <a:headEnd/>
                  <a:tailEnd/>
                </a:ln>
              </p:spPr>
              <p:txBody>
                <a:bodyPr/>
                <a:lstStyle/>
                <a:p>
                  <a:endParaRPr lang="es-MX"/>
                </a:p>
              </p:txBody>
            </p:sp>
            <p:sp>
              <p:nvSpPr>
                <p:cNvPr id="76040" name="Freeform 4360"/>
                <p:cNvSpPr>
                  <a:spLocks noChangeAspect="1"/>
                </p:cNvSpPr>
                <p:nvPr/>
              </p:nvSpPr>
              <p:spPr bwMode="auto">
                <a:xfrm flipH="1">
                  <a:off x="2080"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66FFFF"/>
                </a:solidFill>
                <a:ln w="9525">
                  <a:noFill/>
                  <a:round/>
                  <a:headEnd/>
                  <a:tailEnd/>
                </a:ln>
              </p:spPr>
              <p:txBody>
                <a:bodyPr/>
                <a:lstStyle/>
                <a:p>
                  <a:endParaRPr lang="es-MX"/>
                </a:p>
              </p:txBody>
            </p:sp>
            <p:sp>
              <p:nvSpPr>
                <p:cNvPr id="76041" name="Freeform 4361"/>
                <p:cNvSpPr>
                  <a:spLocks noChangeAspect="1"/>
                </p:cNvSpPr>
                <p:nvPr/>
              </p:nvSpPr>
              <p:spPr bwMode="auto">
                <a:xfrm flipH="1">
                  <a:off x="2696"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042" name="Freeform 4362"/>
                <p:cNvSpPr>
                  <a:spLocks noChangeAspect="1"/>
                </p:cNvSpPr>
                <p:nvPr/>
              </p:nvSpPr>
              <p:spPr bwMode="auto">
                <a:xfrm flipH="1">
                  <a:off x="2637"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043" name="Freeform 4363"/>
                <p:cNvSpPr>
                  <a:spLocks noChangeAspect="1"/>
                </p:cNvSpPr>
                <p:nvPr/>
              </p:nvSpPr>
              <p:spPr bwMode="auto">
                <a:xfrm flipH="1">
                  <a:off x="2836"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044" name="Freeform 4364"/>
                <p:cNvSpPr>
                  <a:spLocks noChangeAspect="1"/>
                </p:cNvSpPr>
                <p:nvPr/>
              </p:nvSpPr>
              <p:spPr bwMode="auto">
                <a:xfrm flipH="1">
                  <a:off x="2851"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045" name="Freeform 4365"/>
                <p:cNvSpPr>
                  <a:spLocks noChangeAspect="1"/>
                </p:cNvSpPr>
                <p:nvPr/>
              </p:nvSpPr>
              <p:spPr bwMode="auto">
                <a:xfrm flipH="1">
                  <a:off x="2861"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046" name="Freeform 4366"/>
                <p:cNvSpPr>
                  <a:spLocks noChangeAspect="1"/>
                </p:cNvSpPr>
                <p:nvPr/>
              </p:nvSpPr>
              <p:spPr bwMode="auto">
                <a:xfrm flipH="1">
                  <a:off x="2876"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047" name="Freeform 4367"/>
                <p:cNvSpPr>
                  <a:spLocks noChangeAspect="1"/>
                </p:cNvSpPr>
                <p:nvPr/>
              </p:nvSpPr>
              <p:spPr bwMode="auto">
                <a:xfrm flipH="1">
                  <a:off x="2209"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048" name="Freeform 4368"/>
                <p:cNvSpPr>
                  <a:spLocks noChangeAspect="1"/>
                </p:cNvSpPr>
                <p:nvPr/>
              </p:nvSpPr>
              <p:spPr bwMode="auto">
                <a:xfrm flipH="1">
                  <a:off x="2224"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049" name="Freeform 4369"/>
                <p:cNvSpPr>
                  <a:spLocks noChangeAspect="1"/>
                </p:cNvSpPr>
                <p:nvPr/>
              </p:nvSpPr>
              <p:spPr bwMode="auto">
                <a:xfrm flipH="1">
                  <a:off x="2234"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050" name="Freeform 4370"/>
                <p:cNvSpPr>
                  <a:spLocks noChangeAspect="1"/>
                </p:cNvSpPr>
                <p:nvPr/>
              </p:nvSpPr>
              <p:spPr bwMode="auto">
                <a:xfrm flipH="1">
                  <a:off x="2249"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051" name="Freeform 4371"/>
                <p:cNvSpPr>
                  <a:spLocks noChangeAspect="1"/>
                </p:cNvSpPr>
                <p:nvPr/>
              </p:nvSpPr>
              <p:spPr bwMode="auto">
                <a:xfrm flipH="1">
                  <a:off x="2554"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052" name="Freeform 4372"/>
                <p:cNvSpPr>
                  <a:spLocks noChangeAspect="1"/>
                </p:cNvSpPr>
                <p:nvPr/>
              </p:nvSpPr>
              <p:spPr bwMode="auto">
                <a:xfrm flipH="1">
                  <a:off x="2569"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053" name="Freeform 4373"/>
                <p:cNvSpPr>
                  <a:spLocks noChangeAspect="1"/>
                </p:cNvSpPr>
                <p:nvPr/>
              </p:nvSpPr>
              <p:spPr bwMode="auto">
                <a:xfrm flipH="1">
                  <a:off x="2516"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054" name="Freeform 4374"/>
                <p:cNvSpPr>
                  <a:spLocks noChangeAspect="1"/>
                </p:cNvSpPr>
                <p:nvPr/>
              </p:nvSpPr>
              <p:spPr bwMode="auto">
                <a:xfrm flipH="1">
                  <a:off x="2522"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055" name="Freeform 4375"/>
                <p:cNvSpPr>
                  <a:spLocks noChangeAspect="1"/>
                </p:cNvSpPr>
                <p:nvPr/>
              </p:nvSpPr>
              <p:spPr bwMode="auto">
                <a:xfrm flipH="1">
                  <a:off x="2539"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056" name="Freeform 4376"/>
                <p:cNvSpPr>
                  <a:spLocks noChangeAspect="1"/>
                </p:cNvSpPr>
                <p:nvPr/>
              </p:nvSpPr>
              <p:spPr bwMode="auto">
                <a:xfrm flipH="1">
                  <a:off x="2616"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057" name="Group 4377"/>
              <p:cNvGrpSpPr>
                <a:grpSpLocks noChangeAspect="1"/>
              </p:cNvGrpSpPr>
              <p:nvPr/>
            </p:nvGrpSpPr>
            <p:grpSpPr bwMode="auto">
              <a:xfrm>
                <a:off x="-8448" y="1632"/>
                <a:ext cx="645" cy="405"/>
                <a:chOff x="2112" y="1008"/>
                <a:chExt cx="1153" cy="724"/>
              </a:xfrm>
            </p:grpSpPr>
            <p:sp>
              <p:nvSpPr>
                <p:cNvPr id="76058" name="AutoShape 4378"/>
                <p:cNvSpPr>
                  <a:spLocks noChangeAspect="1" noChangeArrowheads="1" noTextEdit="1"/>
                </p:cNvSpPr>
                <p:nvPr/>
              </p:nvSpPr>
              <p:spPr bwMode="auto">
                <a:xfrm flipH="1">
                  <a:off x="2112" y="1008"/>
                  <a:ext cx="1153" cy="724"/>
                </a:xfrm>
                <a:prstGeom prst="rect">
                  <a:avLst/>
                </a:prstGeom>
                <a:noFill/>
                <a:ln w="9525">
                  <a:noFill/>
                  <a:miter lim="800000"/>
                  <a:headEnd/>
                  <a:tailEnd/>
                </a:ln>
              </p:spPr>
              <p:txBody>
                <a:bodyPr/>
                <a:lstStyle/>
                <a:p>
                  <a:endParaRPr lang="es-MX"/>
                </a:p>
              </p:txBody>
            </p:sp>
            <p:sp>
              <p:nvSpPr>
                <p:cNvPr id="76059" name="Freeform 4379"/>
                <p:cNvSpPr>
                  <a:spLocks noChangeAspect="1"/>
                </p:cNvSpPr>
                <p:nvPr/>
              </p:nvSpPr>
              <p:spPr bwMode="auto">
                <a:xfrm flipH="1">
                  <a:off x="2113"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060" name="Freeform 4380"/>
                <p:cNvSpPr>
                  <a:spLocks noChangeAspect="1"/>
                </p:cNvSpPr>
                <p:nvPr/>
              </p:nvSpPr>
              <p:spPr bwMode="auto">
                <a:xfrm flipH="1">
                  <a:off x="2145"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061" name="Freeform 4381"/>
                <p:cNvSpPr>
                  <a:spLocks noChangeAspect="1"/>
                </p:cNvSpPr>
                <p:nvPr/>
              </p:nvSpPr>
              <p:spPr bwMode="auto">
                <a:xfrm flipH="1">
                  <a:off x="2488"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062" name="Freeform 4382"/>
                <p:cNvSpPr>
                  <a:spLocks noChangeAspect="1"/>
                </p:cNvSpPr>
                <p:nvPr/>
              </p:nvSpPr>
              <p:spPr bwMode="auto">
                <a:xfrm flipH="1">
                  <a:off x="2553"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063" name="Freeform 4383"/>
                <p:cNvSpPr>
                  <a:spLocks noChangeAspect="1"/>
                </p:cNvSpPr>
                <p:nvPr/>
              </p:nvSpPr>
              <p:spPr bwMode="auto">
                <a:xfrm flipH="1">
                  <a:off x="2540"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2"/>
                </a:solidFill>
                <a:ln w="9525">
                  <a:noFill/>
                  <a:round/>
                  <a:headEnd/>
                  <a:tailEnd/>
                </a:ln>
              </p:spPr>
              <p:txBody>
                <a:bodyPr/>
                <a:lstStyle/>
                <a:p>
                  <a:endParaRPr lang="es-MX"/>
                </a:p>
              </p:txBody>
            </p:sp>
            <p:sp>
              <p:nvSpPr>
                <p:cNvPr id="76064" name="Freeform 4384"/>
                <p:cNvSpPr>
                  <a:spLocks noChangeAspect="1"/>
                </p:cNvSpPr>
                <p:nvPr/>
              </p:nvSpPr>
              <p:spPr bwMode="auto">
                <a:xfrm flipH="1">
                  <a:off x="2579"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065" name="Freeform 4385"/>
                <p:cNvSpPr>
                  <a:spLocks noChangeAspect="1"/>
                </p:cNvSpPr>
                <p:nvPr/>
              </p:nvSpPr>
              <p:spPr bwMode="auto">
                <a:xfrm flipH="1">
                  <a:off x="2712"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066" name="Freeform 4386"/>
                <p:cNvSpPr>
                  <a:spLocks noChangeAspect="1"/>
                </p:cNvSpPr>
                <p:nvPr/>
              </p:nvSpPr>
              <p:spPr bwMode="auto">
                <a:xfrm flipH="1">
                  <a:off x="2763"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067" name="Freeform 4387"/>
                <p:cNvSpPr>
                  <a:spLocks noChangeAspect="1"/>
                </p:cNvSpPr>
                <p:nvPr/>
              </p:nvSpPr>
              <p:spPr bwMode="auto">
                <a:xfrm flipH="1">
                  <a:off x="2856"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068" name="Freeform 4388"/>
                <p:cNvSpPr>
                  <a:spLocks noChangeAspect="1"/>
                </p:cNvSpPr>
                <p:nvPr/>
              </p:nvSpPr>
              <p:spPr bwMode="auto">
                <a:xfrm flipH="1">
                  <a:off x="2830"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CC9900"/>
                </a:solidFill>
                <a:ln w="9525">
                  <a:noFill/>
                  <a:round/>
                  <a:headEnd/>
                  <a:tailEnd/>
                </a:ln>
              </p:spPr>
              <p:txBody>
                <a:bodyPr/>
                <a:lstStyle/>
                <a:p>
                  <a:endParaRPr lang="es-MX"/>
                </a:p>
              </p:txBody>
            </p:sp>
            <p:sp>
              <p:nvSpPr>
                <p:cNvPr id="76069" name="Freeform 4389"/>
                <p:cNvSpPr>
                  <a:spLocks noChangeAspect="1"/>
                </p:cNvSpPr>
                <p:nvPr/>
              </p:nvSpPr>
              <p:spPr bwMode="auto">
                <a:xfrm flipH="1">
                  <a:off x="2203"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CC9900"/>
                </a:solidFill>
                <a:ln w="9525">
                  <a:noFill/>
                  <a:round/>
                  <a:headEnd/>
                  <a:tailEnd/>
                </a:ln>
              </p:spPr>
              <p:txBody>
                <a:bodyPr/>
                <a:lstStyle/>
                <a:p>
                  <a:endParaRPr lang="es-MX"/>
                </a:p>
              </p:txBody>
            </p:sp>
            <p:sp>
              <p:nvSpPr>
                <p:cNvPr id="76070" name="Freeform 4390"/>
                <p:cNvSpPr>
                  <a:spLocks noChangeAspect="1"/>
                </p:cNvSpPr>
                <p:nvPr/>
              </p:nvSpPr>
              <p:spPr bwMode="auto">
                <a:xfrm flipH="1">
                  <a:off x="2128"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chemeClr val="tx2"/>
                </a:solidFill>
                <a:ln w="9525">
                  <a:noFill/>
                  <a:round/>
                  <a:headEnd/>
                  <a:tailEnd/>
                </a:ln>
              </p:spPr>
              <p:txBody>
                <a:bodyPr/>
                <a:lstStyle/>
                <a:p>
                  <a:endParaRPr lang="es-MX"/>
                </a:p>
              </p:txBody>
            </p:sp>
            <p:sp>
              <p:nvSpPr>
                <p:cNvPr id="76071" name="Freeform 4391"/>
                <p:cNvSpPr>
                  <a:spLocks noChangeAspect="1"/>
                </p:cNvSpPr>
                <p:nvPr/>
              </p:nvSpPr>
              <p:spPr bwMode="auto">
                <a:xfrm flipH="1">
                  <a:off x="2744"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072" name="Freeform 4392"/>
                <p:cNvSpPr>
                  <a:spLocks noChangeAspect="1"/>
                </p:cNvSpPr>
                <p:nvPr/>
              </p:nvSpPr>
              <p:spPr bwMode="auto">
                <a:xfrm flipH="1">
                  <a:off x="2685"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073" name="Freeform 4393"/>
                <p:cNvSpPr>
                  <a:spLocks noChangeAspect="1"/>
                </p:cNvSpPr>
                <p:nvPr/>
              </p:nvSpPr>
              <p:spPr bwMode="auto">
                <a:xfrm flipH="1">
                  <a:off x="2884"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074" name="Freeform 4394"/>
                <p:cNvSpPr>
                  <a:spLocks noChangeAspect="1"/>
                </p:cNvSpPr>
                <p:nvPr/>
              </p:nvSpPr>
              <p:spPr bwMode="auto">
                <a:xfrm flipH="1">
                  <a:off x="2899"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075" name="Freeform 4395"/>
                <p:cNvSpPr>
                  <a:spLocks noChangeAspect="1"/>
                </p:cNvSpPr>
                <p:nvPr/>
              </p:nvSpPr>
              <p:spPr bwMode="auto">
                <a:xfrm flipH="1">
                  <a:off x="2909"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076" name="Freeform 4396"/>
                <p:cNvSpPr>
                  <a:spLocks noChangeAspect="1"/>
                </p:cNvSpPr>
                <p:nvPr/>
              </p:nvSpPr>
              <p:spPr bwMode="auto">
                <a:xfrm flipH="1">
                  <a:off x="2924"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077" name="Freeform 4397"/>
                <p:cNvSpPr>
                  <a:spLocks noChangeAspect="1"/>
                </p:cNvSpPr>
                <p:nvPr/>
              </p:nvSpPr>
              <p:spPr bwMode="auto">
                <a:xfrm flipH="1">
                  <a:off x="2257"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078" name="Freeform 4398"/>
                <p:cNvSpPr>
                  <a:spLocks noChangeAspect="1"/>
                </p:cNvSpPr>
                <p:nvPr/>
              </p:nvSpPr>
              <p:spPr bwMode="auto">
                <a:xfrm flipH="1">
                  <a:off x="2272"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079" name="Freeform 4399"/>
                <p:cNvSpPr>
                  <a:spLocks noChangeAspect="1"/>
                </p:cNvSpPr>
                <p:nvPr/>
              </p:nvSpPr>
              <p:spPr bwMode="auto">
                <a:xfrm flipH="1">
                  <a:off x="2282"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080" name="Freeform 4400"/>
                <p:cNvSpPr>
                  <a:spLocks noChangeAspect="1"/>
                </p:cNvSpPr>
                <p:nvPr/>
              </p:nvSpPr>
              <p:spPr bwMode="auto">
                <a:xfrm flipH="1">
                  <a:off x="2297"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081" name="Freeform 4401"/>
                <p:cNvSpPr>
                  <a:spLocks noChangeAspect="1"/>
                </p:cNvSpPr>
                <p:nvPr/>
              </p:nvSpPr>
              <p:spPr bwMode="auto">
                <a:xfrm flipH="1">
                  <a:off x="2602"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082" name="Freeform 4402"/>
                <p:cNvSpPr>
                  <a:spLocks noChangeAspect="1"/>
                </p:cNvSpPr>
                <p:nvPr/>
              </p:nvSpPr>
              <p:spPr bwMode="auto">
                <a:xfrm flipH="1">
                  <a:off x="2617"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083" name="Freeform 4403"/>
                <p:cNvSpPr>
                  <a:spLocks noChangeAspect="1"/>
                </p:cNvSpPr>
                <p:nvPr/>
              </p:nvSpPr>
              <p:spPr bwMode="auto">
                <a:xfrm flipH="1">
                  <a:off x="2564"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084" name="Freeform 4404"/>
                <p:cNvSpPr>
                  <a:spLocks noChangeAspect="1"/>
                </p:cNvSpPr>
                <p:nvPr/>
              </p:nvSpPr>
              <p:spPr bwMode="auto">
                <a:xfrm flipH="1">
                  <a:off x="2570"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085" name="Freeform 4405"/>
                <p:cNvSpPr>
                  <a:spLocks noChangeAspect="1"/>
                </p:cNvSpPr>
                <p:nvPr/>
              </p:nvSpPr>
              <p:spPr bwMode="auto">
                <a:xfrm flipH="1">
                  <a:off x="2587"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086" name="Freeform 4406"/>
                <p:cNvSpPr>
                  <a:spLocks noChangeAspect="1"/>
                </p:cNvSpPr>
                <p:nvPr/>
              </p:nvSpPr>
              <p:spPr bwMode="auto">
                <a:xfrm flipH="1">
                  <a:off x="2664"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087" name="Group 4407"/>
              <p:cNvGrpSpPr>
                <a:grpSpLocks noChangeAspect="1"/>
              </p:cNvGrpSpPr>
              <p:nvPr/>
            </p:nvGrpSpPr>
            <p:grpSpPr bwMode="auto">
              <a:xfrm>
                <a:off x="-8496" y="3120"/>
                <a:ext cx="645" cy="405"/>
                <a:chOff x="288" y="1008"/>
                <a:chExt cx="1153" cy="724"/>
              </a:xfrm>
            </p:grpSpPr>
            <p:sp>
              <p:nvSpPr>
                <p:cNvPr id="76088" name="AutoShape 4408"/>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6089" name="Freeform 4409"/>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090" name="Freeform 4410"/>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091" name="Freeform 4411"/>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092" name="Freeform 4412"/>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093" name="Freeform 4413"/>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6094" name="Freeform 4414"/>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095" name="Freeform 4415"/>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096" name="Freeform 4416"/>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097" name="Freeform 4417"/>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098" name="Freeform 4418"/>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6099" name="Freeform 4419"/>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6100" name="Freeform 4420"/>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6101" name="Freeform 4421"/>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102" name="Freeform 4422"/>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103" name="Freeform 4423"/>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104" name="Freeform 4424"/>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105" name="Freeform 4425"/>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106" name="Freeform 4426"/>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107" name="Freeform 4427"/>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108" name="Freeform 4428"/>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109" name="Freeform 4429"/>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110" name="Freeform 4430"/>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111" name="Freeform 4431"/>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112" name="Freeform 4432"/>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113" name="Freeform 4433"/>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114" name="Freeform 4434"/>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115" name="Freeform 4435"/>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116" name="Freeform 4436"/>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117" name="Group 4437"/>
              <p:cNvGrpSpPr>
                <a:grpSpLocks noChangeAspect="1"/>
              </p:cNvGrpSpPr>
              <p:nvPr/>
            </p:nvGrpSpPr>
            <p:grpSpPr bwMode="auto">
              <a:xfrm>
                <a:off x="-11133" y="2141"/>
                <a:ext cx="2781" cy="403"/>
                <a:chOff x="-96" y="3024"/>
                <a:chExt cx="5856" cy="848"/>
              </a:xfrm>
            </p:grpSpPr>
            <p:sp>
              <p:nvSpPr>
                <p:cNvPr id="76118" name="Freeform 4438"/>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6119" name="Freeform 4439"/>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6120" name="Freeform 4440"/>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121" name="Freeform 4441"/>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122" name="Freeform 4442"/>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6123" name="Freeform 4443"/>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6124" name="Freeform 4444"/>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6125" name="Freeform 4445"/>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6126" name="Freeform 4446"/>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6127" name="Freeform 4447"/>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6128" name="Freeform 4448"/>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6129" name="Freeform 4449"/>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6130" name="Freeform 4450"/>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6131" name="Freeform 4451"/>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6132" name="Freeform 4452"/>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6133" name="Freeform 4453"/>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6134" name="Freeform 4454"/>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6135" name="Freeform 4455"/>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6136" name="Freeform 4456"/>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6137" name="Rectangle 4457"/>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6138" name="Rectangle 4458"/>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6139" name="Rectangle 4459"/>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6140" name="Rectangle 4460"/>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6141" name="Rectangle 4461"/>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6142" name="Rectangle 4462"/>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6143" name="Rectangle 4463"/>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6144" name="Rectangle 4464"/>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6145" name="Rectangle 4465"/>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6146" name="Rectangle 4466"/>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6147" name="Rectangle 4467"/>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6148" name="Rectangle 4468"/>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6149" name="Rectangle 4469"/>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6150" name="Rectangle 4470"/>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6151" name="Rectangle 4471"/>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6152" name="Rectangle 4472"/>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6153" name="Rectangle 4473"/>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6154" name="Rectangle 4474"/>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6155" name="Rectangle 4475"/>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6156" name="Rectangle 4476"/>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6157" name="Freeform 4477"/>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6158" name="Freeform 4478"/>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6159" name="Freeform 4479"/>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160" name="Freeform 4480"/>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161" name="Freeform 4481"/>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6162" name="Freeform 4482"/>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163" name="Freeform 4483"/>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164" name="Freeform 4484"/>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6165" name="Freeform 4485"/>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166" name="Freeform 4486"/>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167" name="Freeform 4487"/>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6168" name="Freeform 4488"/>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169" name="Freeform 4489"/>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170" name="Freeform 4490"/>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6171" name="Freeform 4491"/>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172" name="Freeform 4492"/>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173" name="Freeform 4493"/>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6174" name="Freeform 4494"/>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175" name="Freeform 4495"/>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176" name="Freeform 4496"/>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6177" name="Freeform 4497"/>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178" name="Freeform 4498"/>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179" name="Freeform 4499"/>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6180" name="Freeform 4500"/>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181" name="Freeform 4501"/>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182" name="Freeform 4502"/>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6183" name="Freeform 4503"/>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184" name="Freeform 4504"/>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185" name="Freeform 4505"/>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6186" name="Freeform 4506"/>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187" name="Freeform 4507"/>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188" name="Freeform 4508"/>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6189" name="Freeform 4509"/>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6190" name="Rectangle 4510"/>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6191" name="Freeform 4511"/>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6192" name="Rectangle 4512"/>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6193" name="Freeform 4513"/>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6194" name="Rectangle 4514"/>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6195" name="Rectangle 4515"/>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6196" name="Freeform 4516"/>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6197" name="Freeform 4517"/>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6198" name="Freeform 4518"/>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6199" name="Freeform 4519"/>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6200" name="Rectangle 4520"/>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6201" name="Rectangle 4521"/>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6202" name="Freeform 4522"/>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203" name="Freeform 4523"/>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204" name="Freeform 4524"/>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205" name="Freeform 4525"/>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206" name="Freeform 4526"/>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207" name="Freeform 4527"/>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208" name="Freeform 4528"/>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209" name="Freeform 4529"/>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210" name="Freeform 4530"/>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211" name="Freeform 4531"/>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212" name="Freeform 4532"/>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213" name="Freeform 4533"/>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214" name="Freeform 4534"/>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215" name="Freeform 4535"/>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216" name="Freeform 4536"/>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217" name="Freeform 4537"/>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218" name="Freeform 4538"/>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219" name="Freeform 4539"/>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220" name="Freeform 4540"/>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221" name="Freeform 4541"/>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222" name="Freeform 4542"/>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223" name="Freeform 4543"/>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224" name="Rectangle 4544"/>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225" name="Rectangle 4545"/>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226" name="Rectangle 4546"/>
                <p:cNvSpPr>
                  <a:spLocks noChangeAspect="1" noChangeArrowheads="1"/>
                </p:cNvSpPr>
                <p:nvPr/>
              </p:nvSpPr>
              <p:spPr bwMode="auto">
                <a:xfrm>
                  <a:off x="2400"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6227" name="Rectangle 4547"/>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6228" name="Rectangle 4548"/>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6229" name="Freeform 4549"/>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230" name="Freeform 4550"/>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231" name="Freeform 4551"/>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232" name="Freeform 4552"/>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233" name="Freeform 4553"/>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234" name="Freeform 4554"/>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235" name="Freeform 4555"/>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236" name="Freeform 4556"/>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237" name="Freeform 4557"/>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238" name="Freeform 4558"/>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239" name="Freeform 4559"/>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240" name="Freeform 4560"/>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241" name="Freeform 4561"/>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242" name="Freeform 4562"/>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243" name="Freeform 4563"/>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244" name="Freeform 4564"/>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245" name="Freeform 4565"/>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246" name="Freeform 4566"/>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247" name="Freeform 4567"/>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248" name="Freeform 4568"/>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249" name="Freeform 4569"/>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250" name="Freeform 4570"/>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251" name="Rectangle 4571"/>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252" name="Rectangle 4572"/>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253" name="Rectangle 4573"/>
                <p:cNvSpPr>
                  <a:spLocks noChangeAspect="1" noChangeArrowheads="1"/>
                </p:cNvSpPr>
                <p:nvPr/>
              </p:nvSpPr>
              <p:spPr bwMode="auto">
                <a:xfrm>
                  <a:off x="-96" y="3024"/>
                  <a:ext cx="2352" cy="480"/>
                </a:xfrm>
                <a:prstGeom prst="rect">
                  <a:avLst/>
                </a:prstGeom>
                <a:solidFill>
                  <a:srgbClr val="33CC33"/>
                </a:solidFill>
                <a:ln w="50800" algn="ctr">
                  <a:noFill/>
                  <a:miter lim="800000"/>
                  <a:headEnd/>
                  <a:tailEnd/>
                </a:ln>
                <a:effectLst/>
              </p:spPr>
              <p:txBody>
                <a:bodyPr wrap="none" anchor="ctr"/>
                <a:lstStyle/>
                <a:p>
                  <a:endParaRPr lang="es-MX"/>
                </a:p>
              </p:txBody>
            </p:sp>
            <p:sp>
              <p:nvSpPr>
                <p:cNvPr id="76254" name="Freeform 4574"/>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255" name="Freeform 4575"/>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256" name="Freeform 4576"/>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257" name="Freeform 4577"/>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258" name="Freeform 4578"/>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259" name="Freeform 4579"/>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260" name="Freeform 4580"/>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261" name="Freeform 4581"/>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262" name="Freeform 4582"/>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263" name="Freeform 4583"/>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264" name="Freeform 4584"/>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265" name="Freeform 4585"/>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266" name="Freeform 4586"/>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267" name="Freeform 4587"/>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268" name="Freeform 4588"/>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269" name="Freeform 4589"/>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270" name="Freeform 4590"/>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271" name="Freeform 4591"/>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272" name="Freeform 4592"/>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273" name="Freeform 4593"/>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274" name="Freeform 4594"/>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275" name="Freeform 4595"/>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276" name="Rectangle 4596"/>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277" name="Rectangle 4597"/>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nvGrpSpPr>
              <p:cNvPr id="76278" name="Group 4598"/>
              <p:cNvGrpSpPr>
                <a:grpSpLocks noChangeAspect="1"/>
              </p:cNvGrpSpPr>
              <p:nvPr/>
            </p:nvGrpSpPr>
            <p:grpSpPr bwMode="auto">
              <a:xfrm>
                <a:off x="-9264" y="3120"/>
                <a:ext cx="645" cy="405"/>
                <a:chOff x="240" y="2304"/>
                <a:chExt cx="1153" cy="724"/>
              </a:xfrm>
            </p:grpSpPr>
            <p:sp>
              <p:nvSpPr>
                <p:cNvPr id="76279" name="AutoShape 4599"/>
                <p:cNvSpPr>
                  <a:spLocks noChangeAspect="1" noChangeArrowheads="1" noTextEdit="1"/>
                </p:cNvSpPr>
                <p:nvPr/>
              </p:nvSpPr>
              <p:spPr bwMode="auto">
                <a:xfrm flipH="1">
                  <a:off x="240" y="2304"/>
                  <a:ext cx="1153" cy="724"/>
                </a:xfrm>
                <a:prstGeom prst="rect">
                  <a:avLst/>
                </a:prstGeom>
                <a:noFill/>
                <a:ln w="9525">
                  <a:noFill/>
                  <a:miter lim="800000"/>
                  <a:headEnd/>
                  <a:tailEnd/>
                </a:ln>
              </p:spPr>
              <p:txBody>
                <a:bodyPr/>
                <a:lstStyle/>
                <a:p>
                  <a:endParaRPr lang="es-MX"/>
                </a:p>
              </p:txBody>
            </p:sp>
            <p:sp>
              <p:nvSpPr>
                <p:cNvPr id="76280" name="Freeform 4600"/>
                <p:cNvSpPr>
                  <a:spLocks noChangeAspect="1"/>
                </p:cNvSpPr>
                <p:nvPr/>
              </p:nvSpPr>
              <p:spPr bwMode="auto">
                <a:xfrm flipH="1">
                  <a:off x="241" y="2304"/>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281" name="Freeform 4601"/>
                <p:cNvSpPr>
                  <a:spLocks noChangeAspect="1"/>
                </p:cNvSpPr>
                <p:nvPr/>
              </p:nvSpPr>
              <p:spPr bwMode="auto">
                <a:xfrm flipH="1">
                  <a:off x="273" y="2584"/>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282" name="Freeform 4602"/>
                <p:cNvSpPr>
                  <a:spLocks noChangeAspect="1"/>
                </p:cNvSpPr>
                <p:nvPr/>
              </p:nvSpPr>
              <p:spPr bwMode="auto">
                <a:xfrm flipH="1">
                  <a:off x="616" y="2432"/>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283" name="Freeform 4603"/>
                <p:cNvSpPr>
                  <a:spLocks noChangeAspect="1"/>
                </p:cNvSpPr>
                <p:nvPr/>
              </p:nvSpPr>
              <p:spPr bwMode="auto">
                <a:xfrm flipH="1">
                  <a:off x="681" y="2591"/>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284" name="Freeform 4604"/>
                <p:cNvSpPr>
                  <a:spLocks noChangeAspect="1"/>
                </p:cNvSpPr>
                <p:nvPr/>
              </p:nvSpPr>
              <p:spPr bwMode="auto">
                <a:xfrm flipH="1">
                  <a:off x="668" y="2319"/>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chemeClr val="tx1"/>
                </a:solidFill>
                <a:ln w="9525">
                  <a:noFill/>
                  <a:round/>
                  <a:headEnd/>
                  <a:tailEnd/>
                </a:ln>
              </p:spPr>
              <p:txBody>
                <a:bodyPr/>
                <a:lstStyle/>
                <a:p>
                  <a:endParaRPr lang="es-MX"/>
                </a:p>
              </p:txBody>
            </p:sp>
            <p:sp>
              <p:nvSpPr>
                <p:cNvPr id="76285" name="Freeform 4605"/>
                <p:cNvSpPr>
                  <a:spLocks noChangeAspect="1"/>
                </p:cNvSpPr>
                <p:nvPr/>
              </p:nvSpPr>
              <p:spPr bwMode="auto">
                <a:xfrm flipH="1">
                  <a:off x="707" y="2418"/>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286" name="Freeform 4606"/>
                <p:cNvSpPr>
                  <a:spLocks noChangeAspect="1"/>
                </p:cNvSpPr>
                <p:nvPr/>
              </p:nvSpPr>
              <p:spPr bwMode="auto">
                <a:xfrm flipH="1">
                  <a:off x="840" y="2609"/>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287" name="Freeform 4607"/>
                <p:cNvSpPr>
                  <a:spLocks noChangeAspect="1"/>
                </p:cNvSpPr>
                <p:nvPr/>
              </p:nvSpPr>
              <p:spPr bwMode="auto">
                <a:xfrm flipH="1">
                  <a:off x="891" y="2560"/>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288" name="Freeform 4608"/>
                <p:cNvSpPr>
                  <a:spLocks noChangeAspect="1"/>
                </p:cNvSpPr>
                <p:nvPr/>
              </p:nvSpPr>
              <p:spPr bwMode="auto">
                <a:xfrm flipH="1">
                  <a:off x="984" y="2576"/>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289" name="Freeform 4609"/>
                <p:cNvSpPr>
                  <a:spLocks noChangeAspect="1"/>
                </p:cNvSpPr>
                <p:nvPr/>
              </p:nvSpPr>
              <p:spPr bwMode="auto">
                <a:xfrm flipH="1">
                  <a:off x="958" y="2703"/>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hlink"/>
                </a:solidFill>
                <a:ln w="9525">
                  <a:noFill/>
                  <a:round/>
                  <a:headEnd/>
                  <a:tailEnd/>
                </a:ln>
              </p:spPr>
              <p:txBody>
                <a:bodyPr/>
                <a:lstStyle/>
                <a:p>
                  <a:endParaRPr lang="es-MX"/>
                </a:p>
              </p:txBody>
            </p:sp>
            <p:sp>
              <p:nvSpPr>
                <p:cNvPr id="76290" name="Freeform 4610"/>
                <p:cNvSpPr>
                  <a:spLocks noChangeAspect="1"/>
                </p:cNvSpPr>
                <p:nvPr/>
              </p:nvSpPr>
              <p:spPr bwMode="auto">
                <a:xfrm flipH="1">
                  <a:off x="331" y="2703"/>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hlink"/>
                </a:solidFill>
                <a:ln w="9525">
                  <a:noFill/>
                  <a:round/>
                  <a:headEnd/>
                  <a:tailEnd/>
                </a:ln>
              </p:spPr>
              <p:txBody>
                <a:bodyPr/>
                <a:lstStyle/>
                <a:p>
                  <a:endParaRPr lang="es-MX"/>
                </a:p>
              </p:txBody>
            </p:sp>
            <p:sp>
              <p:nvSpPr>
                <p:cNvPr id="76291" name="Freeform 4611"/>
                <p:cNvSpPr>
                  <a:spLocks noChangeAspect="1"/>
                </p:cNvSpPr>
                <p:nvPr/>
              </p:nvSpPr>
              <p:spPr bwMode="auto">
                <a:xfrm flipH="1">
                  <a:off x="256" y="2601"/>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99FF99"/>
                </a:solidFill>
                <a:ln w="9525">
                  <a:noFill/>
                  <a:round/>
                  <a:headEnd/>
                  <a:tailEnd/>
                </a:ln>
              </p:spPr>
              <p:txBody>
                <a:bodyPr/>
                <a:lstStyle/>
                <a:p>
                  <a:endParaRPr lang="es-MX"/>
                </a:p>
              </p:txBody>
            </p:sp>
            <p:sp>
              <p:nvSpPr>
                <p:cNvPr id="76292" name="Freeform 4612"/>
                <p:cNvSpPr>
                  <a:spLocks noChangeAspect="1"/>
                </p:cNvSpPr>
                <p:nvPr/>
              </p:nvSpPr>
              <p:spPr bwMode="auto">
                <a:xfrm flipH="1">
                  <a:off x="872" y="2445"/>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293" name="Freeform 4613"/>
                <p:cNvSpPr>
                  <a:spLocks noChangeAspect="1"/>
                </p:cNvSpPr>
                <p:nvPr/>
              </p:nvSpPr>
              <p:spPr bwMode="auto">
                <a:xfrm flipH="1">
                  <a:off x="813" y="2446"/>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294" name="Freeform 4614"/>
                <p:cNvSpPr>
                  <a:spLocks noChangeAspect="1"/>
                </p:cNvSpPr>
                <p:nvPr/>
              </p:nvSpPr>
              <p:spPr bwMode="auto">
                <a:xfrm flipH="1">
                  <a:off x="1012" y="2757"/>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295" name="Freeform 4615"/>
                <p:cNvSpPr>
                  <a:spLocks noChangeAspect="1"/>
                </p:cNvSpPr>
                <p:nvPr/>
              </p:nvSpPr>
              <p:spPr bwMode="auto">
                <a:xfrm flipH="1">
                  <a:off x="1027" y="2772"/>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296" name="Freeform 4616"/>
                <p:cNvSpPr>
                  <a:spLocks noChangeAspect="1"/>
                </p:cNvSpPr>
                <p:nvPr/>
              </p:nvSpPr>
              <p:spPr bwMode="auto">
                <a:xfrm flipH="1">
                  <a:off x="1037" y="2781"/>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297" name="Freeform 4617"/>
                <p:cNvSpPr>
                  <a:spLocks noChangeAspect="1"/>
                </p:cNvSpPr>
                <p:nvPr/>
              </p:nvSpPr>
              <p:spPr bwMode="auto">
                <a:xfrm flipH="1">
                  <a:off x="1052" y="2797"/>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298" name="Freeform 4618"/>
                <p:cNvSpPr>
                  <a:spLocks noChangeAspect="1"/>
                </p:cNvSpPr>
                <p:nvPr/>
              </p:nvSpPr>
              <p:spPr bwMode="auto">
                <a:xfrm flipH="1">
                  <a:off x="385" y="2757"/>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299" name="Freeform 4619"/>
                <p:cNvSpPr>
                  <a:spLocks noChangeAspect="1"/>
                </p:cNvSpPr>
                <p:nvPr/>
              </p:nvSpPr>
              <p:spPr bwMode="auto">
                <a:xfrm flipH="1">
                  <a:off x="400" y="2772"/>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300" name="Freeform 4620"/>
                <p:cNvSpPr>
                  <a:spLocks noChangeAspect="1"/>
                </p:cNvSpPr>
                <p:nvPr/>
              </p:nvSpPr>
              <p:spPr bwMode="auto">
                <a:xfrm flipH="1">
                  <a:off x="410" y="2781"/>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301" name="Freeform 4621"/>
                <p:cNvSpPr>
                  <a:spLocks noChangeAspect="1"/>
                </p:cNvSpPr>
                <p:nvPr/>
              </p:nvSpPr>
              <p:spPr bwMode="auto">
                <a:xfrm flipH="1">
                  <a:off x="425" y="2797"/>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302" name="Freeform 4622"/>
                <p:cNvSpPr>
                  <a:spLocks noChangeAspect="1"/>
                </p:cNvSpPr>
                <p:nvPr/>
              </p:nvSpPr>
              <p:spPr bwMode="auto">
                <a:xfrm flipH="1">
                  <a:off x="730" y="2703"/>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303" name="Freeform 4623"/>
                <p:cNvSpPr>
                  <a:spLocks noChangeAspect="1"/>
                </p:cNvSpPr>
                <p:nvPr/>
              </p:nvSpPr>
              <p:spPr bwMode="auto">
                <a:xfrm flipH="1">
                  <a:off x="745" y="2719"/>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304" name="Freeform 4624"/>
                <p:cNvSpPr>
                  <a:spLocks noChangeAspect="1"/>
                </p:cNvSpPr>
                <p:nvPr/>
              </p:nvSpPr>
              <p:spPr bwMode="auto">
                <a:xfrm flipH="1">
                  <a:off x="692" y="2419"/>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305" name="Freeform 4625"/>
                <p:cNvSpPr>
                  <a:spLocks noChangeAspect="1"/>
                </p:cNvSpPr>
                <p:nvPr/>
              </p:nvSpPr>
              <p:spPr bwMode="auto">
                <a:xfrm flipH="1">
                  <a:off x="698" y="2426"/>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306" name="Freeform 4626"/>
                <p:cNvSpPr>
                  <a:spLocks noChangeAspect="1"/>
                </p:cNvSpPr>
                <p:nvPr/>
              </p:nvSpPr>
              <p:spPr bwMode="auto">
                <a:xfrm flipH="1">
                  <a:off x="715" y="2432"/>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307" name="Freeform 4627"/>
                <p:cNvSpPr>
                  <a:spLocks noChangeAspect="1"/>
                </p:cNvSpPr>
                <p:nvPr/>
              </p:nvSpPr>
              <p:spPr bwMode="auto">
                <a:xfrm flipH="1">
                  <a:off x="792" y="2534"/>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308" name="Group 4628"/>
              <p:cNvGrpSpPr>
                <a:grpSpLocks noChangeAspect="1"/>
              </p:cNvGrpSpPr>
              <p:nvPr/>
            </p:nvGrpSpPr>
            <p:grpSpPr bwMode="auto">
              <a:xfrm>
                <a:off x="-9189" y="1632"/>
                <a:ext cx="645" cy="405"/>
                <a:chOff x="3888" y="1008"/>
                <a:chExt cx="1153" cy="724"/>
              </a:xfrm>
            </p:grpSpPr>
            <p:sp>
              <p:nvSpPr>
                <p:cNvPr id="76309" name="AutoShape 4629"/>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6310" name="Freeform 4630"/>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311" name="Freeform 4631"/>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312" name="Freeform 4632"/>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313" name="Freeform 4633"/>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314" name="Freeform 4634"/>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6315" name="Freeform 4635"/>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316" name="Freeform 4636"/>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317" name="Freeform 4637"/>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318" name="Freeform 4638"/>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319" name="Freeform 4639"/>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6320" name="Freeform 4640"/>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6321" name="Freeform 4641"/>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6322" name="Freeform 4642"/>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323" name="Freeform 4643"/>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324" name="Freeform 4644"/>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325" name="Freeform 4645"/>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326" name="Freeform 4646"/>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327" name="Freeform 4647"/>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328" name="Freeform 4648"/>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329" name="Freeform 4649"/>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330" name="Freeform 4650"/>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331" name="Freeform 4651"/>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332" name="Freeform 4652"/>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333" name="Freeform 4653"/>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334" name="Freeform 4654"/>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335" name="Freeform 4655"/>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336" name="Freeform 4656"/>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337" name="Freeform 4657"/>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338" name="Group 4658"/>
              <p:cNvGrpSpPr>
                <a:grpSpLocks noChangeAspect="1"/>
              </p:cNvGrpSpPr>
              <p:nvPr/>
            </p:nvGrpSpPr>
            <p:grpSpPr bwMode="auto">
              <a:xfrm>
                <a:off x="-9958" y="1632"/>
                <a:ext cx="645" cy="405"/>
                <a:chOff x="3888" y="1008"/>
                <a:chExt cx="1153" cy="724"/>
              </a:xfrm>
            </p:grpSpPr>
            <p:sp>
              <p:nvSpPr>
                <p:cNvPr id="76339" name="AutoShape 4659"/>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6340" name="Freeform 4660"/>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341" name="Freeform 4661"/>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342" name="Freeform 4662"/>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343" name="Freeform 4663"/>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344" name="Freeform 4664"/>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6345" name="Freeform 4665"/>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346" name="Freeform 4666"/>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347" name="Freeform 4667"/>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348" name="Freeform 4668"/>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349" name="Freeform 4669"/>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6350" name="Freeform 4670"/>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6351" name="Freeform 4671"/>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6352" name="Freeform 4672"/>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353" name="Freeform 4673"/>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354" name="Freeform 4674"/>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355" name="Freeform 4675"/>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356" name="Freeform 4676"/>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357" name="Freeform 4677"/>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358" name="Freeform 4678"/>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359" name="Freeform 4679"/>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360" name="Freeform 4680"/>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361" name="Freeform 4681"/>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362" name="Freeform 4682"/>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363" name="Freeform 4683"/>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364" name="Freeform 4684"/>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365" name="Freeform 4685"/>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366" name="Freeform 4686"/>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367" name="Freeform 4687"/>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368" name="Group 4688"/>
              <p:cNvGrpSpPr>
                <a:grpSpLocks noChangeAspect="1"/>
              </p:cNvGrpSpPr>
              <p:nvPr/>
            </p:nvGrpSpPr>
            <p:grpSpPr bwMode="auto">
              <a:xfrm>
                <a:off x="-10799" y="2571"/>
                <a:ext cx="645" cy="405"/>
                <a:chOff x="3888" y="1008"/>
                <a:chExt cx="1153" cy="724"/>
              </a:xfrm>
            </p:grpSpPr>
            <p:sp>
              <p:nvSpPr>
                <p:cNvPr id="76369" name="AutoShape 4689"/>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6370" name="Freeform 4690"/>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371" name="Freeform 4691"/>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372" name="Freeform 4692"/>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373" name="Freeform 4693"/>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374" name="Freeform 4694"/>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6375" name="Freeform 4695"/>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376" name="Freeform 4696"/>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377" name="Freeform 4697"/>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378" name="Freeform 4698"/>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379" name="Freeform 4699"/>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6380" name="Freeform 4700"/>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6381" name="Freeform 4701"/>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6382" name="Freeform 4702"/>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383" name="Freeform 4703"/>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384" name="Freeform 4704"/>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385" name="Freeform 4705"/>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386" name="Freeform 4706"/>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387" name="Freeform 4707"/>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388" name="Freeform 4708"/>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389" name="Freeform 4709"/>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390" name="Freeform 4710"/>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391" name="Freeform 4711"/>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392" name="Freeform 4712"/>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393" name="Freeform 4713"/>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394" name="Freeform 4714"/>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395" name="Freeform 4715"/>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396" name="Freeform 4716"/>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397" name="Freeform 4717"/>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398" name="Group 4718"/>
              <p:cNvGrpSpPr>
                <a:grpSpLocks noChangeAspect="1"/>
              </p:cNvGrpSpPr>
              <p:nvPr/>
            </p:nvGrpSpPr>
            <p:grpSpPr bwMode="auto">
              <a:xfrm>
                <a:off x="-11568" y="2571"/>
                <a:ext cx="645" cy="405"/>
                <a:chOff x="3888" y="1008"/>
                <a:chExt cx="1153" cy="724"/>
              </a:xfrm>
            </p:grpSpPr>
            <p:sp>
              <p:nvSpPr>
                <p:cNvPr id="76399" name="AutoShape 4719"/>
                <p:cNvSpPr>
                  <a:spLocks noChangeAspect="1" noChangeArrowheads="1" noTextEdit="1"/>
                </p:cNvSpPr>
                <p:nvPr/>
              </p:nvSpPr>
              <p:spPr bwMode="auto">
                <a:xfrm flipH="1">
                  <a:off x="3888" y="1008"/>
                  <a:ext cx="1153" cy="724"/>
                </a:xfrm>
                <a:prstGeom prst="rect">
                  <a:avLst/>
                </a:prstGeom>
                <a:noFill/>
                <a:ln w="9525">
                  <a:noFill/>
                  <a:miter lim="800000"/>
                  <a:headEnd/>
                  <a:tailEnd/>
                </a:ln>
              </p:spPr>
              <p:txBody>
                <a:bodyPr/>
                <a:lstStyle/>
                <a:p>
                  <a:endParaRPr lang="es-MX"/>
                </a:p>
              </p:txBody>
            </p:sp>
            <p:sp>
              <p:nvSpPr>
                <p:cNvPr id="76400" name="Freeform 4720"/>
                <p:cNvSpPr>
                  <a:spLocks noChangeAspect="1"/>
                </p:cNvSpPr>
                <p:nvPr/>
              </p:nvSpPr>
              <p:spPr bwMode="auto">
                <a:xfrm flipH="1">
                  <a:off x="38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401" name="Freeform 4721"/>
                <p:cNvSpPr>
                  <a:spLocks noChangeAspect="1"/>
                </p:cNvSpPr>
                <p:nvPr/>
              </p:nvSpPr>
              <p:spPr bwMode="auto">
                <a:xfrm flipH="1">
                  <a:off x="39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402" name="Freeform 4722"/>
                <p:cNvSpPr>
                  <a:spLocks noChangeAspect="1"/>
                </p:cNvSpPr>
                <p:nvPr/>
              </p:nvSpPr>
              <p:spPr bwMode="auto">
                <a:xfrm flipH="1">
                  <a:off x="42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403" name="Freeform 4723"/>
                <p:cNvSpPr>
                  <a:spLocks noChangeAspect="1"/>
                </p:cNvSpPr>
                <p:nvPr/>
              </p:nvSpPr>
              <p:spPr bwMode="auto">
                <a:xfrm flipH="1">
                  <a:off x="43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404" name="Freeform 4724"/>
                <p:cNvSpPr>
                  <a:spLocks noChangeAspect="1"/>
                </p:cNvSpPr>
                <p:nvPr/>
              </p:nvSpPr>
              <p:spPr bwMode="auto">
                <a:xfrm flipH="1">
                  <a:off x="43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FF7C80"/>
                </a:solidFill>
                <a:ln w="9525">
                  <a:noFill/>
                  <a:round/>
                  <a:headEnd/>
                  <a:tailEnd/>
                </a:ln>
              </p:spPr>
              <p:txBody>
                <a:bodyPr/>
                <a:lstStyle/>
                <a:p>
                  <a:endParaRPr lang="es-MX"/>
                </a:p>
              </p:txBody>
            </p:sp>
            <p:sp>
              <p:nvSpPr>
                <p:cNvPr id="76405" name="Freeform 4725"/>
                <p:cNvSpPr>
                  <a:spLocks noChangeAspect="1"/>
                </p:cNvSpPr>
                <p:nvPr/>
              </p:nvSpPr>
              <p:spPr bwMode="auto">
                <a:xfrm flipH="1">
                  <a:off x="43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406" name="Freeform 4726"/>
                <p:cNvSpPr>
                  <a:spLocks noChangeAspect="1"/>
                </p:cNvSpPr>
                <p:nvPr/>
              </p:nvSpPr>
              <p:spPr bwMode="auto">
                <a:xfrm flipH="1">
                  <a:off x="44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407" name="Freeform 4727"/>
                <p:cNvSpPr>
                  <a:spLocks noChangeAspect="1"/>
                </p:cNvSpPr>
                <p:nvPr/>
              </p:nvSpPr>
              <p:spPr bwMode="auto">
                <a:xfrm flipH="1">
                  <a:off x="45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408" name="Freeform 4728"/>
                <p:cNvSpPr>
                  <a:spLocks noChangeAspect="1"/>
                </p:cNvSpPr>
                <p:nvPr/>
              </p:nvSpPr>
              <p:spPr bwMode="auto">
                <a:xfrm flipH="1">
                  <a:off x="46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409" name="Freeform 4729"/>
                <p:cNvSpPr>
                  <a:spLocks noChangeAspect="1"/>
                </p:cNvSpPr>
                <p:nvPr/>
              </p:nvSpPr>
              <p:spPr bwMode="auto">
                <a:xfrm flipH="1">
                  <a:off x="46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chemeClr val="folHlink"/>
                </a:solidFill>
                <a:ln w="9525">
                  <a:noFill/>
                  <a:round/>
                  <a:headEnd/>
                  <a:tailEnd/>
                </a:ln>
              </p:spPr>
              <p:txBody>
                <a:bodyPr/>
                <a:lstStyle/>
                <a:p>
                  <a:endParaRPr lang="es-MX"/>
                </a:p>
              </p:txBody>
            </p:sp>
            <p:sp>
              <p:nvSpPr>
                <p:cNvPr id="76410" name="Freeform 4730"/>
                <p:cNvSpPr>
                  <a:spLocks noChangeAspect="1"/>
                </p:cNvSpPr>
                <p:nvPr/>
              </p:nvSpPr>
              <p:spPr bwMode="auto">
                <a:xfrm flipH="1">
                  <a:off x="39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chemeClr val="folHlink"/>
                </a:solidFill>
                <a:ln w="9525">
                  <a:noFill/>
                  <a:round/>
                  <a:headEnd/>
                  <a:tailEnd/>
                </a:ln>
              </p:spPr>
              <p:txBody>
                <a:bodyPr/>
                <a:lstStyle/>
                <a:p>
                  <a:endParaRPr lang="es-MX"/>
                </a:p>
              </p:txBody>
            </p:sp>
            <p:sp>
              <p:nvSpPr>
                <p:cNvPr id="76411" name="Freeform 4731"/>
                <p:cNvSpPr>
                  <a:spLocks noChangeAspect="1"/>
                </p:cNvSpPr>
                <p:nvPr/>
              </p:nvSpPr>
              <p:spPr bwMode="auto">
                <a:xfrm flipH="1">
                  <a:off x="39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FF7C80"/>
                </a:solidFill>
                <a:ln w="9525">
                  <a:noFill/>
                  <a:round/>
                  <a:headEnd/>
                  <a:tailEnd/>
                </a:ln>
              </p:spPr>
              <p:txBody>
                <a:bodyPr/>
                <a:lstStyle/>
                <a:p>
                  <a:endParaRPr lang="es-MX"/>
                </a:p>
              </p:txBody>
            </p:sp>
            <p:sp>
              <p:nvSpPr>
                <p:cNvPr id="76412" name="Freeform 4732"/>
                <p:cNvSpPr>
                  <a:spLocks noChangeAspect="1"/>
                </p:cNvSpPr>
                <p:nvPr/>
              </p:nvSpPr>
              <p:spPr bwMode="auto">
                <a:xfrm flipH="1">
                  <a:off x="45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413" name="Freeform 4733"/>
                <p:cNvSpPr>
                  <a:spLocks noChangeAspect="1"/>
                </p:cNvSpPr>
                <p:nvPr/>
              </p:nvSpPr>
              <p:spPr bwMode="auto">
                <a:xfrm flipH="1">
                  <a:off x="44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414" name="Freeform 4734"/>
                <p:cNvSpPr>
                  <a:spLocks noChangeAspect="1"/>
                </p:cNvSpPr>
                <p:nvPr/>
              </p:nvSpPr>
              <p:spPr bwMode="auto">
                <a:xfrm flipH="1">
                  <a:off x="46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415" name="Freeform 4735"/>
                <p:cNvSpPr>
                  <a:spLocks noChangeAspect="1"/>
                </p:cNvSpPr>
                <p:nvPr/>
              </p:nvSpPr>
              <p:spPr bwMode="auto">
                <a:xfrm flipH="1">
                  <a:off x="46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416" name="Freeform 4736"/>
                <p:cNvSpPr>
                  <a:spLocks noChangeAspect="1"/>
                </p:cNvSpPr>
                <p:nvPr/>
              </p:nvSpPr>
              <p:spPr bwMode="auto">
                <a:xfrm flipH="1">
                  <a:off x="46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417" name="Freeform 4737"/>
                <p:cNvSpPr>
                  <a:spLocks noChangeAspect="1"/>
                </p:cNvSpPr>
                <p:nvPr/>
              </p:nvSpPr>
              <p:spPr bwMode="auto">
                <a:xfrm flipH="1">
                  <a:off x="47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418" name="Freeform 4738"/>
                <p:cNvSpPr>
                  <a:spLocks noChangeAspect="1"/>
                </p:cNvSpPr>
                <p:nvPr/>
              </p:nvSpPr>
              <p:spPr bwMode="auto">
                <a:xfrm flipH="1">
                  <a:off x="40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419" name="Freeform 4739"/>
                <p:cNvSpPr>
                  <a:spLocks noChangeAspect="1"/>
                </p:cNvSpPr>
                <p:nvPr/>
              </p:nvSpPr>
              <p:spPr bwMode="auto">
                <a:xfrm flipH="1">
                  <a:off x="40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420" name="Freeform 4740"/>
                <p:cNvSpPr>
                  <a:spLocks noChangeAspect="1"/>
                </p:cNvSpPr>
                <p:nvPr/>
              </p:nvSpPr>
              <p:spPr bwMode="auto">
                <a:xfrm flipH="1">
                  <a:off x="40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421" name="Freeform 4741"/>
                <p:cNvSpPr>
                  <a:spLocks noChangeAspect="1"/>
                </p:cNvSpPr>
                <p:nvPr/>
              </p:nvSpPr>
              <p:spPr bwMode="auto">
                <a:xfrm flipH="1">
                  <a:off x="40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422" name="Freeform 4742"/>
                <p:cNvSpPr>
                  <a:spLocks noChangeAspect="1"/>
                </p:cNvSpPr>
                <p:nvPr/>
              </p:nvSpPr>
              <p:spPr bwMode="auto">
                <a:xfrm flipH="1">
                  <a:off x="43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423" name="Freeform 4743"/>
                <p:cNvSpPr>
                  <a:spLocks noChangeAspect="1"/>
                </p:cNvSpPr>
                <p:nvPr/>
              </p:nvSpPr>
              <p:spPr bwMode="auto">
                <a:xfrm flipH="1">
                  <a:off x="43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424" name="Freeform 4744"/>
                <p:cNvSpPr>
                  <a:spLocks noChangeAspect="1"/>
                </p:cNvSpPr>
                <p:nvPr/>
              </p:nvSpPr>
              <p:spPr bwMode="auto">
                <a:xfrm flipH="1">
                  <a:off x="43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425" name="Freeform 4745"/>
                <p:cNvSpPr>
                  <a:spLocks noChangeAspect="1"/>
                </p:cNvSpPr>
                <p:nvPr/>
              </p:nvSpPr>
              <p:spPr bwMode="auto">
                <a:xfrm flipH="1">
                  <a:off x="43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426" name="Freeform 4746"/>
                <p:cNvSpPr>
                  <a:spLocks noChangeAspect="1"/>
                </p:cNvSpPr>
                <p:nvPr/>
              </p:nvSpPr>
              <p:spPr bwMode="auto">
                <a:xfrm flipH="1">
                  <a:off x="43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427" name="Freeform 4747"/>
                <p:cNvSpPr>
                  <a:spLocks noChangeAspect="1"/>
                </p:cNvSpPr>
                <p:nvPr/>
              </p:nvSpPr>
              <p:spPr bwMode="auto">
                <a:xfrm flipH="1">
                  <a:off x="44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428" name="Group 4748"/>
              <p:cNvGrpSpPr>
                <a:grpSpLocks noChangeAspect="1"/>
              </p:cNvGrpSpPr>
              <p:nvPr/>
            </p:nvGrpSpPr>
            <p:grpSpPr bwMode="auto">
              <a:xfrm>
                <a:off x="-11760" y="1659"/>
                <a:ext cx="645" cy="405"/>
                <a:chOff x="288" y="1008"/>
                <a:chExt cx="1153" cy="724"/>
              </a:xfrm>
            </p:grpSpPr>
            <p:sp>
              <p:nvSpPr>
                <p:cNvPr id="76429" name="AutoShape 4749"/>
                <p:cNvSpPr>
                  <a:spLocks noChangeAspect="1" noChangeArrowheads="1" noTextEdit="1"/>
                </p:cNvSpPr>
                <p:nvPr/>
              </p:nvSpPr>
              <p:spPr bwMode="auto">
                <a:xfrm flipH="1">
                  <a:off x="288" y="1008"/>
                  <a:ext cx="1153" cy="724"/>
                </a:xfrm>
                <a:prstGeom prst="rect">
                  <a:avLst/>
                </a:prstGeom>
                <a:noFill/>
                <a:ln w="9525">
                  <a:noFill/>
                  <a:miter lim="800000"/>
                  <a:headEnd/>
                  <a:tailEnd/>
                </a:ln>
              </p:spPr>
              <p:txBody>
                <a:bodyPr/>
                <a:lstStyle/>
                <a:p>
                  <a:endParaRPr lang="es-MX"/>
                </a:p>
              </p:txBody>
            </p:sp>
            <p:sp>
              <p:nvSpPr>
                <p:cNvPr id="76430" name="Freeform 4750"/>
                <p:cNvSpPr>
                  <a:spLocks noChangeAspect="1"/>
                </p:cNvSpPr>
                <p:nvPr/>
              </p:nvSpPr>
              <p:spPr bwMode="auto">
                <a:xfrm flipH="1">
                  <a:off x="289" y="1008"/>
                  <a:ext cx="1149" cy="724"/>
                </a:xfrm>
                <a:custGeom>
                  <a:avLst/>
                  <a:gdLst/>
                  <a:ahLst/>
                  <a:cxnLst>
                    <a:cxn ang="0">
                      <a:pos x="2274" y="808"/>
                    </a:cxn>
                    <a:cxn ang="0">
                      <a:pos x="2149" y="696"/>
                    </a:cxn>
                    <a:cxn ang="0">
                      <a:pos x="1921" y="602"/>
                    </a:cxn>
                    <a:cxn ang="0">
                      <a:pos x="1630" y="536"/>
                    </a:cxn>
                    <a:cxn ang="0">
                      <a:pos x="1470" y="629"/>
                    </a:cxn>
                    <a:cxn ang="0">
                      <a:pos x="1441" y="637"/>
                    </a:cxn>
                    <a:cxn ang="0">
                      <a:pos x="1406" y="424"/>
                    </a:cxn>
                    <a:cxn ang="0">
                      <a:pos x="1457" y="332"/>
                    </a:cxn>
                    <a:cxn ang="0">
                      <a:pos x="1553" y="247"/>
                    </a:cxn>
                    <a:cxn ang="0">
                      <a:pos x="1495" y="227"/>
                    </a:cxn>
                    <a:cxn ang="0">
                      <a:pos x="1473" y="232"/>
                    </a:cxn>
                    <a:cxn ang="0">
                      <a:pos x="1451" y="143"/>
                    </a:cxn>
                    <a:cxn ang="0">
                      <a:pos x="1359" y="39"/>
                    </a:cxn>
                    <a:cxn ang="0">
                      <a:pos x="1229" y="0"/>
                    </a:cxn>
                    <a:cxn ang="0">
                      <a:pos x="1110" y="33"/>
                    </a:cxn>
                    <a:cxn ang="0">
                      <a:pos x="1032" y="123"/>
                    </a:cxn>
                    <a:cxn ang="0">
                      <a:pos x="962" y="248"/>
                    </a:cxn>
                    <a:cxn ang="0">
                      <a:pos x="845" y="408"/>
                    </a:cxn>
                    <a:cxn ang="0">
                      <a:pos x="885" y="442"/>
                    </a:cxn>
                    <a:cxn ang="0">
                      <a:pos x="964" y="460"/>
                    </a:cxn>
                    <a:cxn ang="0">
                      <a:pos x="1037" y="468"/>
                    </a:cxn>
                    <a:cxn ang="0">
                      <a:pos x="1052" y="579"/>
                    </a:cxn>
                    <a:cxn ang="0">
                      <a:pos x="1022" y="586"/>
                    </a:cxn>
                    <a:cxn ang="0">
                      <a:pos x="929" y="482"/>
                    </a:cxn>
                    <a:cxn ang="0">
                      <a:pos x="883" y="522"/>
                    </a:cxn>
                    <a:cxn ang="0">
                      <a:pos x="917" y="582"/>
                    </a:cxn>
                    <a:cxn ang="0">
                      <a:pos x="909" y="619"/>
                    </a:cxn>
                    <a:cxn ang="0">
                      <a:pos x="842" y="559"/>
                    </a:cxn>
                    <a:cxn ang="0">
                      <a:pos x="825" y="513"/>
                    </a:cxn>
                    <a:cxn ang="0">
                      <a:pos x="622" y="540"/>
                    </a:cxn>
                    <a:cxn ang="0">
                      <a:pos x="440" y="581"/>
                    </a:cxn>
                    <a:cxn ang="0">
                      <a:pos x="281" y="631"/>
                    </a:cxn>
                    <a:cxn ang="0">
                      <a:pos x="151" y="692"/>
                    </a:cxn>
                    <a:cxn ang="0">
                      <a:pos x="52" y="763"/>
                    </a:cxn>
                    <a:cxn ang="0">
                      <a:pos x="1" y="945"/>
                    </a:cxn>
                    <a:cxn ang="0">
                      <a:pos x="39" y="1087"/>
                    </a:cxn>
                    <a:cxn ang="0">
                      <a:pos x="136" y="1167"/>
                    </a:cxn>
                    <a:cxn ang="0">
                      <a:pos x="246" y="1241"/>
                    </a:cxn>
                    <a:cxn ang="0">
                      <a:pos x="325" y="1349"/>
                    </a:cxn>
                    <a:cxn ang="0">
                      <a:pos x="409" y="1409"/>
                    </a:cxn>
                    <a:cxn ang="0">
                      <a:pos x="504" y="1441"/>
                    </a:cxn>
                    <a:cxn ang="0">
                      <a:pos x="605" y="1447"/>
                    </a:cxn>
                    <a:cxn ang="0">
                      <a:pos x="700" y="1423"/>
                    </a:cxn>
                    <a:cxn ang="0">
                      <a:pos x="782" y="1372"/>
                    </a:cxn>
                    <a:cxn ang="0">
                      <a:pos x="849" y="1292"/>
                    </a:cxn>
                    <a:cxn ang="0">
                      <a:pos x="913" y="1229"/>
                    </a:cxn>
                    <a:cxn ang="0">
                      <a:pos x="1024" y="1227"/>
                    </a:cxn>
                    <a:cxn ang="0">
                      <a:pos x="1138" y="1226"/>
                    </a:cxn>
                    <a:cxn ang="0">
                      <a:pos x="1259" y="1227"/>
                    </a:cxn>
                    <a:cxn ang="0">
                      <a:pos x="1381" y="1230"/>
                    </a:cxn>
                    <a:cxn ang="0">
                      <a:pos x="1498" y="1235"/>
                    </a:cxn>
                    <a:cxn ang="0">
                      <a:pos x="1555" y="1322"/>
                    </a:cxn>
                    <a:cxn ang="0">
                      <a:pos x="1633" y="1392"/>
                    </a:cxn>
                    <a:cxn ang="0">
                      <a:pos x="1725" y="1434"/>
                    </a:cxn>
                    <a:cxn ang="0">
                      <a:pos x="1826" y="1448"/>
                    </a:cxn>
                    <a:cxn ang="0">
                      <a:pos x="1925" y="1434"/>
                    </a:cxn>
                    <a:cxn ang="0">
                      <a:pos x="2011" y="1392"/>
                    </a:cxn>
                    <a:cxn ang="0">
                      <a:pos x="2087" y="1317"/>
                    </a:cxn>
                    <a:cxn ang="0">
                      <a:pos x="2139" y="1206"/>
                    </a:cxn>
                    <a:cxn ang="0">
                      <a:pos x="2208" y="1174"/>
                    </a:cxn>
                    <a:cxn ang="0">
                      <a:pos x="2283" y="1067"/>
                    </a:cxn>
                  </a:cxnLst>
                  <a:rect l="0" t="0" r="r" b="b"/>
                  <a:pathLst>
                    <a:path w="2297" h="1448">
                      <a:moveTo>
                        <a:pt x="2297" y="940"/>
                      </a:moveTo>
                      <a:lnTo>
                        <a:pt x="2296" y="913"/>
                      </a:lnTo>
                      <a:lnTo>
                        <a:pt x="2293" y="886"/>
                      </a:lnTo>
                      <a:lnTo>
                        <a:pt x="2289" y="858"/>
                      </a:lnTo>
                      <a:lnTo>
                        <a:pt x="2282" y="832"/>
                      </a:lnTo>
                      <a:lnTo>
                        <a:pt x="2274" y="808"/>
                      </a:lnTo>
                      <a:lnTo>
                        <a:pt x="2263" y="784"/>
                      </a:lnTo>
                      <a:lnTo>
                        <a:pt x="2251" y="766"/>
                      </a:lnTo>
                      <a:lnTo>
                        <a:pt x="2236" y="751"/>
                      </a:lnTo>
                      <a:lnTo>
                        <a:pt x="2209" y="733"/>
                      </a:lnTo>
                      <a:lnTo>
                        <a:pt x="2180" y="714"/>
                      </a:lnTo>
                      <a:lnTo>
                        <a:pt x="2149" y="696"/>
                      </a:lnTo>
                      <a:lnTo>
                        <a:pt x="2116" y="678"/>
                      </a:lnTo>
                      <a:lnTo>
                        <a:pt x="2081" y="662"/>
                      </a:lnTo>
                      <a:lnTo>
                        <a:pt x="2043" y="646"/>
                      </a:lnTo>
                      <a:lnTo>
                        <a:pt x="2004" y="631"/>
                      </a:lnTo>
                      <a:lnTo>
                        <a:pt x="1964" y="616"/>
                      </a:lnTo>
                      <a:lnTo>
                        <a:pt x="1921" y="602"/>
                      </a:lnTo>
                      <a:lnTo>
                        <a:pt x="1876" y="590"/>
                      </a:lnTo>
                      <a:lnTo>
                        <a:pt x="1830" y="577"/>
                      </a:lnTo>
                      <a:lnTo>
                        <a:pt x="1782" y="566"/>
                      </a:lnTo>
                      <a:lnTo>
                        <a:pt x="1732" y="555"/>
                      </a:lnTo>
                      <a:lnTo>
                        <a:pt x="1682" y="545"/>
                      </a:lnTo>
                      <a:lnTo>
                        <a:pt x="1630" y="536"/>
                      </a:lnTo>
                      <a:lnTo>
                        <a:pt x="1576" y="528"/>
                      </a:lnTo>
                      <a:lnTo>
                        <a:pt x="1576" y="528"/>
                      </a:lnTo>
                      <a:lnTo>
                        <a:pt x="1572" y="464"/>
                      </a:lnTo>
                      <a:lnTo>
                        <a:pt x="1465" y="464"/>
                      </a:lnTo>
                      <a:lnTo>
                        <a:pt x="1474" y="628"/>
                      </a:lnTo>
                      <a:lnTo>
                        <a:pt x="1470" y="629"/>
                      </a:lnTo>
                      <a:lnTo>
                        <a:pt x="1465" y="630"/>
                      </a:lnTo>
                      <a:lnTo>
                        <a:pt x="1460" y="631"/>
                      </a:lnTo>
                      <a:lnTo>
                        <a:pt x="1456" y="632"/>
                      </a:lnTo>
                      <a:lnTo>
                        <a:pt x="1451" y="635"/>
                      </a:lnTo>
                      <a:lnTo>
                        <a:pt x="1447" y="636"/>
                      </a:lnTo>
                      <a:lnTo>
                        <a:pt x="1441" y="637"/>
                      </a:lnTo>
                      <a:lnTo>
                        <a:pt x="1436" y="638"/>
                      </a:lnTo>
                      <a:lnTo>
                        <a:pt x="1445" y="634"/>
                      </a:lnTo>
                      <a:lnTo>
                        <a:pt x="1397" y="553"/>
                      </a:lnTo>
                      <a:lnTo>
                        <a:pt x="1384" y="446"/>
                      </a:lnTo>
                      <a:lnTo>
                        <a:pt x="1396" y="435"/>
                      </a:lnTo>
                      <a:lnTo>
                        <a:pt x="1406" y="424"/>
                      </a:lnTo>
                      <a:lnTo>
                        <a:pt x="1417" y="411"/>
                      </a:lnTo>
                      <a:lnTo>
                        <a:pt x="1426" y="397"/>
                      </a:lnTo>
                      <a:lnTo>
                        <a:pt x="1435" y="382"/>
                      </a:lnTo>
                      <a:lnTo>
                        <a:pt x="1443" y="366"/>
                      </a:lnTo>
                      <a:lnTo>
                        <a:pt x="1450" y="349"/>
                      </a:lnTo>
                      <a:lnTo>
                        <a:pt x="1457" y="332"/>
                      </a:lnTo>
                      <a:lnTo>
                        <a:pt x="1465" y="464"/>
                      </a:lnTo>
                      <a:lnTo>
                        <a:pt x="1572" y="464"/>
                      </a:lnTo>
                      <a:lnTo>
                        <a:pt x="1562" y="270"/>
                      </a:lnTo>
                      <a:lnTo>
                        <a:pt x="1561" y="261"/>
                      </a:lnTo>
                      <a:lnTo>
                        <a:pt x="1557" y="253"/>
                      </a:lnTo>
                      <a:lnTo>
                        <a:pt x="1553" y="247"/>
                      </a:lnTo>
                      <a:lnTo>
                        <a:pt x="1547" y="240"/>
                      </a:lnTo>
                      <a:lnTo>
                        <a:pt x="1540" y="234"/>
                      </a:lnTo>
                      <a:lnTo>
                        <a:pt x="1533" y="230"/>
                      </a:lnTo>
                      <a:lnTo>
                        <a:pt x="1524" y="228"/>
                      </a:lnTo>
                      <a:lnTo>
                        <a:pt x="1516" y="227"/>
                      </a:lnTo>
                      <a:lnTo>
                        <a:pt x="1495" y="227"/>
                      </a:lnTo>
                      <a:lnTo>
                        <a:pt x="1489" y="227"/>
                      </a:lnTo>
                      <a:lnTo>
                        <a:pt x="1483" y="228"/>
                      </a:lnTo>
                      <a:lnTo>
                        <a:pt x="1479" y="230"/>
                      </a:lnTo>
                      <a:lnTo>
                        <a:pt x="1473" y="233"/>
                      </a:lnTo>
                      <a:lnTo>
                        <a:pt x="1473" y="233"/>
                      </a:lnTo>
                      <a:lnTo>
                        <a:pt x="1473" y="232"/>
                      </a:lnTo>
                      <a:lnTo>
                        <a:pt x="1473" y="232"/>
                      </a:lnTo>
                      <a:lnTo>
                        <a:pt x="1473" y="232"/>
                      </a:lnTo>
                      <a:lnTo>
                        <a:pt x="1471" y="209"/>
                      </a:lnTo>
                      <a:lnTo>
                        <a:pt x="1466" y="185"/>
                      </a:lnTo>
                      <a:lnTo>
                        <a:pt x="1459" y="164"/>
                      </a:lnTo>
                      <a:lnTo>
                        <a:pt x="1451" y="143"/>
                      </a:lnTo>
                      <a:lnTo>
                        <a:pt x="1441" y="122"/>
                      </a:lnTo>
                      <a:lnTo>
                        <a:pt x="1428" y="104"/>
                      </a:lnTo>
                      <a:lnTo>
                        <a:pt x="1413" y="85"/>
                      </a:lnTo>
                      <a:lnTo>
                        <a:pt x="1397" y="68"/>
                      </a:lnTo>
                      <a:lnTo>
                        <a:pt x="1379" y="53"/>
                      </a:lnTo>
                      <a:lnTo>
                        <a:pt x="1359" y="39"/>
                      </a:lnTo>
                      <a:lnTo>
                        <a:pt x="1340" y="28"/>
                      </a:lnTo>
                      <a:lnTo>
                        <a:pt x="1319" y="17"/>
                      </a:lnTo>
                      <a:lnTo>
                        <a:pt x="1297" y="10"/>
                      </a:lnTo>
                      <a:lnTo>
                        <a:pt x="1275" y="5"/>
                      </a:lnTo>
                      <a:lnTo>
                        <a:pt x="1252" y="1"/>
                      </a:lnTo>
                      <a:lnTo>
                        <a:pt x="1229" y="0"/>
                      </a:lnTo>
                      <a:lnTo>
                        <a:pt x="1207" y="1"/>
                      </a:lnTo>
                      <a:lnTo>
                        <a:pt x="1186" y="3"/>
                      </a:lnTo>
                      <a:lnTo>
                        <a:pt x="1166" y="9"/>
                      </a:lnTo>
                      <a:lnTo>
                        <a:pt x="1146" y="15"/>
                      </a:lnTo>
                      <a:lnTo>
                        <a:pt x="1128" y="24"/>
                      </a:lnTo>
                      <a:lnTo>
                        <a:pt x="1110" y="33"/>
                      </a:lnTo>
                      <a:lnTo>
                        <a:pt x="1094" y="45"/>
                      </a:lnTo>
                      <a:lnTo>
                        <a:pt x="1079" y="59"/>
                      </a:lnTo>
                      <a:lnTo>
                        <a:pt x="1064" y="73"/>
                      </a:lnTo>
                      <a:lnTo>
                        <a:pt x="1053" y="89"/>
                      </a:lnTo>
                      <a:lnTo>
                        <a:pt x="1041" y="105"/>
                      </a:lnTo>
                      <a:lnTo>
                        <a:pt x="1032" y="123"/>
                      </a:lnTo>
                      <a:lnTo>
                        <a:pt x="1024" y="142"/>
                      </a:lnTo>
                      <a:lnTo>
                        <a:pt x="1018" y="161"/>
                      </a:lnTo>
                      <a:lnTo>
                        <a:pt x="1014" y="182"/>
                      </a:lnTo>
                      <a:lnTo>
                        <a:pt x="1011" y="204"/>
                      </a:lnTo>
                      <a:lnTo>
                        <a:pt x="988" y="223"/>
                      </a:lnTo>
                      <a:lnTo>
                        <a:pt x="962" y="248"/>
                      </a:lnTo>
                      <a:lnTo>
                        <a:pt x="933" y="275"/>
                      </a:lnTo>
                      <a:lnTo>
                        <a:pt x="905" y="304"/>
                      </a:lnTo>
                      <a:lnTo>
                        <a:pt x="880" y="333"/>
                      </a:lnTo>
                      <a:lnTo>
                        <a:pt x="860" y="361"/>
                      </a:lnTo>
                      <a:lnTo>
                        <a:pt x="848" y="386"/>
                      </a:lnTo>
                      <a:lnTo>
                        <a:pt x="845" y="408"/>
                      </a:lnTo>
                      <a:lnTo>
                        <a:pt x="848" y="416"/>
                      </a:lnTo>
                      <a:lnTo>
                        <a:pt x="851" y="423"/>
                      </a:lnTo>
                      <a:lnTo>
                        <a:pt x="857" y="429"/>
                      </a:lnTo>
                      <a:lnTo>
                        <a:pt x="864" y="433"/>
                      </a:lnTo>
                      <a:lnTo>
                        <a:pt x="874" y="438"/>
                      </a:lnTo>
                      <a:lnTo>
                        <a:pt x="885" y="442"/>
                      </a:lnTo>
                      <a:lnTo>
                        <a:pt x="897" y="446"/>
                      </a:lnTo>
                      <a:lnTo>
                        <a:pt x="910" y="449"/>
                      </a:lnTo>
                      <a:lnTo>
                        <a:pt x="923" y="453"/>
                      </a:lnTo>
                      <a:lnTo>
                        <a:pt x="936" y="455"/>
                      </a:lnTo>
                      <a:lnTo>
                        <a:pt x="950" y="458"/>
                      </a:lnTo>
                      <a:lnTo>
                        <a:pt x="964" y="460"/>
                      </a:lnTo>
                      <a:lnTo>
                        <a:pt x="977" y="462"/>
                      </a:lnTo>
                      <a:lnTo>
                        <a:pt x="991" y="463"/>
                      </a:lnTo>
                      <a:lnTo>
                        <a:pt x="1003" y="465"/>
                      </a:lnTo>
                      <a:lnTo>
                        <a:pt x="1015" y="467"/>
                      </a:lnTo>
                      <a:lnTo>
                        <a:pt x="1026" y="467"/>
                      </a:lnTo>
                      <a:lnTo>
                        <a:pt x="1037" y="468"/>
                      </a:lnTo>
                      <a:lnTo>
                        <a:pt x="1046" y="469"/>
                      </a:lnTo>
                      <a:lnTo>
                        <a:pt x="1054" y="469"/>
                      </a:lnTo>
                      <a:lnTo>
                        <a:pt x="1067" y="581"/>
                      </a:lnTo>
                      <a:lnTo>
                        <a:pt x="1067" y="584"/>
                      </a:lnTo>
                      <a:lnTo>
                        <a:pt x="1058" y="582"/>
                      </a:lnTo>
                      <a:lnTo>
                        <a:pt x="1052" y="579"/>
                      </a:lnTo>
                      <a:lnTo>
                        <a:pt x="1043" y="579"/>
                      </a:lnTo>
                      <a:lnTo>
                        <a:pt x="1035" y="582"/>
                      </a:lnTo>
                      <a:lnTo>
                        <a:pt x="1031" y="583"/>
                      </a:lnTo>
                      <a:lnTo>
                        <a:pt x="1027" y="584"/>
                      </a:lnTo>
                      <a:lnTo>
                        <a:pt x="1024" y="585"/>
                      </a:lnTo>
                      <a:lnTo>
                        <a:pt x="1022" y="586"/>
                      </a:lnTo>
                      <a:lnTo>
                        <a:pt x="955" y="494"/>
                      </a:lnTo>
                      <a:lnTo>
                        <a:pt x="954" y="493"/>
                      </a:lnTo>
                      <a:lnTo>
                        <a:pt x="949" y="490"/>
                      </a:lnTo>
                      <a:lnTo>
                        <a:pt x="943" y="486"/>
                      </a:lnTo>
                      <a:lnTo>
                        <a:pt x="938" y="484"/>
                      </a:lnTo>
                      <a:lnTo>
                        <a:pt x="929" y="482"/>
                      </a:lnTo>
                      <a:lnTo>
                        <a:pt x="923" y="482"/>
                      </a:lnTo>
                      <a:lnTo>
                        <a:pt x="914" y="484"/>
                      </a:lnTo>
                      <a:lnTo>
                        <a:pt x="906" y="486"/>
                      </a:lnTo>
                      <a:lnTo>
                        <a:pt x="898" y="492"/>
                      </a:lnTo>
                      <a:lnTo>
                        <a:pt x="887" y="507"/>
                      </a:lnTo>
                      <a:lnTo>
                        <a:pt x="883" y="522"/>
                      </a:lnTo>
                      <a:lnTo>
                        <a:pt x="886" y="536"/>
                      </a:lnTo>
                      <a:lnTo>
                        <a:pt x="890" y="546"/>
                      </a:lnTo>
                      <a:lnTo>
                        <a:pt x="893" y="549"/>
                      </a:lnTo>
                      <a:lnTo>
                        <a:pt x="898" y="556"/>
                      </a:lnTo>
                      <a:lnTo>
                        <a:pt x="906" y="568"/>
                      </a:lnTo>
                      <a:lnTo>
                        <a:pt x="917" y="582"/>
                      </a:lnTo>
                      <a:lnTo>
                        <a:pt x="927" y="596"/>
                      </a:lnTo>
                      <a:lnTo>
                        <a:pt x="939" y="611"/>
                      </a:lnTo>
                      <a:lnTo>
                        <a:pt x="948" y="623"/>
                      </a:lnTo>
                      <a:lnTo>
                        <a:pt x="956" y="634"/>
                      </a:lnTo>
                      <a:lnTo>
                        <a:pt x="931" y="627"/>
                      </a:lnTo>
                      <a:lnTo>
                        <a:pt x="909" y="619"/>
                      </a:lnTo>
                      <a:lnTo>
                        <a:pt x="889" y="609"/>
                      </a:lnTo>
                      <a:lnTo>
                        <a:pt x="873" y="600"/>
                      </a:lnTo>
                      <a:lnTo>
                        <a:pt x="860" y="591"/>
                      </a:lnTo>
                      <a:lnTo>
                        <a:pt x="850" y="581"/>
                      </a:lnTo>
                      <a:lnTo>
                        <a:pt x="844" y="570"/>
                      </a:lnTo>
                      <a:lnTo>
                        <a:pt x="842" y="559"/>
                      </a:lnTo>
                      <a:lnTo>
                        <a:pt x="841" y="551"/>
                      </a:lnTo>
                      <a:lnTo>
                        <a:pt x="841" y="544"/>
                      </a:lnTo>
                      <a:lnTo>
                        <a:pt x="841" y="537"/>
                      </a:lnTo>
                      <a:lnTo>
                        <a:pt x="842" y="530"/>
                      </a:lnTo>
                      <a:lnTo>
                        <a:pt x="843" y="510"/>
                      </a:lnTo>
                      <a:lnTo>
                        <a:pt x="825" y="513"/>
                      </a:lnTo>
                      <a:lnTo>
                        <a:pt x="790" y="516"/>
                      </a:lnTo>
                      <a:lnTo>
                        <a:pt x="756" y="521"/>
                      </a:lnTo>
                      <a:lnTo>
                        <a:pt x="721" y="524"/>
                      </a:lnTo>
                      <a:lnTo>
                        <a:pt x="688" y="530"/>
                      </a:lnTo>
                      <a:lnTo>
                        <a:pt x="654" y="535"/>
                      </a:lnTo>
                      <a:lnTo>
                        <a:pt x="622" y="540"/>
                      </a:lnTo>
                      <a:lnTo>
                        <a:pt x="591" y="546"/>
                      </a:lnTo>
                      <a:lnTo>
                        <a:pt x="559" y="552"/>
                      </a:lnTo>
                      <a:lnTo>
                        <a:pt x="529" y="559"/>
                      </a:lnTo>
                      <a:lnTo>
                        <a:pt x="499" y="566"/>
                      </a:lnTo>
                      <a:lnTo>
                        <a:pt x="469" y="573"/>
                      </a:lnTo>
                      <a:lnTo>
                        <a:pt x="440" y="581"/>
                      </a:lnTo>
                      <a:lnTo>
                        <a:pt x="411" y="587"/>
                      </a:lnTo>
                      <a:lnTo>
                        <a:pt x="385" y="596"/>
                      </a:lnTo>
                      <a:lnTo>
                        <a:pt x="357" y="605"/>
                      </a:lnTo>
                      <a:lnTo>
                        <a:pt x="332" y="613"/>
                      </a:lnTo>
                      <a:lnTo>
                        <a:pt x="306" y="622"/>
                      </a:lnTo>
                      <a:lnTo>
                        <a:pt x="281" y="631"/>
                      </a:lnTo>
                      <a:lnTo>
                        <a:pt x="258" y="640"/>
                      </a:lnTo>
                      <a:lnTo>
                        <a:pt x="235" y="651"/>
                      </a:lnTo>
                      <a:lnTo>
                        <a:pt x="212" y="661"/>
                      </a:lnTo>
                      <a:lnTo>
                        <a:pt x="191" y="672"/>
                      </a:lnTo>
                      <a:lnTo>
                        <a:pt x="170" y="682"/>
                      </a:lnTo>
                      <a:lnTo>
                        <a:pt x="151" y="692"/>
                      </a:lnTo>
                      <a:lnTo>
                        <a:pt x="132" y="704"/>
                      </a:lnTo>
                      <a:lnTo>
                        <a:pt x="114" y="715"/>
                      </a:lnTo>
                      <a:lnTo>
                        <a:pt x="97" y="727"/>
                      </a:lnTo>
                      <a:lnTo>
                        <a:pt x="81" y="738"/>
                      </a:lnTo>
                      <a:lnTo>
                        <a:pt x="66" y="751"/>
                      </a:lnTo>
                      <a:lnTo>
                        <a:pt x="52" y="763"/>
                      </a:lnTo>
                      <a:lnTo>
                        <a:pt x="39" y="775"/>
                      </a:lnTo>
                      <a:lnTo>
                        <a:pt x="26" y="788"/>
                      </a:lnTo>
                      <a:lnTo>
                        <a:pt x="8" y="824"/>
                      </a:lnTo>
                      <a:lnTo>
                        <a:pt x="0" y="870"/>
                      </a:lnTo>
                      <a:lnTo>
                        <a:pt x="0" y="913"/>
                      </a:lnTo>
                      <a:lnTo>
                        <a:pt x="1" y="945"/>
                      </a:lnTo>
                      <a:lnTo>
                        <a:pt x="3" y="969"/>
                      </a:lnTo>
                      <a:lnTo>
                        <a:pt x="8" y="994"/>
                      </a:lnTo>
                      <a:lnTo>
                        <a:pt x="14" y="1019"/>
                      </a:lnTo>
                      <a:lnTo>
                        <a:pt x="21" y="1044"/>
                      </a:lnTo>
                      <a:lnTo>
                        <a:pt x="29" y="1067"/>
                      </a:lnTo>
                      <a:lnTo>
                        <a:pt x="39" y="1087"/>
                      </a:lnTo>
                      <a:lnTo>
                        <a:pt x="51" y="1106"/>
                      </a:lnTo>
                      <a:lnTo>
                        <a:pt x="63" y="1120"/>
                      </a:lnTo>
                      <a:lnTo>
                        <a:pt x="79" y="1132"/>
                      </a:lnTo>
                      <a:lnTo>
                        <a:pt x="97" y="1145"/>
                      </a:lnTo>
                      <a:lnTo>
                        <a:pt x="116" y="1157"/>
                      </a:lnTo>
                      <a:lnTo>
                        <a:pt x="136" y="1167"/>
                      </a:lnTo>
                      <a:lnTo>
                        <a:pt x="158" y="1176"/>
                      </a:lnTo>
                      <a:lnTo>
                        <a:pt x="181" y="1185"/>
                      </a:lnTo>
                      <a:lnTo>
                        <a:pt x="205" y="1193"/>
                      </a:lnTo>
                      <a:lnTo>
                        <a:pt x="230" y="1200"/>
                      </a:lnTo>
                      <a:lnTo>
                        <a:pt x="238" y="1221"/>
                      </a:lnTo>
                      <a:lnTo>
                        <a:pt x="246" y="1241"/>
                      </a:lnTo>
                      <a:lnTo>
                        <a:pt x="257" y="1260"/>
                      </a:lnTo>
                      <a:lnTo>
                        <a:pt x="268" y="1280"/>
                      </a:lnTo>
                      <a:lnTo>
                        <a:pt x="281" y="1298"/>
                      </a:lnTo>
                      <a:lnTo>
                        <a:pt x="294" y="1316"/>
                      </a:lnTo>
                      <a:lnTo>
                        <a:pt x="309" y="1333"/>
                      </a:lnTo>
                      <a:lnTo>
                        <a:pt x="325" y="1349"/>
                      </a:lnTo>
                      <a:lnTo>
                        <a:pt x="337" y="1360"/>
                      </a:lnTo>
                      <a:lnTo>
                        <a:pt x="351" y="1372"/>
                      </a:lnTo>
                      <a:lnTo>
                        <a:pt x="365" y="1382"/>
                      </a:lnTo>
                      <a:lnTo>
                        <a:pt x="379" y="1392"/>
                      </a:lnTo>
                      <a:lnTo>
                        <a:pt x="394" y="1401"/>
                      </a:lnTo>
                      <a:lnTo>
                        <a:pt x="409" y="1409"/>
                      </a:lnTo>
                      <a:lnTo>
                        <a:pt x="424" y="1416"/>
                      </a:lnTo>
                      <a:lnTo>
                        <a:pt x="440" y="1423"/>
                      </a:lnTo>
                      <a:lnTo>
                        <a:pt x="455" y="1428"/>
                      </a:lnTo>
                      <a:lnTo>
                        <a:pt x="471" y="1434"/>
                      </a:lnTo>
                      <a:lnTo>
                        <a:pt x="487" y="1438"/>
                      </a:lnTo>
                      <a:lnTo>
                        <a:pt x="504" y="1441"/>
                      </a:lnTo>
                      <a:lnTo>
                        <a:pt x="521" y="1445"/>
                      </a:lnTo>
                      <a:lnTo>
                        <a:pt x="538" y="1447"/>
                      </a:lnTo>
                      <a:lnTo>
                        <a:pt x="554" y="1448"/>
                      </a:lnTo>
                      <a:lnTo>
                        <a:pt x="571" y="1448"/>
                      </a:lnTo>
                      <a:lnTo>
                        <a:pt x="589" y="1448"/>
                      </a:lnTo>
                      <a:lnTo>
                        <a:pt x="605" y="1447"/>
                      </a:lnTo>
                      <a:lnTo>
                        <a:pt x="622" y="1445"/>
                      </a:lnTo>
                      <a:lnTo>
                        <a:pt x="638" y="1441"/>
                      </a:lnTo>
                      <a:lnTo>
                        <a:pt x="654" y="1438"/>
                      </a:lnTo>
                      <a:lnTo>
                        <a:pt x="669" y="1434"/>
                      </a:lnTo>
                      <a:lnTo>
                        <a:pt x="685" y="1428"/>
                      </a:lnTo>
                      <a:lnTo>
                        <a:pt x="700" y="1423"/>
                      </a:lnTo>
                      <a:lnTo>
                        <a:pt x="715" y="1416"/>
                      </a:lnTo>
                      <a:lnTo>
                        <a:pt x="729" y="1409"/>
                      </a:lnTo>
                      <a:lnTo>
                        <a:pt x="743" y="1401"/>
                      </a:lnTo>
                      <a:lnTo>
                        <a:pt x="757" y="1392"/>
                      </a:lnTo>
                      <a:lnTo>
                        <a:pt x="769" y="1382"/>
                      </a:lnTo>
                      <a:lnTo>
                        <a:pt x="782" y="1372"/>
                      </a:lnTo>
                      <a:lnTo>
                        <a:pt x="795" y="1360"/>
                      </a:lnTo>
                      <a:lnTo>
                        <a:pt x="806" y="1349"/>
                      </a:lnTo>
                      <a:lnTo>
                        <a:pt x="818" y="1336"/>
                      </a:lnTo>
                      <a:lnTo>
                        <a:pt x="829" y="1322"/>
                      </a:lnTo>
                      <a:lnTo>
                        <a:pt x="838" y="1307"/>
                      </a:lnTo>
                      <a:lnTo>
                        <a:pt x="849" y="1292"/>
                      </a:lnTo>
                      <a:lnTo>
                        <a:pt x="857" y="1278"/>
                      </a:lnTo>
                      <a:lnTo>
                        <a:pt x="864" y="1263"/>
                      </a:lnTo>
                      <a:lnTo>
                        <a:pt x="871" y="1246"/>
                      </a:lnTo>
                      <a:lnTo>
                        <a:pt x="876" y="1230"/>
                      </a:lnTo>
                      <a:lnTo>
                        <a:pt x="895" y="1230"/>
                      </a:lnTo>
                      <a:lnTo>
                        <a:pt x="913" y="1229"/>
                      </a:lnTo>
                      <a:lnTo>
                        <a:pt x="932" y="1229"/>
                      </a:lnTo>
                      <a:lnTo>
                        <a:pt x="950" y="1229"/>
                      </a:lnTo>
                      <a:lnTo>
                        <a:pt x="969" y="1228"/>
                      </a:lnTo>
                      <a:lnTo>
                        <a:pt x="987" y="1228"/>
                      </a:lnTo>
                      <a:lnTo>
                        <a:pt x="1005" y="1228"/>
                      </a:lnTo>
                      <a:lnTo>
                        <a:pt x="1024" y="1227"/>
                      </a:lnTo>
                      <a:lnTo>
                        <a:pt x="1042" y="1227"/>
                      </a:lnTo>
                      <a:lnTo>
                        <a:pt x="1062" y="1227"/>
                      </a:lnTo>
                      <a:lnTo>
                        <a:pt x="1080" y="1227"/>
                      </a:lnTo>
                      <a:lnTo>
                        <a:pt x="1100" y="1226"/>
                      </a:lnTo>
                      <a:lnTo>
                        <a:pt x="1118" y="1226"/>
                      </a:lnTo>
                      <a:lnTo>
                        <a:pt x="1138" y="1226"/>
                      </a:lnTo>
                      <a:lnTo>
                        <a:pt x="1156" y="1226"/>
                      </a:lnTo>
                      <a:lnTo>
                        <a:pt x="1176" y="1226"/>
                      </a:lnTo>
                      <a:lnTo>
                        <a:pt x="1197" y="1226"/>
                      </a:lnTo>
                      <a:lnTo>
                        <a:pt x="1217" y="1226"/>
                      </a:lnTo>
                      <a:lnTo>
                        <a:pt x="1238" y="1226"/>
                      </a:lnTo>
                      <a:lnTo>
                        <a:pt x="1259" y="1227"/>
                      </a:lnTo>
                      <a:lnTo>
                        <a:pt x="1280" y="1227"/>
                      </a:lnTo>
                      <a:lnTo>
                        <a:pt x="1300" y="1227"/>
                      </a:lnTo>
                      <a:lnTo>
                        <a:pt x="1320" y="1228"/>
                      </a:lnTo>
                      <a:lnTo>
                        <a:pt x="1341" y="1228"/>
                      </a:lnTo>
                      <a:lnTo>
                        <a:pt x="1360" y="1229"/>
                      </a:lnTo>
                      <a:lnTo>
                        <a:pt x="1381" y="1230"/>
                      </a:lnTo>
                      <a:lnTo>
                        <a:pt x="1401" y="1230"/>
                      </a:lnTo>
                      <a:lnTo>
                        <a:pt x="1420" y="1231"/>
                      </a:lnTo>
                      <a:lnTo>
                        <a:pt x="1440" y="1233"/>
                      </a:lnTo>
                      <a:lnTo>
                        <a:pt x="1459" y="1234"/>
                      </a:lnTo>
                      <a:lnTo>
                        <a:pt x="1479" y="1234"/>
                      </a:lnTo>
                      <a:lnTo>
                        <a:pt x="1498" y="1235"/>
                      </a:lnTo>
                      <a:lnTo>
                        <a:pt x="1505" y="1251"/>
                      </a:lnTo>
                      <a:lnTo>
                        <a:pt x="1513" y="1266"/>
                      </a:lnTo>
                      <a:lnTo>
                        <a:pt x="1523" y="1281"/>
                      </a:lnTo>
                      <a:lnTo>
                        <a:pt x="1533" y="1295"/>
                      </a:lnTo>
                      <a:lnTo>
                        <a:pt x="1543" y="1310"/>
                      </a:lnTo>
                      <a:lnTo>
                        <a:pt x="1555" y="1322"/>
                      </a:lnTo>
                      <a:lnTo>
                        <a:pt x="1566" y="1336"/>
                      </a:lnTo>
                      <a:lnTo>
                        <a:pt x="1579" y="1349"/>
                      </a:lnTo>
                      <a:lnTo>
                        <a:pt x="1592" y="1360"/>
                      </a:lnTo>
                      <a:lnTo>
                        <a:pt x="1606" y="1372"/>
                      </a:lnTo>
                      <a:lnTo>
                        <a:pt x="1619" y="1382"/>
                      </a:lnTo>
                      <a:lnTo>
                        <a:pt x="1633" y="1392"/>
                      </a:lnTo>
                      <a:lnTo>
                        <a:pt x="1648" y="1401"/>
                      </a:lnTo>
                      <a:lnTo>
                        <a:pt x="1663" y="1409"/>
                      </a:lnTo>
                      <a:lnTo>
                        <a:pt x="1678" y="1416"/>
                      </a:lnTo>
                      <a:lnTo>
                        <a:pt x="1694" y="1423"/>
                      </a:lnTo>
                      <a:lnTo>
                        <a:pt x="1709" y="1428"/>
                      </a:lnTo>
                      <a:lnTo>
                        <a:pt x="1725" y="1434"/>
                      </a:lnTo>
                      <a:lnTo>
                        <a:pt x="1742" y="1438"/>
                      </a:lnTo>
                      <a:lnTo>
                        <a:pt x="1759" y="1441"/>
                      </a:lnTo>
                      <a:lnTo>
                        <a:pt x="1775" y="1445"/>
                      </a:lnTo>
                      <a:lnTo>
                        <a:pt x="1792" y="1447"/>
                      </a:lnTo>
                      <a:lnTo>
                        <a:pt x="1808" y="1448"/>
                      </a:lnTo>
                      <a:lnTo>
                        <a:pt x="1826" y="1448"/>
                      </a:lnTo>
                      <a:lnTo>
                        <a:pt x="1843" y="1448"/>
                      </a:lnTo>
                      <a:lnTo>
                        <a:pt x="1859" y="1447"/>
                      </a:lnTo>
                      <a:lnTo>
                        <a:pt x="1876" y="1445"/>
                      </a:lnTo>
                      <a:lnTo>
                        <a:pt x="1892" y="1441"/>
                      </a:lnTo>
                      <a:lnTo>
                        <a:pt x="1909" y="1438"/>
                      </a:lnTo>
                      <a:lnTo>
                        <a:pt x="1925" y="1434"/>
                      </a:lnTo>
                      <a:lnTo>
                        <a:pt x="1940" y="1428"/>
                      </a:lnTo>
                      <a:lnTo>
                        <a:pt x="1955" y="1423"/>
                      </a:lnTo>
                      <a:lnTo>
                        <a:pt x="1970" y="1416"/>
                      </a:lnTo>
                      <a:lnTo>
                        <a:pt x="1983" y="1409"/>
                      </a:lnTo>
                      <a:lnTo>
                        <a:pt x="1998" y="1401"/>
                      </a:lnTo>
                      <a:lnTo>
                        <a:pt x="2011" y="1392"/>
                      </a:lnTo>
                      <a:lnTo>
                        <a:pt x="2025" y="1382"/>
                      </a:lnTo>
                      <a:lnTo>
                        <a:pt x="2038" y="1372"/>
                      </a:lnTo>
                      <a:lnTo>
                        <a:pt x="2049" y="1360"/>
                      </a:lnTo>
                      <a:lnTo>
                        <a:pt x="2061" y="1349"/>
                      </a:lnTo>
                      <a:lnTo>
                        <a:pt x="2074" y="1334"/>
                      </a:lnTo>
                      <a:lnTo>
                        <a:pt x="2087" y="1317"/>
                      </a:lnTo>
                      <a:lnTo>
                        <a:pt x="2099" y="1301"/>
                      </a:lnTo>
                      <a:lnTo>
                        <a:pt x="2109" y="1282"/>
                      </a:lnTo>
                      <a:lnTo>
                        <a:pt x="2118" y="1264"/>
                      </a:lnTo>
                      <a:lnTo>
                        <a:pt x="2126" y="1245"/>
                      </a:lnTo>
                      <a:lnTo>
                        <a:pt x="2133" y="1226"/>
                      </a:lnTo>
                      <a:lnTo>
                        <a:pt x="2139" y="1206"/>
                      </a:lnTo>
                      <a:lnTo>
                        <a:pt x="2152" y="1201"/>
                      </a:lnTo>
                      <a:lnTo>
                        <a:pt x="2163" y="1196"/>
                      </a:lnTo>
                      <a:lnTo>
                        <a:pt x="2175" y="1191"/>
                      </a:lnTo>
                      <a:lnTo>
                        <a:pt x="2186" y="1185"/>
                      </a:lnTo>
                      <a:lnTo>
                        <a:pt x="2198" y="1180"/>
                      </a:lnTo>
                      <a:lnTo>
                        <a:pt x="2208" y="1174"/>
                      </a:lnTo>
                      <a:lnTo>
                        <a:pt x="2218" y="1168"/>
                      </a:lnTo>
                      <a:lnTo>
                        <a:pt x="2228" y="1161"/>
                      </a:lnTo>
                      <a:lnTo>
                        <a:pt x="2246" y="1144"/>
                      </a:lnTo>
                      <a:lnTo>
                        <a:pt x="2261" y="1122"/>
                      </a:lnTo>
                      <a:lnTo>
                        <a:pt x="2274" y="1096"/>
                      </a:lnTo>
                      <a:lnTo>
                        <a:pt x="2283" y="1067"/>
                      </a:lnTo>
                      <a:lnTo>
                        <a:pt x="2290" y="1036"/>
                      </a:lnTo>
                      <a:lnTo>
                        <a:pt x="2294" y="1003"/>
                      </a:lnTo>
                      <a:lnTo>
                        <a:pt x="2297" y="971"/>
                      </a:lnTo>
                      <a:lnTo>
                        <a:pt x="2297" y="940"/>
                      </a:lnTo>
                      <a:close/>
                    </a:path>
                  </a:pathLst>
                </a:custGeom>
                <a:solidFill>
                  <a:srgbClr val="000000"/>
                </a:solidFill>
                <a:ln w="9525">
                  <a:noFill/>
                  <a:round/>
                  <a:headEnd/>
                  <a:tailEnd/>
                </a:ln>
              </p:spPr>
              <p:txBody>
                <a:bodyPr/>
                <a:lstStyle/>
                <a:p>
                  <a:endParaRPr lang="es-MX"/>
                </a:p>
              </p:txBody>
            </p:sp>
            <p:sp>
              <p:nvSpPr>
                <p:cNvPr id="76431" name="Freeform 4751"/>
                <p:cNvSpPr>
                  <a:spLocks noChangeAspect="1"/>
                </p:cNvSpPr>
                <p:nvPr/>
              </p:nvSpPr>
              <p:spPr bwMode="auto">
                <a:xfrm flipH="1">
                  <a:off x="321" y="1288"/>
                  <a:ext cx="322" cy="116"/>
                </a:xfrm>
                <a:custGeom>
                  <a:avLst/>
                  <a:gdLst/>
                  <a:ahLst/>
                  <a:cxnLst>
                    <a:cxn ang="0">
                      <a:pos x="644" y="232"/>
                    </a:cxn>
                    <a:cxn ang="0">
                      <a:pos x="617" y="214"/>
                    </a:cxn>
                    <a:cxn ang="0">
                      <a:pos x="586" y="197"/>
                    </a:cxn>
                    <a:cxn ang="0">
                      <a:pos x="553" y="180"/>
                    </a:cxn>
                    <a:cxn ang="0">
                      <a:pos x="519" y="164"/>
                    </a:cxn>
                    <a:cxn ang="0">
                      <a:pos x="482" y="147"/>
                    </a:cxn>
                    <a:cxn ang="0">
                      <a:pos x="444" y="132"/>
                    </a:cxn>
                    <a:cxn ang="0">
                      <a:pos x="405" y="117"/>
                    </a:cxn>
                    <a:cxn ang="0">
                      <a:pos x="364" y="104"/>
                    </a:cxn>
                    <a:cxn ang="0">
                      <a:pos x="322" y="90"/>
                    </a:cxn>
                    <a:cxn ang="0">
                      <a:pos x="278" y="77"/>
                    </a:cxn>
                    <a:cxn ang="0">
                      <a:pos x="233" y="66"/>
                    </a:cxn>
                    <a:cxn ang="0">
                      <a:pos x="188" y="54"/>
                    </a:cxn>
                    <a:cxn ang="0">
                      <a:pos x="142" y="44"/>
                    </a:cxn>
                    <a:cxn ang="0">
                      <a:pos x="95" y="35"/>
                    </a:cxn>
                    <a:cxn ang="0">
                      <a:pos x="48" y="25"/>
                    </a:cxn>
                    <a:cxn ang="0">
                      <a:pos x="0" y="18"/>
                    </a:cxn>
                    <a:cxn ang="0">
                      <a:pos x="2" y="14"/>
                    </a:cxn>
                    <a:cxn ang="0">
                      <a:pos x="2" y="9"/>
                    </a:cxn>
                    <a:cxn ang="0">
                      <a:pos x="3" y="5"/>
                    </a:cxn>
                    <a:cxn ang="0">
                      <a:pos x="3" y="0"/>
                    </a:cxn>
                    <a:cxn ang="0">
                      <a:pos x="53" y="8"/>
                    </a:cxn>
                    <a:cxn ang="0">
                      <a:pos x="103" y="17"/>
                    </a:cxn>
                    <a:cxn ang="0">
                      <a:pos x="150" y="26"/>
                    </a:cxn>
                    <a:cxn ang="0">
                      <a:pos x="197" y="37"/>
                    </a:cxn>
                    <a:cxn ang="0">
                      <a:pos x="244" y="48"/>
                    </a:cxn>
                    <a:cxn ang="0">
                      <a:pos x="287" y="60"/>
                    </a:cxn>
                    <a:cxn ang="0">
                      <a:pos x="330" y="73"/>
                    </a:cxn>
                    <a:cxn ang="0">
                      <a:pos x="370" y="86"/>
                    </a:cxn>
                    <a:cxn ang="0">
                      <a:pos x="409" y="100"/>
                    </a:cxn>
                    <a:cxn ang="0">
                      <a:pos x="447" y="114"/>
                    </a:cxn>
                    <a:cxn ang="0">
                      <a:pos x="483" y="130"/>
                    </a:cxn>
                    <a:cxn ang="0">
                      <a:pos x="516" y="145"/>
                    </a:cxn>
                    <a:cxn ang="0">
                      <a:pos x="548" y="162"/>
                    </a:cxn>
                    <a:cxn ang="0">
                      <a:pos x="578" y="179"/>
                    </a:cxn>
                    <a:cxn ang="0">
                      <a:pos x="604" y="196"/>
                    </a:cxn>
                    <a:cxn ang="0">
                      <a:pos x="629" y="214"/>
                    </a:cxn>
                    <a:cxn ang="0">
                      <a:pos x="634" y="218"/>
                    </a:cxn>
                    <a:cxn ang="0">
                      <a:pos x="637" y="222"/>
                    </a:cxn>
                    <a:cxn ang="0">
                      <a:pos x="641" y="227"/>
                    </a:cxn>
                    <a:cxn ang="0">
                      <a:pos x="644" y="232"/>
                    </a:cxn>
                  </a:cxnLst>
                  <a:rect l="0" t="0" r="r" b="b"/>
                  <a:pathLst>
                    <a:path w="644" h="232">
                      <a:moveTo>
                        <a:pt x="644" y="232"/>
                      </a:moveTo>
                      <a:lnTo>
                        <a:pt x="617" y="214"/>
                      </a:lnTo>
                      <a:lnTo>
                        <a:pt x="586" y="197"/>
                      </a:lnTo>
                      <a:lnTo>
                        <a:pt x="553" y="180"/>
                      </a:lnTo>
                      <a:lnTo>
                        <a:pt x="519" y="164"/>
                      </a:lnTo>
                      <a:lnTo>
                        <a:pt x="482" y="147"/>
                      </a:lnTo>
                      <a:lnTo>
                        <a:pt x="444" y="132"/>
                      </a:lnTo>
                      <a:lnTo>
                        <a:pt x="405" y="117"/>
                      </a:lnTo>
                      <a:lnTo>
                        <a:pt x="364" y="104"/>
                      </a:lnTo>
                      <a:lnTo>
                        <a:pt x="322" y="90"/>
                      </a:lnTo>
                      <a:lnTo>
                        <a:pt x="278" y="77"/>
                      </a:lnTo>
                      <a:lnTo>
                        <a:pt x="233" y="66"/>
                      </a:lnTo>
                      <a:lnTo>
                        <a:pt x="188" y="54"/>
                      </a:lnTo>
                      <a:lnTo>
                        <a:pt x="142" y="44"/>
                      </a:lnTo>
                      <a:lnTo>
                        <a:pt x="95" y="35"/>
                      </a:lnTo>
                      <a:lnTo>
                        <a:pt x="48" y="25"/>
                      </a:lnTo>
                      <a:lnTo>
                        <a:pt x="0" y="18"/>
                      </a:lnTo>
                      <a:lnTo>
                        <a:pt x="2" y="14"/>
                      </a:lnTo>
                      <a:lnTo>
                        <a:pt x="2" y="9"/>
                      </a:lnTo>
                      <a:lnTo>
                        <a:pt x="3" y="5"/>
                      </a:lnTo>
                      <a:lnTo>
                        <a:pt x="3" y="0"/>
                      </a:lnTo>
                      <a:lnTo>
                        <a:pt x="53" y="8"/>
                      </a:lnTo>
                      <a:lnTo>
                        <a:pt x="103" y="17"/>
                      </a:lnTo>
                      <a:lnTo>
                        <a:pt x="150" y="26"/>
                      </a:lnTo>
                      <a:lnTo>
                        <a:pt x="197" y="37"/>
                      </a:lnTo>
                      <a:lnTo>
                        <a:pt x="244" y="48"/>
                      </a:lnTo>
                      <a:lnTo>
                        <a:pt x="287" y="60"/>
                      </a:lnTo>
                      <a:lnTo>
                        <a:pt x="330" y="73"/>
                      </a:lnTo>
                      <a:lnTo>
                        <a:pt x="370" y="86"/>
                      </a:lnTo>
                      <a:lnTo>
                        <a:pt x="409" y="100"/>
                      </a:lnTo>
                      <a:lnTo>
                        <a:pt x="447" y="114"/>
                      </a:lnTo>
                      <a:lnTo>
                        <a:pt x="483" y="130"/>
                      </a:lnTo>
                      <a:lnTo>
                        <a:pt x="516" y="145"/>
                      </a:lnTo>
                      <a:lnTo>
                        <a:pt x="548" y="162"/>
                      </a:lnTo>
                      <a:lnTo>
                        <a:pt x="578" y="179"/>
                      </a:lnTo>
                      <a:lnTo>
                        <a:pt x="604" y="196"/>
                      </a:lnTo>
                      <a:lnTo>
                        <a:pt x="629" y="214"/>
                      </a:lnTo>
                      <a:lnTo>
                        <a:pt x="634" y="218"/>
                      </a:lnTo>
                      <a:lnTo>
                        <a:pt x="637" y="222"/>
                      </a:lnTo>
                      <a:lnTo>
                        <a:pt x="641" y="227"/>
                      </a:lnTo>
                      <a:lnTo>
                        <a:pt x="644" y="232"/>
                      </a:lnTo>
                      <a:close/>
                    </a:path>
                  </a:pathLst>
                </a:custGeom>
                <a:solidFill>
                  <a:srgbClr val="FFFFFF"/>
                </a:solidFill>
                <a:ln w="9525">
                  <a:noFill/>
                  <a:round/>
                  <a:headEnd/>
                  <a:tailEnd/>
                </a:ln>
              </p:spPr>
              <p:txBody>
                <a:bodyPr/>
                <a:lstStyle/>
                <a:p>
                  <a:endParaRPr lang="es-MX"/>
                </a:p>
              </p:txBody>
            </p:sp>
            <p:sp>
              <p:nvSpPr>
                <p:cNvPr id="76432" name="Freeform 4752"/>
                <p:cNvSpPr>
                  <a:spLocks noChangeAspect="1"/>
                </p:cNvSpPr>
                <p:nvPr/>
              </p:nvSpPr>
              <p:spPr bwMode="auto">
                <a:xfrm flipH="1">
                  <a:off x="664" y="1136"/>
                  <a:ext cx="31" cy="180"/>
                </a:xfrm>
                <a:custGeom>
                  <a:avLst/>
                  <a:gdLst/>
                  <a:ahLst/>
                  <a:cxnLst>
                    <a:cxn ang="0">
                      <a:pos x="11" y="0"/>
                    </a:cxn>
                    <a:cxn ang="0">
                      <a:pos x="33" y="0"/>
                    </a:cxn>
                    <a:cxn ang="0">
                      <a:pos x="38" y="1"/>
                    </a:cxn>
                    <a:cxn ang="0">
                      <a:pos x="41" y="3"/>
                    </a:cxn>
                    <a:cxn ang="0">
                      <a:pos x="45" y="8"/>
                    </a:cxn>
                    <a:cxn ang="0">
                      <a:pos x="46" y="13"/>
                    </a:cxn>
                    <a:cxn ang="0">
                      <a:pos x="63" y="332"/>
                    </a:cxn>
                    <a:cxn ang="0">
                      <a:pos x="63" y="332"/>
                    </a:cxn>
                    <a:cxn ang="0">
                      <a:pos x="60" y="335"/>
                    </a:cxn>
                    <a:cxn ang="0">
                      <a:pos x="55" y="339"/>
                    </a:cxn>
                    <a:cxn ang="0">
                      <a:pos x="50" y="342"/>
                    </a:cxn>
                    <a:cxn ang="0">
                      <a:pos x="45" y="345"/>
                    </a:cxn>
                    <a:cxn ang="0">
                      <a:pos x="39" y="349"/>
                    </a:cxn>
                    <a:cxn ang="0">
                      <a:pos x="33" y="352"/>
                    </a:cxn>
                    <a:cxn ang="0">
                      <a:pos x="26" y="356"/>
                    </a:cxn>
                    <a:cxn ang="0">
                      <a:pos x="19" y="359"/>
                    </a:cxn>
                    <a:cxn ang="0">
                      <a:pos x="0" y="13"/>
                    </a:cxn>
                    <a:cxn ang="0">
                      <a:pos x="1" y="8"/>
                    </a:cxn>
                    <a:cxn ang="0">
                      <a:pos x="3" y="3"/>
                    </a:cxn>
                    <a:cxn ang="0">
                      <a:pos x="7" y="1"/>
                    </a:cxn>
                    <a:cxn ang="0">
                      <a:pos x="11" y="0"/>
                    </a:cxn>
                  </a:cxnLst>
                  <a:rect l="0" t="0" r="r" b="b"/>
                  <a:pathLst>
                    <a:path w="63" h="359">
                      <a:moveTo>
                        <a:pt x="11" y="0"/>
                      </a:moveTo>
                      <a:lnTo>
                        <a:pt x="33" y="0"/>
                      </a:lnTo>
                      <a:lnTo>
                        <a:pt x="38" y="1"/>
                      </a:lnTo>
                      <a:lnTo>
                        <a:pt x="41" y="3"/>
                      </a:lnTo>
                      <a:lnTo>
                        <a:pt x="45" y="8"/>
                      </a:lnTo>
                      <a:lnTo>
                        <a:pt x="46" y="13"/>
                      </a:lnTo>
                      <a:lnTo>
                        <a:pt x="63" y="332"/>
                      </a:lnTo>
                      <a:lnTo>
                        <a:pt x="63" y="332"/>
                      </a:lnTo>
                      <a:lnTo>
                        <a:pt x="60" y="335"/>
                      </a:lnTo>
                      <a:lnTo>
                        <a:pt x="55" y="339"/>
                      </a:lnTo>
                      <a:lnTo>
                        <a:pt x="50" y="342"/>
                      </a:lnTo>
                      <a:lnTo>
                        <a:pt x="45" y="345"/>
                      </a:lnTo>
                      <a:lnTo>
                        <a:pt x="39" y="349"/>
                      </a:lnTo>
                      <a:lnTo>
                        <a:pt x="33" y="352"/>
                      </a:lnTo>
                      <a:lnTo>
                        <a:pt x="26" y="356"/>
                      </a:lnTo>
                      <a:lnTo>
                        <a:pt x="19" y="359"/>
                      </a:lnTo>
                      <a:lnTo>
                        <a:pt x="0" y="13"/>
                      </a:lnTo>
                      <a:lnTo>
                        <a:pt x="1" y="8"/>
                      </a:lnTo>
                      <a:lnTo>
                        <a:pt x="3" y="3"/>
                      </a:lnTo>
                      <a:lnTo>
                        <a:pt x="7" y="1"/>
                      </a:lnTo>
                      <a:lnTo>
                        <a:pt x="11" y="0"/>
                      </a:lnTo>
                      <a:close/>
                    </a:path>
                  </a:pathLst>
                </a:custGeom>
                <a:solidFill>
                  <a:srgbClr val="FFFFFF"/>
                </a:solidFill>
                <a:ln w="9525">
                  <a:noFill/>
                  <a:round/>
                  <a:headEnd/>
                  <a:tailEnd/>
                </a:ln>
              </p:spPr>
              <p:txBody>
                <a:bodyPr/>
                <a:lstStyle/>
                <a:p>
                  <a:endParaRPr lang="es-MX"/>
                </a:p>
              </p:txBody>
            </p:sp>
            <p:sp>
              <p:nvSpPr>
                <p:cNvPr id="76433" name="Freeform 4753"/>
                <p:cNvSpPr>
                  <a:spLocks noChangeAspect="1"/>
                </p:cNvSpPr>
                <p:nvPr/>
              </p:nvSpPr>
              <p:spPr bwMode="auto">
                <a:xfrm flipH="1">
                  <a:off x="729" y="1295"/>
                  <a:ext cx="160" cy="44"/>
                </a:xfrm>
                <a:custGeom>
                  <a:avLst/>
                  <a:gdLst/>
                  <a:ahLst/>
                  <a:cxnLst>
                    <a:cxn ang="0">
                      <a:pos x="40" y="86"/>
                    </a:cxn>
                    <a:cxn ang="0">
                      <a:pos x="36" y="81"/>
                    </a:cxn>
                    <a:cxn ang="0">
                      <a:pos x="33" y="76"/>
                    </a:cxn>
                    <a:cxn ang="0">
                      <a:pos x="29" y="69"/>
                    </a:cxn>
                    <a:cxn ang="0">
                      <a:pos x="25" y="62"/>
                    </a:cxn>
                    <a:cxn ang="0">
                      <a:pos x="19" y="54"/>
                    </a:cxn>
                    <a:cxn ang="0">
                      <a:pos x="13" y="46"/>
                    </a:cxn>
                    <a:cxn ang="0">
                      <a:pos x="7" y="39"/>
                    </a:cxn>
                    <a:cxn ang="0">
                      <a:pos x="0" y="31"/>
                    </a:cxn>
                    <a:cxn ang="0">
                      <a:pos x="0" y="20"/>
                    </a:cxn>
                    <a:cxn ang="0">
                      <a:pos x="278" y="0"/>
                    </a:cxn>
                    <a:cxn ang="0">
                      <a:pos x="321" y="69"/>
                    </a:cxn>
                    <a:cxn ang="0">
                      <a:pos x="309" y="71"/>
                    </a:cxn>
                    <a:cxn ang="0">
                      <a:pos x="298" y="73"/>
                    </a:cxn>
                    <a:cxn ang="0">
                      <a:pos x="286" y="76"/>
                    </a:cxn>
                    <a:cxn ang="0">
                      <a:pos x="273" y="77"/>
                    </a:cxn>
                    <a:cxn ang="0">
                      <a:pos x="261" y="79"/>
                    </a:cxn>
                    <a:cxn ang="0">
                      <a:pos x="248" y="80"/>
                    </a:cxn>
                    <a:cxn ang="0">
                      <a:pos x="235" y="81"/>
                    </a:cxn>
                    <a:cxn ang="0">
                      <a:pos x="223" y="84"/>
                    </a:cxn>
                    <a:cxn ang="0">
                      <a:pos x="209" y="85"/>
                    </a:cxn>
                    <a:cxn ang="0">
                      <a:pos x="195" y="86"/>
                    </a:cxn>
                    <a:cxn ang="0">
                      <a:pos x="181" y="86"/>
                    </a:cxn>
                    <a:cxn ang="0">
                      <a:pos x="167" y="87"/>
                    </a:cxn>
                    <a:cxn ang="0">
                      <a:pos x="154" y="87"/>
                    </a:cxn>
                    <a:cxn ang="0">
                      <a:pos x="139" y="88"/>
                    </a:cxn>
                    <a:cxn ang="0">
                      <a:pos x="125" y="88"/>
                    </a:cxn>
                    <a:cxn ang="0">
                      <a:pos x="110" y="88"/>
                    </a:cxn>
                    <a:cxn ang="0">
                      <a:pos x="101" y="88"/>
                    </a:cxn>
                    <a:cxn ang="0">
                      <a:pos x="91" y="88"/>
                    </a:cxn>
                    <a:cxn ang="0">
                      <a:pos x="82" y="88"/>
                    </a:cxn>
                    <a:cxn ang="0">
                      <a:pos x="74" y="87"/>
                    </a:cxn>
                    <a:cxn ang="0">
                      <a:pos x="65" y="87"/>
                    </a:cxn>
                    <a:cxn ang="0">
                      <a:pos x="57" y="87"/>
                    </a:cxn>
                    <a:cxn ang="0">
                      <a:pos x="48" y="86"/>
                    </a:cxn>
                    <a:cxn ang="0">
                      <a:pos x="40" y="86"/>
                    </a:cxn>
                  </a:cxnLst>
                  <a:rect l="0" t="0" r="r" b="b"/>
                  <a:pathLst>
                    <a:path w="321" h="88">
                      <a:moveTo>
                        <a:pt x="40" y="86"/>
                      </a:moveTo>
                      <a:lnTo>
                        <a:pt x="36" y="81"/>
                      </a:lnTo>
                      <a:lnTo>
                        <a:pt x="33" y="76"/>
                      </a:lnTo>
                      <a:lnTo>
                        <a:pt x="29" y="69"/>
                      </a:lnTo>
                      <a:lnTo>
                        <a:pt x="25" y="62"/>
                      </a:lnTo>
                      <a:lnTo>
                        <a:pt x="19" y="54"/>
                      </a:lnTo>
                      <a:lnTo>
                        <a:pt x="13" y="46"/>
                      </a:lnTo>
                      <a:lnTo>
                        <a:pt x="7" y="39"/>
                      </a:lnTo>
                      <a:lnTo>
                        <a:pt x="0" y="31"/>
                      </a:lnTo>
                      <a:lnTo>
                        <a:pt x="0" y="20"/>
                      </a:lnTo>
                      <a:lnTo>
                        <a:pt x="278" y="0"/>
                      </a:lnTo>
                      <a:lnTo>
                        <a:pt x="321" y="69"/>
                      </a:lnTo>
                      <a:lnTo>
                        <a:pt x="309" y="71"/>
                      </a:lnTo>
                      <a:lnTo>
                        <a:pt x="298" y="73"/>
                      </a:lnTo>
                      <a:lnTo>
                        <a:pt x="286" y="76"/>
                      </a:lnTo>
                      <a:lnTo>
                        <a:pt x="273" y="77"/>
                      </a:lnTo>
                      <a:lnTo>
                        <a:pt x="261" y="79"/>
                      </a:lnTo>
                      <a:lnTo>
                        <a:pt x="248" y="80"/>
                      </a:lnTo>
                      <a:lnTo>
                        <a:pt x="235" y="81"/>
                      </a:lnTo>
                      <a:lnTo>
                        <a:pt x="223" y="84"/>
                      </a:lnTo>
                      <a:lnTo>
                        <a:pt x="209" y="85"/>
                      </a:lnTo>
                      <a:lnTo>
                        <a:pt x="195" y="86"/>
                      </a:lnTo>
                      <a:lnTo>
                        <a:pt x="181" y="86"/>
                      </a:lnTo>
                      <a:lnTo>
                        <a:pt x="167" y="87"/>
                      </a:lnTo>
                      <a:lnTo>
                        <a:pt x="154" y="87"/>
                      </a:lnTo>
                      <a:lnTo>
                        <a:pt x="139" y="88"/>
                      </a:lnTo>
                      <a:lnTo>
                        <a:pt x="125" y="88"/>
                      </a:lnTo>
                      <a:lnTo>
                        <a:pt x="110" y="88"/>
                      </a:lnTo>
                      <a:lnTo>
                        <a:pt x="101" y="88"/>
                      </a:lnTo>
                      <a:lnTo>
                        <a:pt x="91" y="88"/>
                      </a:lnTo>
                      <a:lnTo>
                        <a:pt x="82" y="88"/>
                      </a:lnTo>
                      <a:lnTo>
                        <a:pt x="74" y="87"/>
                      </a:lnTo>
                      <a:lnTo>
                        <a:pt x="65" y="87"/>
                      </a:lnTo>
                      <a:lnTo>
                        <a:pt x="57" y="87"/>
                      </a:lnTo>
                      <a:lnTo>
                        <a:pt x="48" y="86"/>
                      </a:lnTo>
                      <a:lnTo>
                        <a:pt x="40" y="86"/>
                      </a:lnTo>
                      <a:close/>
                    </a:path>
                  </a:pathLst>
                </a:custGeom>
                <a:solidFill>
                  <a:srgbClr val="FFFFFF"/>
                </a:solidFill>
                <a:ln w="9525">
                  <a:noFill/>
                  <a:round/>
                  <a:headEnd/>
                  <a:tailEnd/>
                </a:ln>
              </p:spPr>
              <p:txBody>
                <a:bodyPr/>
                <a:lstStyle/>
                <a:p>
                  <a:endParaRPr lang="es-MX"/>
                </a:p>
              </p:txBody>
            </p:sp>
            <p:sp>
              <p:nvSpPr>
                <p:cNvPr id="76434" name="Freeform 4754"/>
                <p:cNvSpPr>
                  <a:spLocks noChangeAspect="1"/>
                </p:cNvSpPr>
                <p:nvPr/>
              </p:nvSpPr>
              <p:spPr bwMode="auto">
                <a:xfrm flipH="1">
                  <a:off x="716" y="1023"/>
                  <a:ext cx="200" cy="203"/>
                </a:xfrm>
                <a:custGeom>
                  <a:avLst/>
                  <a:gdLst/>
                  <a:ahLst/>
                  <a:cxnLst>
                    <a:cxn ang="0">
                      <a:pos x="209" y="1"/>
                    </a:cxn>
                    <a:cxn ang="0">
                      <a:pos x="248" y="9"/>
                    </a:cxn>
                    <a:cxn ang="0">
                      <a:pos x="285" y="24"/>
                    </a:cxn>
                    <a:cxn ang="0">
                      <a:pos x="318" y="46"/>
                    </a:cxn>
                    <a:cxn ang="0">
                      <a:pos x="348" y="75"/>
                    </a:cxn>
                    <a:cxn ang="0">
                      <a:pos x="372" y="107"/>
                    </a:cxn>
                    <a:cxn ang="0">
                      <a:pos x="390" y="144"/>
                    </a:cxn>
                    <a:cxn ang="0">
                      <a:pos x="399" y="182"/>
                    </a:cxn>
                    <a:cxn ang="0">
                      <a:pos x="400" y="229"/>
                    </a:cxn>
                    <a:cxn ang="0">
                      <a:pos x="387" y="288"/>
                    </a:cxn>
                    <a:cxn ang="0">
                      <a:pos x="363" y="342"/>
                    </a:cxn>
                    <a:cxn ang="0">
                      <a:pos x="331" y="385"/>
                    </a:cxn>
                    <a:cxn ang="0">
                      <a:pos x="306" y="402"/>
                    </a:cxn>
                    <a:cxn ang="0">
                      <a:pos x="294" y="405"/>
                    </a:cxn>
                    <a:cxn ang="0">
                      <a:pos x="281" y="407"/>
                    </a:cxn>
                    <a:cxn ang="0">
                      <a:pos x="270" y="403"/>
                    </a:cxn>
                    <a:cxn ang="0">
                      <a:pos x="241" y="382"/>
                    </a:cxn>
                    <a:cxn ang="0">
                      <a:pos x="209" y="328"/>
                    </a:cxn>
                    <a:cxn ang="0">
                      <a:pos x="193" y="272"/>
                    </a:cxn>
                    <a:cxn ang="0">
                      <a:pos x="186" y="233"/>
                    </a:cxn>
                    <a:cxn ang="0">
                      <a:pos x="183" y="215"/>
                    </a:cxn>
                    <a:cxn ang="0">
                      <a:pos x="174" y="193"/>
                    </a:cxn>
                    <a:cxn ang="0">
                      <a:pos x="162" y="181"/>
                    </a:cxn>
                    <a:cxn ang="0">
                      <a:pos x="151" y="174"/>
                    </a:cxn>
                    <a:cxn ang="0">
                      <a:pos x="141" y="169"/>
                    </a:cxn>
                    <a:cxn ang="0">
                      <a:pos x="129" y="167"/>
                    </a:cxn>
                    <a:cxn ang="0">
                      <a:pos x="0" y="167"/>
                    </a:cxn>
                    <a:cxn ang="0">
                      <a:pos x="7" y="132"/>
                    </a:cxn>
                    <a:cxn ang="0">
                      <a:pos x="21" y="100"/>
                    </a:cxn>
                    <a:cxn ang="0">
                      <a:pos x="39" y="73"/>
                    </a:cxn>
                    <a:cxn ang="0">
                      <a:pos x="61" y="47"/>
                    </a:cxn>
                    <a:cxn ang="0">
                      <a:pos x="89" y="28"/>
                    </a:cxn>
                    <a:cxn ang="0">
                      <a:pos x="119" y="13"/>
                    </a:cxn>
                    <a:cxn ang="0">
                      <a:pos x="152" y="3"/>
                    </a:cxn>
                    <a:cxn ang="0">
                      <a:pos x="188" y="0"/>
                    </a:cxn>
                  </a:cxnLst>
                  <a:rect l="0" t="0" r="r" b="b"/>
                  <a:pathLst>
                    <a:path w="401" h="407">
                      <a:moveTo>
                        <a:pt x="188" y="0"/>
                      </a:moveTo>
                      <a:lnTo>
                        <a:pt x="209" y="1"/>
                      </a:lnTo>
                      <a:lnTo>
                        <a:pt x="228" y="3"/>
                      </a:lnTo>
                      <a:lnTo>
                        <a:pt x="248" y="9"/>
                      </a:lnTo>
                      <a:lnTo>
                        <a:pt x="266" y="16"/>
                      </a:lnTo>
                      <a:lnTo>
                        <a:pt x="285" y="24"/>
                      </a:lnTo>
                      <a:lnTo>
                        <a:pt x="302" y="35"/>
                      </a:lnTo>
                      <a:lnTo>
                        <a:pt x="318" y="46"/>
                      </a:lnTo>
                      <a:lnTo>
                        <a:pt x="334" y="60"/>
                      </a:lnTo>
                      <a:lnTo>
                        <a:pt x="348" y="75"/>
                      </a:lnTo>
                      <a:lnTo>
                        <a:pt x="361" y="91"/>
                      </a:lnTo>
                      <a:lnTo>
                        <a:pt x="372" y="107"/>
                      </a:lnTo>
                      <a:lnTo>
                        <a:pt x="382" y="126"/>
                      </a:lnTo>
                      <a:lnTo>
                        <a:pt x="390" y="144"/>
                      </a:lnTo>
                      <a:lnTo>
                        <a:pt x="395" y="162"/>
                      </a:lnTo>
                      <a:lnTo>
                        <a:pt x="399" y="182"/>
                      </a:lnTo>
                      <a:lnTo>
                        <a:pt x="401" y="202"/>
                      </a:lnTo>
                      <a:lnTo>
                        <a:pt x="400" y="229"/>
                      </a:lnTo>
                      <a:lnTo>
                        <a:pt x="395" y="259"/>
                      </a:lnTo>
                      <a:lnTo>
                        <a:pt x="387" y="288"/>
                      </a:lnTo>
                      <a:lnTo>
                        <a:pt x="377" y="316"/>
                      </a:lnTo>
                      <a:lnTo>
                        <a:pt x="363" y="342"/>
                      </a:lnTo>
                      <a:lnTo>
                        <a:pt x="348" y="365"/>
                      </a:lnTo>
                      <a:lnTo>
                        <a:pt x="331" y="385"/>
                      </a:lnTo>
                      <a:lnTo>
                        <a:pt x="312" y="399"/>
                      </a:lnTo>
                      <a:lnTo>
                        <a:pt x="306" y="402"/>
                      </a:lnTo>
                      <a:lnTo>
                        <a:pt x="300" y="404"/>
                      </a:lnTo>
                      <a:lnTo>
                        <a:pt x="294" y="405"/>
                      </a:lnTo>
                      <a:lnTo>
                        <a:pt x="288" y="407"/>
                      </a:lnTo>
                      <a:lnTo>
                        <a:pt x="281" y="407"/>
                      </a:lnTo>
                      <a:lnTo>
                        <a:pt x="276" y="405"/>
                      </a:lnTo>
                      <a:lnTo>
                        <a:pt x="270" y="403"/>
                      </a:lnTo>
                      <a:lnTo>
                        <a:pt x="264" y="401"/>
                      </a:lnTo>
                      <a:lnTo>
                        <a:pt x="241" y="382"/>
                      </a:lnTo>
                      <a:lnTo>
                        <a:pt x="223" y="357"/>
                      </a:lnTo>
                      <a:lnTo>
                        <a:pt x="209" y="328"/>
                      </a:lnTo>
                      <a:lnTo>
                        <a:pt x="200" y="299"/>
                      </a:lnTo>
                      <a:lnTo>
                        <a:pt x="193" y="272"/>
                      </a:lnTo>
                      <a:lnTo>
                        <a:pt x="188" y="249"/>
                      </a:lnTo>
                      <a:lnTo>
                        <a:pt x="186" y="233"/>
                      </a:lnTo>
                      <a:lnTo>
                        <a:pt x="186" y="227"/>
                      </a:lnTo>
                      <a:lnTo>
                        <a:pt x="183" y="215"/>
                      </a:lnTo>
                      <a:lnTo>
                        <a:pt x="180" y="204"/>
                      </a:lnTo>
                      <a:lnTo>
                        <a:pt x="174" y="193"/>
                      </a:lnTo>
                      <a:lnTo>
                        <a:pt x="166" y="184"/>
                      </a:lnTo>
                      <a:lnTo>
                        <a:pt x="162" y="181"/>
                      </a:lnTo>
                      <a:lnTo>
                        <a:pt x="156" y="177"/>
                      </a:lnTo>
                      <a:lnTo>
                        <a:pt x="151" y="174"/>
                      </a:lnTo>
                      <a:lnTo>
                        <a:pt x="145" y="172"/>
                      </a:lnTo>
                      <a:lnTo>
                        <a:pt x="141" y="169"/>
                      </a:lnTo>
                      <a:lnTo>
                        <a:pt x="135" y="168"/>
                      </a:lnTo>
                      <a:lnTo>
                        <a:pt x="129" y="167"/>
                      </a:lnTo>
                      <a:lnTo>
                        <a:pt x="124" y="167"/>
                      </a:lnTo>
                      <a:lnTo>
                        <a:pt x="0" y="167"/>
                      </a:lnTo>
                      <a:lnTo>
                        <a:pt x="4" y="150"/>
                      </a:lnTo>
                      <a:lnTo>
                        <a:pt x="7" y="132"/>
                      </a:lnTo>
                      <a:lnTo>
                        <a:pt x="13" y="116"/>
                      </a:lnTo>
                      <a:lnTo>
                        <a:pt x="21" y="100"/>
                      </a:lnTo>
                      <a:lnTo>
                        <a:pt x="29" y="86"/>
                      </a:lnTo>
                      <a:lnTo>
                        <a:pt x="39" y="73"/>
                      </a:lnTo>
                      <a:lnTo>
                        <a:pt x="50" y="60"/>
                      </a:lnTo>
                      <a:lnTo>
                        <a:pt x="61" y="47"/>
                      </a:lnTo>
                      <a:lnTo>
                        <a:pt x="75" y="37"/>
                      </a:lnTo>
                      <a:lnTo>
                        <a:pt x="89" y="28"/>
                      </a:lnTo>
                      <a:lnTo>
                        <a:pt x="104" y="20"/>
                      </a:lnTo>
                      <a:lnTo>
                        <a:pt x="119" y="13"/>
                      </a:lnTo>
                      <a:lnTo>
                        <a:pt x="135" y="7"/>
                      </a:lnTo>
                      <a:lnTo>
                        <a:pt x="152" y="3"/>
                      </a:lnTo>
                      <a:lnTo>
                        <a:pt x="170" y="1"/>
                      </a:lnTo>
                      <a:lnTo>
                        <a:pt x="188" y="0"/>
                      </a:lnTo>
                      <a:close/>
                    </a:path>
                  </a:pathLst>
                </a:custGeom>
                <a:solidFill>
                  <a:srgbClr val="11C126"/>
                </a:solidFill>
                <a:ln w="9525">
                  <a:noFill/>
                  <a:round/>
                  <a:headEnd/>
                  <a:tailEnd/>
                </a:ln>
              </p:spPr>
              <p:txBody>
                <a:bodyPr/>
                <a:lstStyle/>
                <a:p>
                  <a:endParaRPr lang="es-MX"/>
                </a:p>
              </p:txBody>
            </p:sp>
            <p:sp>
              <p:nvSpPr>
                <p:cNvPr id="76435" name="Freeform 4755"/>
                <p:cNvSpPr>
                  <a:spLocks noChangeAspect="1"/>
                </p:cNvSpPr>
                <p:nvPr/>
              </p:nvSpPr>
              <p:spPr bwMode="auto">
                <a:xfrm flipH="1">
                  <a:off x="755" y="1122"/>
                  <a:ext cx="245" cy="168"/>
                </a:xfrm>
                <a:custGeom>
                  <a:avLst/>
                  <a:gdLst/>
                  <a:ahLst/>
                  <a:cxnLst>
                    <a:cxn ang="0">
                      <a:pos x="0" y="177"/>
                    </a:cxn>
                    <a:cxn ang="0">
                      <a:pos x="1" y="168"/>
                    </a:cxn>
                    <a:cxn ang="0">
                      <a:pos x="8" y="153"/>
                    </a:cxn>
                    <a:cxn ang="0">
                      <a:pos x="22" y="134"/>
                    </a:cxn>
                    <a:cxn ang="0">
                      <a:pos x="42" y="111"/>
                    </a:cxn>
                    <a:cxn ang="0">
                      <a:pos x="65" y="85"/>
                    </a:cxn>
                    <a:cxn ang="0">
                      <a:pos x="92" y="58"/>
                    </a:cxn>
                    <a:cxn ang="0">
                      <a:pos x="124" y="29"/>
                    </a:cxn>
                    <a:cxn ang="0">
                      <a:pos x="156" y="0"/>
                    </a:cxn>
                    <a:cxn ang="0">
                      <a:pos x="292" y="0"/>
                    </a:cxn>
                    <a:cxn ang="0">
                      <a:pos x="297" y="1"/>
                    </a:cxn>
                    <a:cxn ang="0">
                      <a:pos x="303" y="2"/>
                    </a:cxn>
                    <a:cxn ang="0">
                      <a:pos x="308" y="5"/>
                    </a:cxn>
                    <a:cxn ang="0">
                      <a:pos x="312" y="8"/>
                    </a:cxn>
                    <a:cxn ang="0">
                      <a:pos x="316" y="13"/>
                    </a:cxn>
                    <a:cxn ang="0">
                      <a:pos x="319" y="17"/>
                    </a:cxn>
                    <a:cxn ang="0">
                      <a:pos x="321" y="23"/>
                    </a:cxn>
                    <a:cxn ang="0">
                      <a:pos x="322" y="29"/>
                    </a:cxn>
                    <a:cxn ang="0">
                      <a:pos x="323" y="37"/>
                    </a:cxn>
                    <a:cxn ang="0">
                      <a:pos x="325" y="57"/>
                    </a:cxn>
                    <a:cxn ang="0">
                      <a:pos x="330" y="82"/>
                    </a:cxn>
                    <a:cxn ang="0">
                      <a:pos x="338" y="113"/>
                    </a:cxn>
                    <a:cxn ang="0">
                      <a:pos x="349" y="145"/>
                    </a:cxn>
                    <a:cxn ang="0">
                      <a:pos x="367" y="177"/>
                    </a:cxn>
                    <a:cxn ang="0">
                      <a:pos x="388" y="206"/>
                    </a:cxn>
                    <a:cxn ang="0">
                      <a:pos x="417" y="228"/>
                    </a:cxn>
                    <a:cxn ang="0">
                      <a:pos x="425" y="232"/>
                    </a:cxn>
                    <a:cxn ang="0">
                      <a:pos x="433" y="235"/>
                    </a:cxn>
                    <a:cxn ang="0">
                      <a:pos x="440" y="237"/>
                    </a:cxn>
                    <a:cxn ang="0">
                      <a:pos x="448" y="239"/>
                    </a:cxn>
                    <a:cxn ang="0">
                      <a:pos x="456" y="239"/>
                    </a:cxn>
                    <a:cxn ang="0">
                      <a:pos x="465" y="239"/>
                    </a:cxn>
                    <a:cxn ang="0">
                      <a:pos x="473" y="236"/>
                    </a:cxn>
                    <a:cxn ang="0">
                      <a:pos x="481" y="234"/>
                    </a:cxn>
                    <a:cxn ang="0">
                      <a:pos x="490" y="316"/>
                    </a:cxn>
                    <a:cxn ang="0">
                      <a:pos x="220" y="336"/>
                    </a:cxn>
                    <a:cxn ang="0">
                      <a:pos x="205" y="211"/>
                    </a:cxn>
                    <a:cxn ang="0">
                      <a:pos x="192" y="211"/>
                    </a:cxn>
                    <a:cxn ang="0">
                      <a:pos x="190" y="211"/>
                    </a:cxn>
                    <a:cxn ang="0">
                      <a:pos x="186" y="211"/>
                    </a:cxn>
                    <a:cxn ang="0">
                      <a:pos x="179" y="210"/>
                    </a:cxn>
                    <a:cxn ang="0">
                      <a:pos x="170" y="210"/>
                    </a:cxn>
                    <a:cxn ang="0">
                      <a:pos x="158" y="209"/>
                    </a:cxn>
                    <a:cxn ang="0">
                      <a:pos x="145" y="207"/>
                    </a:cxn>
                    <a:cxn ang="0">
                      <a:pos x="132" y="206"/>
                    </a:cxn>
                    <a:cxn ang="0">
                      <a:pos x="117" y="205"/>
                    </a:cxn>
                    <a:cxn ang="0">
                      <a:pos x="102" y="203"/>
                    </a:cxn>
                    <a:cxn ang="0">
                      <a:pos x="86" y="201"/>
                    </a:cxn>
                    <a:cxn ang="0">
                      <a:pos x="69" y="198"/>
                    </a:cxn>
                    <a:cxn ang="0">
                      <a:pos x="54" y="195"/>
                    </a:cxn>
                    <a:cxn ang="0">
                      <a:pos x="39" y="191"/>
                    </a:cxn>
                    <a:cxn ang="0">
                      <a:pos x="26" y="188"/>
                    </a:cxn>
                    <a:cxn ang="0">
                      <a:pos x="13" y="183"/>
                    </a:cxn>
                    <a:cxn ang="0">
                      <a:pos x="1" y="179"/>
                    </a:cxn>
                    <a:cxn ang="0">
                      <a:pos x="0" y="177"/>
                    </a:cxn>
                    <a:cxn ang="0">
                      <a:pos x="0" y="177"/>
                    </a:cxn>
                    <a:cxn ang="0">
                      <a:pos x="0" y="177"/>
                    </a:cxn>
                    <a:cxn ang="0">
                      <a:pos x="0" y="177"/>
                    </a:cxn>
                  </a:cxnLst>
                  <a:rect l="0" t="0" r="r" b="b"/>
                  <a:pathLst>
                    <a:path w="490" h="336">
                      <a:moveTo>
                        <a:pt x="0" y="177"/>
                      </a:moveTo>
                      <a:lnTo>
                        <a:pt x="1" y="168"/>
                      </a:lnTo>
                      <a:lnTo>
                        <a:pt x="8" y="153"/>
                      </a:lnTo>
                      <a:lnTo>
                        <a:pt x="22" y="134"/>
                      </a:lnTo>
                      <a:lnTo>
                        <a:pt x="42" y="111"/>
                      </a:lnTo>
                      <a:lnTo>
                        <a:pt x="65" y="85"/>
                      </a:lnTo>
                      <a:lnTo>
                        <a:pt x="92" y="58"/>
                      </a:lnTo>
                      <a:lnTo>
                        <a:pt x="124" y="29"/>
                      </a:lnTo>
                      <a:lnTo>
                        <a:pt x="156" y="0"/>
                      </a:lnTo>
                      <a:lnTo>
                        <a:pt x="292" y="0"/>
                      </a:lnTo>
                      <a:lnTo>
                        <a:pt x="297" y="1"/>
                      </a:lnTo>
                      <a:lnTo>
                        <a:pt x="303" y="2"/>
                      </a:lnTo>
                      <a:lnTo>
                        <a:pt x="308" y="5"/>
                      </a:lnTo>
                      <a:lnTo>
                        <a:pt x="312" y="8"/>
                      </a:lnTo>
                      <a:lnTo>
                        <a:pt x="316" y="13"/>
                      </a:lnTo>
                      <a:lnTo>
                        <a:pt x="319" y="17"/>
                      </a:lnTo>
                      <a:lnTo>
                        <a:pt x="321" y="23"/>
                      </a:lnTo>
                      <a:lnTo>
                        <a:pt x="322" y="29"/>
                      </a:lnTo>
                      <a:lnTo>
                        <a:pt x="323" y="37"/>
                      </a:lnTo>
                      <a:lnTo>
                        <a:pt x="325" y="57"/>
                      </a:lnTo>
                      <a:lnTo>
                        <a:pt x="330" y="82"/>
                      </a:lnTo>
                      <a:lnTo>
                        <a:pt x="338" y="113"/>
                      </a:lnTo>
                      <a:lnTo>
                        <a:pt x="349" y="145"/>
                      </a:lnTo>
                      <a:lnTo>
                        <a:pt x="367" y="177"/>
                      </a:lnTo>
                      <a:lnTo>
                        <a:pt x="388" y="206"/>
                      </a:lnTo>
                      <a:lnTo>
                        <a:pt x="417" y="228"/>
                      </a:lnTo>
                      <a:lnTo>
                        <a:pt x="425" y="232"/>
                      </a:lnTo>
                      <a:lnTo>
                        <a:pt x="433" y="235"/>
                      </a:lnTo>
                      <a:lnTo>
                        <a:pt x="440" y="237"/>
                      </a:lnTo>
                      <a:lnTo>
                        <a:pt x="448" y="239"/>
                      </a:lnTo>
                      <a:lnTo>
                        <a:pt x="456" y="239"/>
                      </a:lnTo>
                      <a:lnTo>
                        <a:pt x="465" y="239"/>
                      </a:lnTo>
                      <a:lnTo>
                        <a:pt x="473" y="236"/>
                      </a:lnTo>
                      <a:lnTo>
                        <a:pt x="481" y="234"/>
                      </a:lnTo>
                      <a:lnTo>
                        <a:pt x="490" y="316"/>
                      </a:lnTo>
                      <a:lnTo>
                        <a:pt x="220" y="336"/>
                      </a:lnTo>
                      <a:lnTo>
                        <a:pt x="205" y="211"/>
                      </a:lnTo>
                      <a:lnTo>
                        <a:pt x="192" y="211"/>
                      </a:lnTo>
                      <a:lnTo>
                        <a:pt x="190" y="211"/>
                      </a:lnTo>
                      <a:lnTo>
                        <a:pt x="186" y="211"/>
                      </a:lnTo>
                      <a:lnTo>
                        <a:pt x="179" y="210"/>
                      </a:lnTo>
                      <a:lnTo>
                        <a:pt x="170" y="210"/>
                      </a:lnTo>
                      <a:lnTo>
                        <a:pt x="158" y="209"/>
                      </a:lnTo>
                      <a:lnTo>
                        <a:pt x="145" y="207"/>
                      </a:lnTo>
                      <a:lnTo>
                        <a:pt x="132" y="206"/>
                      </a:lnTo>
                      <a:lnTo>
                        <a:pt x="117" y="205"/>
                      </a:lnTo>
                      <a:lnTo>
                        <a:pt x="102" y="203"/>
                      </a:lnTo>
                      <a:lnTo>
                        <a:pt x="86" y="201"/>
                      </a:lnTo>
                      <a:lnTo>
                        <a:pt x="69" y="198"/>
                      </a:lnTo>
                      <a:lnTo>
                        <a:pt x="54" y="195"/>
                      </a:lnTo>
                      <a:lnTo>
                        <a:pt x="39" y="191"/>
                      </a:lnTo>
                      <a:lnTo>
                        <a:pt x="26" y="188"/>
                      </a:lnTo>
                      <a:lnTo>
                        <a:pt x="13" y="183"/>
                      </a:lnTo>
                      <a:lnTo>
                        <a:pt x="1" y="179"/>
                      </a:lnTo>
                      <a:lnTo>
                        <a:pt x="0" y="177"/>
                      </a:lnTo>
                      <a:lnTo>
                        <a:pt x="0" y="177"/>
                      </a:lnTo>
                      <a:lnTo>
                        <a:pt x="0" y="177"/>
                      </a:lnTo>
                      <a:lnTo>
                        <a:pt x="0" y="177"/>
                      </a:lnTo>
                      <a:close/>
                    </a:path>
                  </a:pathLst>
                </a:custGeom>
                <a:solidFill>
                  <a:srgbClr val="FFFFFF"/>
                </a:solidFill>
                <a:ln w="9525">
                  <a:noFill/>
                  <a:round/>
                  <a:headEnd/>
                  <a:tailEnd/>
                </a:ln>
              </p:spPr>
              <p:txBody>
                <a:bodyPr/>
                <a:lstStyle/>
                <a:p>
                  <a:endParaRPr lang="es-MX"/>
                </a:p>
              </p:txBody>
            </p:sp>
            <p:sp>
              <p:nvSpPr>
                <p:cNvPr id="76436" name="Freeform 4756"/>
                <p:cNvSpPr>
                  <a:spLocks noChangeAspect="1"/>
                </p:cNvSpPr>
                <p:nvPr/>
              </p:nvSpPr>
              <p:spPr bwMode="auto">
                <a:xfrm flipH="1">
                  <a:off x="888" y="1313"/>
                  <a:ext cx="53" cy="24"/>
                </a:xfrm>
                <a:custGeom>
                  <a:avLst/>
                  <a:gdLst/>
                  <a:ahLst/>
                  <a:cxnLst>
                    <a:cxn ang="0">
                      <a:pos x="53" y="0"/>
                    </a:cxn>
                    <a:cxn ang="0">
                      <a:pos x="56" y="0"/>
                    </a:cxn>
                    <a:cxn ang="0">
                      <a:pos x="61" y="2"/>
                    </a:cxn>
                    <a:cxn ang="0">
                      <a:pos x="67" y="4"/>
                    </a:cxn>
                    <a:cxn ang="0">
                      <a:pos x="72" y="8"/>
                    </a:cxn>
                    <a:cxn ang="0">
                      <a:pos x="72" y="11"/>
                    </a:cxn>
                    <a:cxn ang="0">
                      <a:pos x="76" y="12"/>
                    </a:cxn>
                    <a:cxn ang="0">
                      <a:pos x="84" y="20"/>
                    </a:cxn>
                    <a:cxn ang="0">
                      <a:pos x="91" y="28"/>
                    </a:cxn>
                    <a:cxn ang="0">
                      <a:pos x="99" y="38"/>
                    </a:cxn>
                    <a:cxn ang="0">
                      <a:pos x="106" y="49"/>
                    </a:cxn>
                    <a:cxn ang="0">
                      <a:pos x="92" y="48"/>
                    </a:cxn>
                    <a:cxn ang="0">
                      <a:pos x="78" y="46"/>
                    </a:cxn>
                    <a:cxn ang="0">
                      <a:pos x="64" y="44"/>
                    </a:cxn>
                    <a:cxn ang="0">
                      <a:pos x="50" y="43"/>
                    </a:cxn>
                    <a:cxn ang="0">
                      <a:pos x="38" y="41"/>
                    </a:cxn>
                    <a:cxn ang="0">
                      <a:pos x="25" y="38"/>
                    </a:cxn>
                    <a:cxn ang="0">
                      <a:pos x="12" y="36"/>
                    </a:cxn>
                    <a:cxn ang="0">
                      <a:pos x="0" y="34"/>
                    </a:cxn>
                    <a:cxn ang="0">
                      <a:pos x="33" y="22"/>
                    </a:cxn>
                    <a:cxn ang="0">
                      <a:pos x="30" y="12"/>
                    </a:cxn>
                    <a:cxn ang="0">
                      <a:pos x="32" y="10"/>
                    </a:cxn>
                    <a:cxn ang="0">
                      <a:pos x="37" y="7"/>
                    </a:cxn>
                    <a:cxn ang="0">
                      <a:pos x="42" y="4"/>
                    </a:cxn>
                    <a:cxn ang="0">
                      <a:pos x="53" y="0"/>
                    </a:cxn>
                  </a:cxnLst>
                  <a:rect l="0" t="0" r="r" b="b"/>
                  <a:pathLst>
                    <a:path w="106" h="49">
                      <a:moveTo>
                        <a:pt x="53" y="0"/>
                      </a:moveTo>
                      <a:lnTo>
                        <a:pt x="56" y="0"/>
                      </a:lnTo>
                      <a:lnTo>
                        <a:pt x="61" y="2"/>
                      </a:lnTo>
                      <a:lnTo>
                        <a:pt x="67" y="4"/>
                      </a:lnTo>
                      <a:lnTo>
                        <a:pt x="72" y="8"/>
                      </a:lnTo>
                      <a:lnTo>
                        <a:pt x="72" y="11"/>
                      </a:lnTo>
                      <a:lnTo>
                        <a:pt x="76" y="12"/>
                      </a:lnTo>
                      <a:lnTo>
                        <a:pt x="84" y="20"/>
                      </a:lnTo>
                      <a:lnTo>
                        <a:pt x="91" y="28"/>
                      </a:lnTo>
                      <a:lnTo>
                        <a:pt x="99" y="38"/>
                      </a:lnTo>
                      <a:lnTo>
                        <a:pt x="106" y="49"/>
                      </a:lnTo>
                      <a:lnTo>
                        <a:pt x="92" y="48"/>
                      </a:lnTo>
                      <a:lnTo>
                        <a:pt x="78" y="46"/>
                      </a:lnTo>
                      <a:lnTo>
                        <a:pt x="64" y="44"/>
                      </a:lnTo>
                      <a:lnTo>
                        <a:pt x="50" y="43"/>
                      </a:lnTo>
                      <a:lnTo>
                        <a:pt x="38" y="41"/>
                      </a:lnTo>
                      <a:lnTo>
                        <a:pt x="25" y="38"/>
                      </a:lnTo>
                      <a:lnTo>
                        <a:pt x="12" y="36"/>
                      </a:lnTo>
                      <a:lnTo>
                        <a:pt x="0" y="34"/>
                      </a:lnTo>
                      <a:lnTo>
                        <a:pt x="33" y="22"/>
                      </a:lnTo>
                      <a:lnTo>
                        <a:pt x="30" y="12"/>
                      </a:lnTo>
                      <a:lnTo>
                        <a:pt x="32" y="10"/>
                      </a:lnTo>
                      <a:lnTo>
                        <a:pt x="37" y="7"/>
                      </a:lnTo>
                      <a:lnTo>
                        <a:pt x="42" y="4"/>
                      </a:lnTo>
                      <a:lnTo>
                        <a:pt x="53" y="0"/>
                      </a:lnTo>
                      <a:close/>
                    </a:path>
                  </a:pathLst>
                </a:custGeom>
                <a:solidFill>
                  <a:srgbClr val="FFFFFF"/>
                </a:solidFill>
                <a:ln w="9525">
                  <a:noFill/>
                  <a:round/>
                  <a:headEnd/>
                  <a:tailEnd/>
                </a:ln>
              </p:spPr>
              <p:txBody>
                <a:bodyPr/>
                <a:lstStyle/>
                <a:p>
                  <a:endParaRPr lang="es-MX"/>
                </a:p>
              </p:txBody>
            </p:sp>
            <p:sp>
              <p:nvSpPr>
                <p:cNvPr id="76437" name="Freeform 4757"/>
                <p:cNvSpPr>
                  <a:spLocks noChangeAspect="1"/>
                </p:cNvSpPr>
                <p:nvPr/>
              </p:nvSpPr>
              <p:spPr bwMode="auto">
                <a:xfrm flipH="1">
                  <a:off x="939" y="1264"/>
                  <a:ext cx="41" cy="52"/>
                </a:xfrm>
                <a:custGeom>
                  <a:avLst/>
                  <a:gdLst/>
                  <a:ahLst/>
                  <a:cxnLst>
                    <a:cxn ang="0">
                      <a:pos x="5" y="3"/>
                    </a:cxn>
                    <a:cxn ang="0">
                      <a:pos x="9" y="1"/>
                    </a:cxn>
                    <a:cxn ang="0">
                      <a:pos x="12" y="0"/>
                    </a:cxn>
                    <a:cxn ang="0">
                      <a:pos x="15" y="0"/>
                    </a:cxn>
                    <a:cxn ang="0">
                      <a:pos x="19" y="2"/>
                    </a:cxn>
                    <a:cxn ang="0">
                      <a:pos x="83" y="89"/>
                    </a:cxn>
                    <a:cxn ang="0">
                      <a:pos x="82" y="91"/>
                    </a:cxn>
                    <a:cxn ang="0">
                      <a:pos x="81" y="93"/>
                    </a:cxn>
                    <a:cxn ang="0">
                      <a:pos x="80" y="94"/>
                    </a:cxn>
                    <a:cxn ang="0">
                      <a:pos x="80" y="96"/>
                    </a:cxn>
                    <a:cxn ang="0">
                      <a:pos x="65" y="102"/>
                    </a:cxn>
                    <a:cxn ang="0">
                      <a:pos x="2" y="17"/>
                    </a:cxn>
                    <a:cxn ang="0">
                      <a:pos x="0" y="15"/>
                    </a:cxn>
                    <a:cxn ang="0">
                      <a:pos x="0" y="11"/>
                    </a:cxn>
                    <a:cxn ang="0">
                      <a:pos x="2" y="8"/>
                    </a:cxn>
                    <a:cxn ang="0">
                      <a:pos x="5" y="3"/>
                    </a:cxn>
                  </a:cxnLst>
                  <a:rect l="0" t="0" r="r" b="b"/>
                  <a:pathLst>
                    <a:path w="83" h="102">
                      <a:moveTo>
                        <a:pt x="5" y="3"/>
                      </a:moveTo>
                      <a:lnTo>
                        <a:pt x="9" y="1"/>
                      </a:lnTo>
                      <a:lnTo>
                        <a:pt x="12" y="0"/>
                      </a:lnTo>
                      <a:lnTo>
                        <a:pt x="15" y="0"/>
                      </a:lnTo>
                      <a:lnTo>
                        <a:pt x="19" y="2"/>
                      </a:lnTo>
                      <a:lnTo>
                        <a:pt x="83" y="89"/>
                      </a:lnTo>
                      <a:lnTo>
                        <a:pt x="82" y="91"/>
                      </a:lnTo>
                      <a:lnTo>
                        <a:pt x="81" y="93"/>
                      </a:lnTo>
                      <a:lnTo>
                        <a:pt x="80" y="94"/>
                      </a:lnTo>
                      <a:lnTo>
                        <a:pt x="80" y="96"/>
                      </a:lnTo>
                      <a:lnTo>
                        <a:pt x="65" y="102"/>
                      </a:lnTo>
                      <a:lnTo>
                        <a:pt x="2" y="17"/>
                      </a:lnTo>
                      <a:lnTo>
                        <a:pt x="0" y="15"/>
                      </a:lnTo>
                      <a:lnTo>
                        <a:pt x="0" y="11"/>
                      </a:lnTo>
                      <a:lnTo>
                        <a:pt x="2" y="8"/>
                      </a:lnTo>
                      <a:lnTo>
                        <a:pt x="5" y="3"/>
                      </a:lnTo>
                      <a:close/>
                    </a:path>
                  </a:pathLst>
                </a:custGeom>
                <a:solidFill>
                  <a:srgbClr val="FFFFFF"/>
                </a:solidFill>
                <a:ln w="9525">
                  <a:noFill/>
                  <a:round/>
                  <a:headEnd/>
                  <a:tailEnd/>
                </a:ln>
              </p:spPr>
              <p:txBody>
                <a:bodyPr/>
                <a:lstStyle/>
                <a:p>
                  <a:endParaRPr lang="es-MX"/>
                </a:p>
              </p:txBody>
            </p:sp>
            <p:sp>
              <p:nvSpPr>
                <p:cNvPr id="76438" name="Freeform 4758"/>
                <p:cNvSpPr>
                  <a:spLocks noChangeAspect="1"/>
                </p:cNvSpPr>
                <p:nvPr/>
              </p:nvSpPr>
              <p:spPr bwMode="auto">
                <a:xfrm flipH="1">
                  <a:off x="1032" y="1280"/>
                  <a:ext cx="328" cy="91"/>
                </a:xfrm>
                <a:custGeom>
                  <a:avLst/>
                  <a:gdLst/>
                  <a:ahLst/>
                  <a:cxnLst>
                    <a:cxn ang="0">
                      <a:pos x="657" y="18"/>
                    </a:cxn>
                    <a:cxn ang="0">
                      <a:pos x="605" y="24"/>
                    </a:cxn>
                    <a:cxn ang="0">
                      <a:pos x="554" y="31"/>
                    </a:cxn>
                    <a:cxn ang="0">
                      <a:pos x="506" y="38"/>
                    </a:cxn>
                    <a:cxn ang="0">
                      <a:pos x="458" y="46"/>
                    </a:cxn>
                    <a:cxn ang="0">
                      <a:pos x="412" y="54"/>
                    </a:cxn>
                    <a:cxn ang="0">
                      <a:pos x="367" y="63"/>
                    </a:cxn>
                    <a:cxn ang="0">
                      <a:pos x="323" y="72"/>
                    </a:cxn>
                    <a:cxn ang="0">
                      <a:pos x="280" y="83"/>
                    </a:cxn>
                    <a:cxn ang="0">
                      <a:pos x="240" y="93"/>
                    </a:cxn>
                    <a:cxn ang="0">
                      <a:pos x="201" y="104"/>
                    </a:cxn>
                    <a:cxn ang="0">
                      <a:pos x="164" y="116"/>
                    </a:cxn>
                    <a:cxn ang="0">
                      <a:pos x="127" y="128"/>
                    </a:cxn>
                    <a:cxn ang="0">
                      <a:pos x="94" y="140"/>
                    </a:cxn>
                    <a:cxn ang="0">
                      <a:pos x="60" y="154"/>
                    </a:cxn>
                    <a:cxn ang="0">
                      <a:pos x="29" y="168"/>
                    </a:cxn>
                    <a:cxn ang="0">
                      <a:pos x="0" y="182"/>
                    </a:cxn>
                    <a:cxn ang="0">
                      <a:pos x="29" y="166"/>
                    </a:cxn>
                    <a:cxn ang="0">
                      <a:pos x="59" y="150"/>
                    </a:cxn>
                    <a:cxn ang="0">
                      <a:pos x="91" y="135"/>
                    </a:cxn>
                    <a:cxn ang="0">
                      <a:pos x="126" y="121"/>
                    </a:cxn>
                    <a:cxn ang="0">
                      <a:pos x="162" y="107"/>
                    </a:cxn>
                    <a:cxn ang="0">
                      <a:pos x="199" y="93"/>
                    </a:cxn>
                    <a:cxn ang="0">
                      <a:pos x="238" y="82"/>
                    </a:cxn>
                    <a:cxn ang="0">
                      <a:pos x="279" y="69"/>
                    </a:cxn>
                    <a:cxn ang="0">
                      <a:pos x="322" y="59"/>
                    </a:cxn>
                    <a:cxn ang="0">
                      <a:pos x="366" y="47"/>
                    </a:cxn>
                    <a:cxn ang="0">
                      <a:pos x="410" y="38"/>
                    </a:cxn>
                    <a:cxn ang="0">
                      <a:pos x="457" y="29"/>
                    </a:cxn>
                    <a:cxn ang="0">
                      <a:pos x="505" y="21"/>
                    </a:cxn>
                    <a:cxn ang="0">
                      <a:pos x="554" y="13"/>
                    </a:cxn>
                    <a:cxn ang="0">
                      <a:pos x="604" y="6"/>
                    </a:cxn>
                    <a:cxn ang="0">
                      <a:pos x="656" y="0"/>
                    </a:cxn>
                    <a:cxn ang="0">
                      <a:pos x="656" y="4"/>
                    </a:cxn>
                    <a:cxn ang="0">
                      <a:pos x="656" y="9"/>
                    </a:cxn>
                    <a:cxn ang="0">
                      <a:pos x="656" y="14"/>
                    </a:cxn>
                    <a:cxn ang="0">
                      <a:pos x="657" y="18"/>
                    </a:cxn>
                  </a:cxnLst>
                  <a:rect l="0" t="0" r="r" b="b"/>
                  <a:pathLst>
                    <a:path w="657" h="182">
                      <a:moveTo>
                        <a:pt x="657" y="18"/>
                      </a:moveTo>
                      <a:lnTo>
                        <a:pt x="605" y="24"/>
                      </a:lnTo>
                      <a:lnTo>
                        <a:pt x="554" y="31"/>
                      </a:lnTo>
                      <a:lnTo>
                        <a:pt x="506" y="38"/>
                      </a:lnTo>
                      <a:lnTo>
                        <a:pt x="458" y="46"/>
                      </a:lnTo>
                      <a:lnTo>
                        <a:pt x="412" y="54"/>
                      </a:lnTo>
                      <a:lnTo>
                        <a:pt x="367" y="63"/>
                      </a:lnTo>
                      <a:lnTo>
                        <a:pt x="323" y="72"/>
                      </a:lnTo>
                      <a:lnTo>
                        <a:pt x="280" y="83"/>
                      </a:lnTo>
                      <a:lnTo>
                        <a:pt x="240" y="93"/>
                      </a:lnTo>
                      <a:lnTo>
                        <a:pt x="201" y="104"/>
                      </a:lnTo>
                      <a:lnTo>
                        <a:pt x="164" y="116"/>
                      </a:lnTo>
                      <a:lnTo>
                        <a:pt x="127" y="128"/>
                      </a:lnTo>
                      <a:lnTo>
                        <a:pt x="94" y="140"/>
                      </a:lnTo>
                      <a:lnTo>
                        <a:pt x="60" y="154"/>
                      </a:lnTo>
                      <a:lnTo>
                        <a:pt x="29" y="168"/>
                      </a:lnTo>
                      <a:lnTo>
                        <a:pt x="0" y="182"/>
                      </a:lnTo>
                      <a:lnTo>
                        <a:pt x="29" y="166"/>
                      </a:lnTo>
                      <a:lnTo>
                        <a:pt x="59" y="150"/>
                      </a:lnTo>
                      <a:lnTo>
                        <a:pt x="91" y="135"/>
                      </a:lnTo>
                      <a:lnTo>
                        <a:pt x="126" y="121"/>
                      </a:lnTo>
                      <a:lnTo>
                        <a:pt x="162" y="107"/>
                      </a:lnTo>
                      <a:lnTo>
                        <a:pt x="199" y="93"/>
                      </a:lnTo>
                      <a:lnTo>
                        <a:pt x="238" y="82"/>
                      </a:lnTo>
                      <a:lnTo>
                        <a:pt x="279" y="69"/>
                      </a:lnTo>
                      <a:lnTo>
                        <a:pt x="322" y="59"/>
                      </a:lnTo>
                      <a:lnTo>
                        <a:pt x="366" y="47"/>
                      </a:lnTo>
                      <a:lnTo>
                        <a:pt x="410" y="38"/>
                      </a:lnTo>
                      <a:lnTo>
                        <a:pt x="457" y="29"/>
                      </a:lnTo>
                      <a:lnTo>
                        <a:pt x="505" y="21"/>
                      </a:lnTo>
                      <a:lnTo>
                        <a:pt x="554" y="13"/>
                      </a:lnTo>
                      <a:lnTo>
                        <a:pt x="604" y="6"/>
                      </a:lnTo>
                      <a:lnTo>
                        <a:pt x="656" y="0"/>
                      </a:lnTo>
                      <a:lnTo>
                        <a:pt x="656" y="4"/>
                      </a:lnTo>
                      <a:lnTo>
                        <a:pt x="656" y="9"/>
                      </a:lnTo>
                      <a:lnTo>
                        <a:pt x="656" y="14"/>
                      </a:lnTo>
                      <a:lnTo>
                        <a:pt x="657" y="18"/>
                      </a:lnTo>
                      <a:close/>
                    </a:path>
                  </a:pathLst>
                </a:custGeom>
                <a:solidFill>
                  <a:srgbClr val="FFFFFF"/>
                </a:solidFill>
                <a:ln w="9525">
                  <a:noFill/>
                  <a:round/>
                  <a:headEnd/>
                  <a:tailEnd/>
                </a:ln>
              </p:spPr>
              <p:txBody>
                <a:bodyPr/>
                <a:lstStyle/>
                <a:p>
                  <a:endParaRPr lang="es-MX"/>
                </a:p>
              </p:txBody>
            </p:sp>
            <p:sp>
              <p:nvSpPr>
                <p:cNvPr id="76439" name="Freeform 4759"/>
                <p:cNvSpPr>
                  <a:spLocks noChangeAspect="1"/>
                </p:cNvSpPr>
                <p:nvPr/>
              </p:nvSpPr>
              <p:spPr bwMode="auto">
                <a:xfrm flipH="1">
                  <a:off x="1006" y="1407"/>
                  <a:ext cx="310" cy="310"/>
                </a:xfrm>
                <a:custGeom>
                  <a:avLst/>
                  <a:gdLst/>
                  <a:ahLst/>
                  <a:cxnLst>
                    <a:cxn ang="0">
                      <a:pos x="312" y="620"/>
                    </a:cxn>
                    <a:cxn ang="0">
                      <a:pos x="281" y="617"/>
                    </a:cxn>
                    <a:cxn ang="0">
                      <a:pos x="251" y="611"/>
                    </a:cxn>
                    <a:cxn ang="0">
                      <a:pos x="221" y="602"/>
                    </a:cxn>
                    <a:cxn ang="0">
                      <a:pos x="192" y="590"/>
                    </a:cxn>
                    <a:cxn ang="0">
                      <a:pos x="166" y="576"/>
                    </a:cxn>
                    <a:cxn ang="0">
                      <a:pos x="139" y="559"/>
                    </a:cxn>
                    <a:cxn ang="0">
                      <a:pos x="114" y="539"/>
                    </a:cxn>
                    <a:cxn ang="0">
                      <a:pos x="81" y="506"/>
                    </a:cxn>
                    <a:cxn ang="0">
                      <a:pos x="44" y="455"/>
                    </a:cxn>
                    <a:cxn ang="0">
                      <a:pos x="18" y="400"/>
                    </a:cxn>
                    <a:cxn ang="0">
                      <a:pos x="3" y="341"/>
                    </a:cxn>
                    <a:cxn ang="0">
                      <a:pos x="0" y="279"/>
                    </a:cxn>
                    <a:cxn ang="0">
                      <a:pos x="8" y="220"/>
                    </a:cxn>
                    <a:cxn ang="0">
                      <a:pos x="28" y="165"/>
                    </a:cxn>
                    <a:cxn ang="0">
                      <a:pos x="59" y="114"/>
                    </a:cxn>
                    <a:cxn ang="0">
                      <a:pos x="89" y="81"/>
                    </a:cxn>
                    <a:cxn ang="0">
                      <a:pos x="112" y="61"/>
                    </a:cxn>
                    <a:cxn ang="0">
                      <a:pos x="136" y="44"/>
                    </a:cxn>
                    <a:cxn ang="0">
                      <a:pos x="161" y="30"/>
                    </a:cxn>
                    <a:cxn ang="0">
                      <a:pos x="189" y="19"/>
                    </a:cxn>
                    <a:cxn ang="0">
                      <a:pos x="218" y="10"/>
                    </a:cxn>
                    <a:cxn ang="0">
                      <a:pos x="246" y="4"/>
                    </a:cxn>
                    <a:cxn ang="0">
                      <a:pos x="278" y="0"/>
                    </a:cxn>
                    <a:cxn ang="0">
                      <a:pos x="307" y="0"/>
                    </a:cxn>
                    <a:cxn ang="0">
                      <a:pos x="339" y="4"/>
                    </a:cxn>
                    <a:cxn ang="0">
                      <a:pos x="369" y="10"/>
                    </a:cxn>
                    <a:cxn ang="0">
                      <a:pos x="398" y="19"/>
                    </a:cxn>
                    <a:cxn ang="0">
                      <a:pos x="427" y="30"/>
                    </a:cxn>
                    <a:cxn ang="0">
                      <a:pos x="454" y="44"/>
                    </a:cxn>
                    <a:cxn ang="0">
                      <a:pos x="480" y="61"/>
                    </a:cxn>
                    <a:cxn ang="0">
                      <a:pos x="506" y="81"/>
                    </a:cxn>
                    <a:cxn ang="0">
                      <a:pos x="539" y="114"/>
                    </a:cxn>
                    <a:cxn ang="0">
                      <a:pos x="575" y="165"/>
                    </a:cxn>
                    <a:cxn ang="0">
                      <a:pos x="601" y="220"/>
                    </a:cxn>
                    <a:cxn ang="0">
                      <a:pos x="616" y="279"/>
                    </a:cxn>
                    <a:cxn ang="0">
                      <a:pos x="620" y="341"/>
                    </a:cxn>
                    <a:cxn ang="0">
                      <a:pos x="610" y="402"/>
                    </a:cxn>
                    <a:cxn ang="0">
                      <a:pos x="590" y="458"/>
                    </a:cxn>
                    <a:cxn ang="0">
                      <a:pos x="560" y="507"/>
                    </a:cxn>
                    <a:cxn ang="0">
                      <a:pos x="519" y="549"/>
                    </a:cxn>
                    <a:cxn ang="0">
                      <a:pos x="472" y="582"/>
                    </a:cxn>
                    <a:cxn ang="0">
                      <a:pos x="418" y="606"/>
                    </a:cxn>
                    <a:cxn ang="0">
                      <a:pos x="358"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7" y="597"/>
                      </a:lnTo>
                      <a:lnTo>
                        <a:pt x="192" y="590"/>
                      </a:lnTo>
                      <a:lnTo>
                        <a:pt x="178" y="583"/>
                      </a:lnTo>
                      <a:lnTo>
                        <a:pt x="166" y="576"/>
                      </a:lnTo>
                      <a:lnTo>
                        <a:pt x="152" y="568"/>
                      </a:lnTo>
                      <a:lnTo>
                        <a:pt x="139" y="559"/>
                      </a:lnTo>
                      <a:lnTo>
                        <a:pt x="127" y="550"/>
                      </a:lnTo>
                      <a:lnTo>
                        <a:pt x="114" y="539"/>
                      </a:lnTo>
                      <a:lnTo>
                        <a:pt x="102" y="529"/>
                      </a:lnTo>
                      <a:lnTo>
                        <a:pt x="81" y="506"/>
                      </a:lnTo>
                      <a:lnTo>
                        <a:pt x="61" y="482"/>
                      </a:lnTo>
                      <a:lnTo>
                        <a:pt x="44" y="455"/>
                      </a:lnTo>
                      <a:lnTo>
                        <a:pt x="30" y="429"/>
                      </a:lnTo>
                      <a:lnTo>
                        <a:pt x="18" y="400"/>
                      </a:lnTo>
                      <a:lnTo>
                        <a:pt x="9" y="371"/>
                      </a:lnTo>
                      <a:lnTo>
                        <a:pt x="3" y="341"/>
                      </a:lnTo>
                      <a:lnTo>
                        <a:pt x="0" y="310"/>
                      </a:lnTo>
                      <a:lnTo>
                        <a:pt x="0" y="279"/>
                      </a:lnTo>
                      <a:lnTo>
                        <a:pt x="2" y="249"/>
                      </a:lnTo>
                      <a:lnTo>
                        <a:pt x="8" y="220"/>
                      </a:lnTo>
                      <a:lnTo>
                        <a:pt x="17" y="192"/>
                      </a:lnTo>
                      <a:lnTo>
                        <a:pt x="28" y="165"/>
                      </a:lnTo>
                      <a:lnTo>
                        <a:pt x="43" y="139"/>
                      </a:lnTo>
                      <a:lnTo>
                        <a:pt x="59" y="114"/>
                      </a:lnTo>
                      <a:lnTo>
                        <a:pt x="78" y="91"/>
                      </a:lnTo>
                      <a:lnTo>
                        <a:pt x="89" y="81"/>
                      </a:lnTo>
                      <a:lnTo>
                        <a:pt x="100" y="71"/>
                      </a:lnTo>
                      <a:lnTo>
                        <a:pt x="112" y="61"/>
                      </a:lnTo>
                      <a:lnTo>
                        <a:pt x="123" y="52"/>
                      </a:lnTo>
                      <a:lnTo>
                        <a:pt x="136" y="44"/>
                      </a:lnTo>
                      <a:lnTo>
                        <a:pt x="149" y="37"/>
                      </a:lnTo>
                      <a:lnTo>
                        <a:pt x="161" y="30"/>
                      </a:lnTo>
                      <a:lnTo>
                        <a:pt x="175" y="23"/>
                      </a:lnTo>
                      <a:lnTo>
                        <a:pt x="189" y="19"/>
                      </a:lnTo>
                      <a:lnTo>
                        <a:pt x="203" y="14"/>
                      </a:lnTo>
                      <a:lnTo>
                        <a:pt x="218" y="10"/>
                      </a:lnTo>
                      <a:lnTo>
                        <a:pt x="231" y="6"/>
                      </a:lnTo>
                      <a:lnTo>
                        <a:pt x="246" y="4"/>
                      </a:lnTo>
                      <a:lnTo>
                        <a:pt x="261" y="1"/>
                      </a:lnTo>
                      <a:lnTo>
                        <a:pt x="278" y="0"/>
                      </a:lnTo>
                      <a:lnTo>
                        <a:pt x="293" y="0"/>
                      </a:lnTo>
                      <a:lnTo>
                        <a:pt x="307" y="0"/>
                      </a:lnTo>
                      <a:lnTo>
                        <a:pt x="324" y="1"/>
                      </a:lnTo>
                      <a:lnTo>
                        <a:pt x="339" y="4"/>
                      </a:lnTo>
                      <a:lnTo>
                        <a:pt x="354" y="6"/>
                      </a:lnTo>
                      <a:lnTo>
                        <a:pt x="369" y="10"/>
                      </a:lnTo>
                      <a:lnTo>
                        <a:pt x="384" y="14"/>
                      </a:lnTo>
                      <a:lnTo>
                        <a:pt x="398" y="19"/>
                      </a:lnTo>
                      <a:lnTo>
                        <a:pt x="412" y="23"/>
                      </a:lnTo>
                      <a:lnTo>
                        <a:pt x="427" y="30"/>
                      </a:lnTo>
                      <a:lnTo>
                        <a:pt x="441" y="37"/>
                      </a:lnTo>
                      <a:lnTo>
                        <a:pt x="454" y="44"/>
                      </a:lnTo>
                      <a:lnTo>
                        <a:pt x="468" y="52"/>
                      </a:lnTo>
                      <a:lnTo>
                        <a:pt x="480" y="61"/>
                      </a:lnTo>
                      <a:lnTo>
                        <a:pt x="493" y="71"/>
                      </a:lnTo>
                      <a:lnTo>
                        <a:pt x="506" y="81"/>
                      </a:lnTo>
                      <a:lnTo>
                        <a:pt x="517" y="91"/>
                      </a:lnTo>
                      <a:lnTo>
                        <a:pt x="539" y="114"/>
                      </a:lnTo>
                      <a:lnTo>
                        <a:pt x="559" y="139"/>
                      </a:lnTo>
                      <a:lnTo>
                        <a:pt x="575" y="165"/>
                      </a:lnTo>
                      <a:lnTo>
                        <a:pt x="590" y="192"/>
                      </a:lnTo>
                      <a:lnTo>
                        <a:pt x="601" y="220"/>
                      </a:lnTo>
                      <a:lnTo>
                        <a:pt x="610" y="249"/>
                      </a:lnTo>
                      <a:lnTo>
                        <a:pt x="616" y="279"/>
                      </a:lnTo>
                      <a:lnTo>
                        <a:pt x="620" y="310"/>
                      </a:lnTo>
                      <a:lnTo>
                        <a:pt x="620" y="341"/>
                      </a:lnTo>
                      <a:lnTo>
                        <a:pt x="616" y="372"/>
                      </a:lnTo>
                      <a:lnTo>
                        <a:pt x="610" y="402"/>
                      </a:lnTo>
                      <a:lnTo>
                        <a:pt x="602" y="430"/>
                      </a:lnTo>
                      <a:lnTo>
                        <a:pt x="590" y="458"/>
                      </a:lnTo>
                      <a:lnTo>
                        <a:pt x="576" y="483"/>
                      </a:lnTo>
                      <a:lnTo>
                        <a:pt x="560" y="507"/>
                      </a:lnTo>
                      <a:lnTo>
                        <a:pt x="541" y="529"/>
                      </a:lnTo>
                      <a:lnTo>
                        <a:pt x="519" y="549"/>
                      </a:lnTo>
                      <a:lnTo>
                        <a:pt x="498" y="567"/>
                      </a:lnTo>
                      <a:lnTo>
                        <a:pt x="472" y="582"/>
                      </a:lnTo>
                      <a:lnTo>
                        <a:pt x="446" y="596"/>
                      </a:lnTo>
                      <a:lnTo>
                        <a:pt x="418" y="606"/>
                      </a:lnTo>
                      <a:lnTo>
                        <a:pt x="389" y="614"/>
                      </a:lnTo>
                      <a:lnTo>
                        <a:pt x="358" y="619"/>
                      </a:lnTo>
                      <a:lnTo>
                        <a:pt x="327" y="620"/>
                      </a:lnTo>
                      <a:close/>
                    </a:path>
                  </a:pathLst>
                </a:custGeom>
                <a:solidFill>
                  <a:srgbClr val="193800"/>
                </a:solidFill>
                <a:ln w="9525">
                  <a:noFill/>
                  <a:round/>
                  <a:headEnd/>
                  <a:tailEnd/>
                </a:ln>
              </p:spPr>
              <p:txBody>
                <a:bodyPr/>
                <a:lstStyle/>
                <a:p>
                  <a:endParaRPr lang="es-MX"/>
                </a:p>
              </p:txBody>
            </p:sp>
            <p:sp>
              <p:nvSpPr>
                <p:cNvPr id="76440" name="Freeform 4760"/>
                <p:cNvSpPr>
                  <a:spLocks noChangeAspect="1"/>
                </p:cNvSpPr>
                <p:nvPr/>
              </p:nvSpPr>
              <p:spPr bwMode="auto">
                <a:xfrm flipH="1">
                  <a:off x="379" y="1407"/>
                  <a:ext cx="310" cy="310"/>
                </a:xfrm>
                <a:custGeom>
                  <a:avLst/>
                  <a:gdLst/>
                  <a:ahLst/>
                  <a:cxnLst>
                    <a:cxn ang="0">
                      <a:pos x="312" y="620"/>
                    </a:cxn>
                    <a:cxn ang="0">
                      <a:pos x="281" y="617"/>
                    </a:cxn>
                    <a:cxn ang="0">
                      <a:pos x="251" y="611"/>
                    </a:cxn>
                    <a:cxn ang="0">
                      <a:pos x="221" y="602"/>
                    </a:cxn>
                    <a:cxn ang="0">
                      <a:pos x="193" y="590"/>
                    </a:cxn>
                    <a:cxn ang="0">
                      <a:pos x="166" y="576"/>
                    </a:cxn>
                    <a:cxn ang="0">
                      <a:pos x="140" y="559"/>
                    </a:cxn>
                    <a:cxn ang="0">
                      <a:pos x="114" y="539"/>
                    </a:cxn>
                    <a:cxn ang="0">
                      <a:pos x="81" y="506"/>
                    </a:cxn>
                    <a:cxn ang="0">
                      <a:pos x="45" y="455"/>
                    </a:cxn>
                    <a:cxn ang="0">
                      <a:pos x="19" y="400"/>
                    </a:cxn>
                    <a:cxn ang="0">
                      <a:pos x="4" y="341"/>
                    </a:cxn>
                    <a:cxn ang="0">
                      <a:pos x="0" y="279"/>
                    </a:cxn>
                    <a:cxn ang="0">
                      <a:pos x="8" y="220"/>
                    </a:cxn>
                    <a:cxn ang="0">
                      <a:pos x="28" y="165"/>
                    </a:cxn>
                    <a:cxn ang="0">
                      <a:pos x="59" y="114"/>
                    </a:cxn>
                    <a:cxn ang="0">
                      <a:pos x="89" y="81"/>
                    </a:cxn>
                    <a:cxn ang="0">
                      <a:pos x="112" y="61"/>
                    </a:cxn>
                    <a:cxn ang="0">
                      <a:pos x="136" y="44"/>
                    </a:cxn>
                    <a:cxn ang="0">
                      <a:pos x="162" y="30"/>
                    </a:cxn>
                    <a:cxn ang="0">
                      <a:pos x="189" y="19"/>
                    </a:cxn>
                    <a:cxn ang="0">
                      <a:pos x="218" y="10"/>
                    </a:cxn>
                    <a:cxn ang="0">
                      <a:pos x="247" y="4"/>
                    </a:cxn>
                    <a:cxn ang="0">
                      <a:pos x="278" y="0"/>
                    </a:cxn>
                    <a:cxn ang="0">
                      <a:pos x="308" y="0"/>
                    </a:cxn>
                    <a:cxn ang="0">
                      <a:pos x="339" y="4"/>
                    </a:cxn>
                    <a:cxn ang="0">
                      <a:pos x="369" y="10"/>
                    </a:cxn>
                    <a:cxn ang="0">
                      <a:pos x="399" y="19"/>
                    </a:cxn>
                    <a:cxn ang="0">
                      <a:pos x="428" y="30"/>
                    </a:cxn>
                    <a:cxn ang="0">
                      <a:pos x="454" y="44"/>
                    </a:cxn>
                    <a:cxn ang="0">
                      <a:pos x="481" y="61"/>
                    </a:cxn>
                    <a:cxn ang="0">
                      <a:pos x="506" y="81"/>
                    </a:cxn>
                    <a:cxn ang="0">
                      <a:pos x="539" y="114"/>
                    </a:cxn>
                    <a:cxn ang="0">
                      <a:pos x="575" y="165"/>
                    </a:cxn>
                    <a:cxn ang="0">
                      <a:pos x="602" y="220"/>
                    </a:cxn>
                    <a:cxn ang="0">
                      <a:pos x="617" y="279"/>
                    </a:cxn>
                    <a:cxn ang="0">
                      <a:pos x="620" y="341"/>
                    </a:cxn>
                    <a:cxn ang="0">
                      <a:pos x="611" y="402"/>
                    </a:cxn>
                    <a:cxn ang="0">
                      <a:pos x="590" y="458"/>
                    </a:cxn>
                    <a:cxn ang="0">
                      <a:pos x="560" y="507"/>
                    </a:cxn>
                    <a:cxn ang="0">
                      <a:pos x="520" y="549"/>
                    </a:cxn>
                    <a:cxn ang="0">
                      <a:pos x="473" y="582"/>
                    </a:cxn>
                    <a:cxn ang="0">
                      <a:pos x="418" y="606"/>
                    </a:cxn>
                    <a:cxn ang="0">
                      <a:pos x="359" y="619"/>
                    </a:cxn>
                  </a:cxnLst>
                  <a:rect l="0" t="0" r="r" b="b"/>
                  <a:pathLst>
                    <a:path w="620" h="620">
                      <a:moveTo>
                        <a:pt x="327" y="620"/>
                      </a:moveTo>
                      <a:lnTo>
                        <a:pt x="312" y="620"/>
                      </a:lnTo>
                      <a:lnTo>
                        <a:pt x="296" y="619"/>
                      </a:lnTo>
                      <a:lnTo>
                        <a:pt x="281" y="617"/>
                      </a:lnTo>
                      <a:lnTo>
                        <a:pt x="266" y="614"/>
                      </a:lnTo>
                      <a:lnTo>
                        <a:pt x="251" y="611"/>
                      </a:lnTo>
                      <a:lnTo>
                        <a:pt x="236" y="606"/>
                      </a:lnTo>
                      <a:lnTo>
                        <a:pt x="221" y="602"/>
                      </a:lnTo>
                      <a:lnTo>
                        <a:pt x="208" y="597"/>
                      </a:lnTo>
                      <a:lnTo>
                        <a:pt x="193" y="590"/>
                      </a:lnTo>
                      <a:lnTo>
                        <a:pt x="179" y="583"/>
                      </a:lnTo>
                      <a:lnTo>
                        <a:pt x="166" y="576"/>
                      </a:lnTo>
                      <a:lnTo>
                        <a:pt x="152" y="568"/>
                      </a:lnTo>
                      <a:lnTo>
                        <a:pt x="140" y="559"/>
                      </a:lnTo>
                      <a:lnTo>
                        <a:pt x="127" y="550"/>
                      </a:lnTo>
                      <a:lnTo>
                        <a:pt x="114" y="539"/>
                      </a:lnTo>
                      <a:lnTo>
                        <a:pt x="103" y="529"/>
                      </a:lnTo>
                      <a:lnTo>
                        <a:pt x="81" y="506"/>
                      </a:lnTo>
                      <a:lnTo>
                        <a:pt x="61" y="482"/>
                      </a:lnTo>
                      <a:lnTo>
                        <a:pt x="45" y="455"/>
                      </a:lnTo>
                      <a:lnTo>
                        <a:pt x="30" y="429"/>
                      </a:lnTo>
                      <a:lnTo>
                        <a:pt x="19" y="400"/>
                      </a:lnTo>
                      <a:lnTo>
                        <a:pt x="10" y="371"/>
                      </a:lnTo>
                      <a:lnTo>
                        <a:pt x="4" y="341"/>
                      </a:lnTo>
                      <a:lnTo>
                        <a:pt x="0" y="310"/>
                      </a:lnTo>
                      <a:lnTo>
                        <a:pt x="0" y="279"/>
                      </a:lnTo>
                      <a:lnTo>
                        <a:pt x="3" y="249"/>
                      </a:lnTo>
                      <a:lnTo>
                        <a:pt x="8" y="220"/>
                      </a:lnTo>
                      <a:lnTo>
                        <a:pt x="18" y="192"/>
                      </a:lnTo>
                      <a:lnTo>
                        <a:pt x="28" y="165"/>
                      </a:lnTo>
                      <a:lnTo>
                        <a:pt x="43" y="139"/>
                      </a:lnTo>
                      <a:lnTo>
                        <a:pt x="59" y="114"/>
                      </a:lnTo>
                      <a:lnTo>
                        <a:pt x="79" y="91"/>
                      </a:lnTo>
                      <a:lnTo>
                        <a:pt x="89" y="81"/>
                      </a:lnTo>
                      <a:lnTo>
                        <a:pt x="101" y="71"/>
                      </a:lnTo>
                      <a:lnTo>
                        <a:pt x="112" y="61"/>
                      </a:lnTo>
                      <a:lnTo>
                        <a:pt x="124" y="52"/>
                      </a:lnTo>
                      <a:lnTo>
                        <a:pt x="136" y="44"/>
                      </a:lnTo>
                      <a:lnTo>
                        <a:pt x="149" y="37"/>
                      </a:lnTo>
                      <a:lnTo>
                        <a:pt x="162" y="30"/>
                      </a:lnTo>
                      <a:lnTo>
                        <a:pt x="175" y="23"/>
                      </a:lnTo>
                      <a:lnTo>
                        <a:pt x="189" y="19"/>
                      </a:lnTo>
                      <a:lnTo>
                        <a:pt x="203" y="14"/>
                      </a:lnTo>
                      <a:lnTo>
                        <a:pt x="218" y="10"/>
                      </a:lnTo>
                      <a:lnTo>
                        <a:pt x="232" y="6"/>
                      </a:lnTo>
                      <a:lnTo>
                        <a:pt x="247" y="4"/>
                      </a:lnTo>
                      <a:lnTo>
                        <a:pt x="262" y="1"/>
                      </a:lnTo>
                      <a:lnTo>
                        <a:pt x="278" y="0"/>
                      </a:lnTo>
                      <a:lnTo>
                        <a:pt x="293" y="0"/>
                      </a:lnTo>
                      <a:lnTo>
                        <a:pt x="308" y="0"/>
                      </a:lnTo>
                      <a:lnTo>
                        <a:pt x="324" y="1"/>
                      </a:lnTo>
                      <a:lnTo>
                        <a:pt x="339" y="4"/>
                      </a:lnTo>
                      <a:lnTo>
                        <a:pt x="354" y="6"/>
                      </a:lnTo>
                      <a:lnTo>
                        <a:pt x="369" y="10"/>
                      </a:lnTo>
                      <a:lnTo>
                        <a:pt x="384" y="14"/>
                      </a:lnTo>
                      <a:lnTo>
                        <a:pt x="399" y="19"/>
                      </a:lnTo>
                      <a:lnTo>
                        <a:pt x="413" y="23"/>
                      </a:lnTo>
                      <a:lnTo>
                        <a:pt x="428" y="30"/>
                      </a:lnTo>
                      <a:lnTo>
                        <a:pt x="441" y="37"/>
                      </a:lnTo>
                      <a:lnTo>
                        <a:pt x="454" y="44"/>
                      </a:lnTo>
                      <a:lnTo>
                        <a:pt x="468" y="52"/>
                      </a:lnTo>
                      <a:lnTo>
                        <a:pt x="481" y="61"/>
                      </a:lnTo>
                      <a:lnTo>
                        <a:pt x="493" y="71"/>
                      </a:lnTo>
                      <a:lnTo>
                        <a:pt x="506" y="81"/>
                      </a:lnTo>
                      <a:lnTo>
                        <a:pt x="517" y="91"/>
                      </a:lnTo>
                      <a:lnTo>
                        <a:pt x="539" y="114"/>
                      </a:lnTo>
                      <a:lnTo>
                        <a:pt x="559" y="139"/>
                      </a:lnTo>
                      <a:lnTo>
                        <a:pt x="575" y="165"/>
                      </a:lnTo>
                      <a:lnTo>
                        <a:pt x="590" y="192"/>
                      </a:lnTo>
                      <a:lnTo>
                        <a:pt x="602" y="220"/>
                      </a:lnTo>
                      <a:lnTo>
                        <a:pt x="611" y="249"/>
                      </a:lnTo>
                      <a:lnTo>
                        <a:pt x="617" y="279"/>
                      </a:lnTo>
                      <a:lnTo>
                        <a:pt x="620" y="310"/>
                      </a:lnTo>
                      <a:lnTo>
                        <a:pt x="620" y="341"/>
                      </a:lnTo>
                      <a:lnTo>
                        <a:pt x="617" y="372"/>
                      </a:lnTo>
                      <a:lnTo>
                        <a:pt x="611" y="402"/>
                      </a:lnTo>
                      <a:lnTo>
                        <a:pt x="603" y="430"/>
                      </a:lnTo>
                      <a:lnTo>
                        <a:pt x="590" y="458"/>
                      </a:lnTo>
                      <a:lnTo>
                        <a:pt x="576" y="483"/>
                      </a:lnTo>
                      <a:lnTo>
                        <a:pt x="560" y="507"/>
                      </a:lnTo>
                      <a:lnTo>
                        <a:pt x="542" y="529"/>
                      </a:lnTo>
                      <a:lnTo>
                        <a:pt x="520" y="549"/>
                      </a:lnTo>
                      <a:lnTo>
                        <a:pt x="498" y="567"/>
                      </a:lnTo>
                      <a:lnTo>
                        <a:pt x="473" y="582"/>
                      </a:lnTo>
                      <a:lnTo>
                        <a:pt x="446" y="596"/>
                      </a:lnTo>
                      <a:lnTo>
                        <a:pt x="418" y="606"/>
                      </a:lnTo>
                      <a:lnTo>
                        <a:pt x="390" y="614"/>
                      </a:lnTo>
                      <a:lnTo>
                        <a:pt x="359" y="619"/>
                      </a:lnTo>
                      <a:lnTo>
                        <a:pt x="327" y="620"/>
                      </a:lnTo>
                      <a:close/>
                    </a:path>
                  </a:pathLst>
                </a:custGeom>
                <a:solidFill>
                  <a:srgbClr val="193800"/>
                </a:solidFill>
                <a:ln w="9525">
                  <a:noFill/>
                  <a:round/>
                  <a:headEnd/>
                  <a:tailEnd/>
                </a:ln>
              </p:spPr>
              <p:txBody>
                <a:bodyPr/>
                <a:lstStyle/>
                <a:p>
                  <a:endParaRPr lang="es-MX"/>
                </a:p>
              </p:txBody>
            </p:sp>
            <p:sp>
              <p:nvSpPr>
                <p:cNvPr id="76441" name="Freeform 4761"/>
                <p:cNvSpPr>
                  <a:spLocks noChangeAspect="1"/>
                </p:cNvSpPr>
                <p:nvPr/>
              </p:nvSpPr>
              <p:spPr bwMode="auto">
                <a:xfrm flipH="1">
                  <a:off x="304" y="1305"/>
                  <a:ext cx="1119" cy="305"/>
                </a:xfrm>
                <a:custGeom>
                  <a:avLst/>
                  <a:gdLst/>
                  <a:ahLst/>
                  <a:cxnLst>
                    <a:cxn ang="0">
                      <a:pos x="2229" y="441"/>
                    </a:cxn>
                    <a:cxn ang="0">
                      <a:pos x="2192" y="530"/>
                    </a:cxn>
                    <a:cxn ang="0">
                      <a:pos x="2156" y="557"/>
                    </a:cxn>
                    <a:cxn ang="0">
                      <a:pos x="2124" y="574"/>
                    </a:cxn>
                    <a:cxn ang="0">
                      <a:pos x="2118" y="530"/>
                    </a:cxn>
                    <a:cxn ang="0">
                      <a:pos x="2097" y="416"/>
                    </a:cxn>
                    <a:cxn ang="0">
                      <a:pos x="2028" y="300"/>
                    </a:cxn>
                    <a:cxn ang="0">
                      <a:pos x="1965" y="241"/>
                    </a:cxn>
                    <a:cxn ang="0">
                      <a:pos x="1906" y="206"/>
                    </a:cxn>
                    <a:cxn ang="0">
                      <a:pos x="1843" y="185"/>
                    </a:cxn>
                    <a:cxn ang="0">
                      <a:pos x="1776" y="174"/>
                    </a:cxn>
                    <a:cxn ang="0">
                      <a:pos x="1659" y="189"/>
                    </a:cxn>
                    <a:cxn ang="0">
                      <a:pos x="1547" y="253"/>
                    </a:cxn>
                    <a:cxn ang="0">
                      <a:pos x="1468" y="353"/>
                    </a:cxn>
                    <a:cxn ang="0">
                      <a:pos x="1436" y="481"/>
                    </a:cxn>
                    <a:cxn ang="0">
                      <a:pos x="1449" y="588"/>
                    </a:cxn>
                    <a:cxn ang="0">
                      <a:pos x="1399" y="608"/>
                    </a:cxn>
                    <a:cxn ang="0">
                      <a:pos x="1323" y="605"/>
                    </a:cxn>
                    <a:cxn ang="0">
                      <a:pos x="1245" y="603"/>
                    </a:cxn>
                    <a:cxn ang="0">
                      <a:pos x="1164" y="602"/>
                    </a:cxn>
                    <a:cxn ang="0">
                      <a:pos x="1088" y="602"/>
                    </a:cxn>
                    <a:cxn ang="0">
                      <a:pos x="1016" y="603"/>
                    </a:cxn>
                    <a:cxn ang="0">
                      <a:pos x="944" y="604"/>
                    </a:cxn>
                    <a:cxn ang="0">
                      <a:pos x="873" y="606"/>
                    </a:cxn>
                    <a:cxn ang="0">
                      <a:pos x="864" y="538"/>
                    </a:cxn>
                    <a:cxn ang="0">
                      <a:pos x="843" y="416"/>
                    </a:cxn>
                    <a:cxn ang="0">
                      <a:pos x="774" y="300"/>
                    </a:cxn>
                    <a:cxn ang="0">
                      <a:pos x="709" y="241"/>
                    </a:cxn>
                    <a:cxn ang="0">
                      <a:pos x="651" y="206"/>
                    </a:cxn>
                    <a:cxn ang="0">
                      <a:pos x="588" y="185"/>
                    </a:cxn>
                    <a:cxn ang="0">
                      <a:pos x="522" y="174"/>
                    </a:cxn>
                    <a:cxn ang="0">
                      <a:pos x="404" y="189"/>
                    </a:cxn>
                    <a:cxn ang="0">
                      <a:pos x="292" y="253"/>
                    </a:cxn>
                    <a:cxn ang="0">
                      <a:pos x="214" y="353"/>
                    </a:cxn>
                    <a:cxn ang="0">
                      <a:pos x="182" y="481"/>
                    </a:cxn>
                    <a:cxn ang="0">
                      <a:pos x="188" y="559"/>
                    </a:cxn>
                    <a:cxn ang="0">
                      <a:pos x="131" y="552"/>
                    </a:cxn>
                    <a:cxn ang="0">
                      <a:pos x="67" y="514"/>
                    </a:cxn>
                    <a:cxn ang="0">
                      <a:pos x="28" y="464"/>
                    </a:cxn>
                    <a:cxn ang="0">
                      <a:pos x="4" y="377"/>
                    </a:cxn>
                    <a:cxn ang="0">
                      <a:pos x="2" y="278"/>
                    </a:cxn>
                    <a:cxn ang="0">
                      <a:pos x="28" y="234"/>
                    </a:cxn>
                    <a:cxn ang="0">
                      <a:pos x="86" y="191"/>
                    </a:cxn>
                    <a:cxn ang="0">
                      <a:pos x="161" y="151"/>
                    </a:cxn>
                    <a:cxn ang="0">
                      <a:pos x="249" y="114"/>
                    </a:cxn>
                    <a:cxn ang="0">
                      <a:pos x="351" y="81"/>
                    </a:cxn>
                    <a:cxn ang="0">
                      <a:pos x="464" y="52"/>
                    </a:cxn>
                    <a:cxn ang="0">
                      <a:pos x="588" y="28"/>
                    </a:cxn>
                    <a:cxn ang="0">
                      <a:pos x="723" y="8"/>
                    </a:cxn>
                    <a:cxn ang="0">
                      <a:pos x="802" y="11"/>
                    </a:cxn>
                    <a:cxn ang="0">
                      <a:pos x="825" y="30"/>
                    </a:cxn>
                    <a:cxn ang="0">
                      <a:pos x="904" y="66"/>
                    </a:cxn>
                    <a:cxn ang="0">
                      <a:pos x="1079" y="96"/>
                    </a:cxn>
                    <a:cxn ang="0">
                      <a:pos x="1277" y="96"/>
                    </a:cxn>
                    <a:cxn ang="0">
                      <a:pos x="1450" y="66"/>
                    </a:cxn>
                    <a:cxn ang="0">
                      <a:pos x="1530" y="27"/>
                    </a:cxn>
                    <a:cxn ang="0">
                      <a:pos x="1600" y="22"/>
                    </a:cxn>
                    <a:cxn ang="0">
                      <a:pos x="1799" y="65"/>
                    </a:cxn>
                    <a:cxn ang="0">
                      <a:pos x="1980" y="122"/>
                    </a:cxn>
                    <a:cxn ang="0">
                      <a:pos x="2132" y="191"/>
                    </a:cxn>
                    <a:cxn ang="0">
                      <a:pos x="2222" y="244"/>
                    </a:cxn>
                    <a:cxn ang="0">
                      <a:pos x="2237" y="346"/>
                    </a:cxn>
                  </a:cxnLst>
                  <a:rect l="0" t="0" r="r" b="b"/>
                  <a:pathLst>
                    <a:path w="2237" h="611">
                      <a:moveTo>
                        <a:pt x="2237" y="346"/>
                      </a:moveTo>
                      <a:lnTo>
                        <a:pt x="2236" y="379"/>
                      </a:lnTo>
                      <a:lnTo>
                        <a:pt x="2233" y="411"/>
                      </a:lnTo>
                      <a:lnTo>
                        <a:pt x="2229" y="441"/>
                      </a:lnTo>
                      <a:lnTo>
                        <a:pt x="2222" y="468"/>
                      </a:lnTo>
                      <a:lnTo>
                        <a:pt x="2214" y="493"/>
                      </a:lnTo>
                      <a:lnTo>
                        <a:pt x="2203" y="514"/>
                      </a:lnTo>
                      <a:lnTo>
                        <a:pt x="2192" y="530"/>
                      </a:lnTo>
                      <a:lnTo>
                        <a:pt x="2179" y="543"/>
                      </a:lnTo>
                      <a:lnTo>
                        <a:pt x="2172" y="547"/>
                      </a:lnTo>
                      <a:lnTo>
                        <a:pt x="2164" y="552"/>
                      </a:lnTo>
                      <a:lnTo>
                        <a:pt x="2156" y="557"/>
                      </a:lnTo>
                      <a:lnTo>
                        <a:pt x="2149" y="561"/>
                      </a:lnTo>
                      <a:lnTo>
                        <a:pt x="2140" y="565"/>
                      </a:lnTo>
                      <a:lnTo>
                        <a:pt x="2132" y="569"/>
                      </a:lnTo>
                      <a:lnTo>
                        <a:pt x="2124" y="574"/>
                      </a:lnTo>
                      <a:lnTo>
                        <a:pt x="2115" y="577"/>
                      </a:lnTo>
                      <a:lnTo>
                        <a:pt x="2117" y="561"/>
                      </a:lnTo>
                      <a:lnTo>
                        <a:pt x="2118" y="546"/>
                      </a:lnTo>
                      <a:lnTo>
                        <a:pt x="2118" y="530"/>
                      </a:lnTo>
                      <a:lnTo>
                        <a:pt x="2117" y="515"/>
                      </a:lnTo>
                      <a:lnTo>
                        <a:pt x="2114" y="482"/>
                      </a:lnTo>
                      <a:lnTo>
                        <a:pt x="2107" y="448"/>
                      </a:lnTo>
                      <a:lnTo>
                        <a:pt x="2097" y="416"/>
                      </a:lnTo>
                      <a:lnTo>
                        <a:pt x="2085" y="385"/>
                      </a:lnTo>
                      <a:lnTo>
                        <a:pt x="2069" y="355"/>
                      </a:lnTo>
                      <a:lnTo>
                        <a:pt x="2050" y="326"/>
                      </a:lnTo>
                      <a:lnTo>
                        <a:pt x="2028" y="300"/>
                      </a:lnTo>
                      <a:lnTo>
                        <a:pt x="2004" y="274"/>
                      </a:lnTo>
                      <a:lnTo>
                        <a:pt x="1991" y="263"/>
                      </a:lnTo>
                      <a:lnTo>
                        <a:pt x="1978" y="251"/>
                      </a:lnTo>
                      <a:lnTo>
                        <a:pt x="1965" y="241"/>
                      </a:lnTo>
                      <a:lnTo>
                        <a:pt x="1950" y="232"/>
                      </a:lnTo>
                      <a:lnTo>
                        <a:pt x="1936" y="223"/>
                      </a:lnTo>
                      <a:lnTo>
                        <a:pt x="1921" y="215"/>
                      </a:lnTo>
                      <a:lnTo>
                        <a:pt x="1906" y="206"/>
                      </a:lnTo>
                      <a:lnTo>
                        <a:pt x="1890" y="200"/>
                      </a:lnTo>
                      <a:lnTo>
                        <a:pt x="1875" y="194"/>
                      </a:lnTo>
                      <a:lnTo>
                        <a:pt x="1859" y="189"/>
                      </a:lnTo>
                      <a:lnTo>
                        <a:pt x="1843" y="185"/>
                      </a:lnTo>
                      <a:lnTo>
                        <a:pt x="1826" y="181"/>
                      </a:lnTo>
                      <a:lnTo>
                        <a:pt x="1809" y="178"/>
                      </a:lnTo>
                      <a:lnTo>
                        <a:pt x="1792" y="175"/>
                      </a:lnTo>
                      <a:lnTo>
                        <a:pt x="1776" y="174"/>
                      </a:lnTo>
                      <a:lnTo>
                        <a:pt x="1759" y="174"/>
                      </a:lnTo>
                      <a:lnTo>
                        <a:pt x="1724" y="177"/>
                      </a:lnTo>
                      <a:lnTo>
                        <a:pt x="1691" y="181"/>
                      </a:lnTo>
                      <a:lnTo>
                        <a:pt x="1659" y="189"/>
                      </a:lnTo>
                      <a:lnTo>
                        <a:pt x="1627" y="201"/>
                      </a:lnTo>
                      <a:lnTo>
                        <a:pt x="1599" y="216"/>
                      </a:lnTo>
                      <a:lnTo>
                        <a:pt x="1571" y="233"/>
                      </a:lnTo>
                      <a:lnTo>
                        <a:pt x="1547" y="253"/>
                      </a:lnTo>
                      <a:lnTo>
                        <a:pt x="1524" y="274"/>
                      </a:lnTo>
                      <a:lnTo>
                        <a:pt x="1503" y="299"/>
                      </a:lnTo>
                      <a:lnTo>
                        <a:pt x="1485" y="325"/>
                      </a:lnTo>
                      <a:lnTo>
                        <a:pt x="1468" y="353"/>
                      </a:lnTo>
                      <a:lnTo>
                        <a:pt x="1456" y="383"/>
                      </a:lnTo>
                      <a:lnTo>
                        <a:pt x="1447" y="414"/>
                      </a:lnTo>
                      <a:lnTo>
                        <a:pt x="1440" y="446"/>
                      </a:lnTo>
                      <a:lnTo>
                        <a:pt x="1436" y="481"/>
                      </a:lnTo>
                      <a:lnTo>
                        <a:pt x="1436" y="515"/>
                      </a:lnTo>
                      <a:lnTo>
                        <a:pt x="1439" y="539"/>
                      </a:lnTo>
                      <a:lnTo>
                        <a:pt x="1443" y="564"/>
                      </a:lnTo>
                      <a:lnTo>
                        <a:pt x="1449" y="588"/>
                      </a:lnTo>
                      <a:lnTo>
                        <a:pt x="1456" y="611"/>
                      </a:lnTo>
                      <a:lnTo>
                        <a:pt x="1437" y="610"/>
                      </a:lnTo>
                      <a:lnTo>
                        <a:pt x="1419" y="610"/>
                      </a:lnTo>
                      <a:lnTo>
                        <a:pt x="1399" y="608"/>
                      </a:lnTo>
                      <a:lnTo>
                        <a:pt x="1381" y="607"/>
                      </a:lnTo>
                      <a:lnTo>
                        <a:pt x="1361" y="606"/>
                      </a:lnTo>
                      <a:lnTo>
                        <a:pt x="1342" y="606"/>
                      </a:lnTo>
                      <a:lnTo>
                        <a:pt x="1323" y="605"/>
                      </a:lnTo>
                      <a:lnTo>
                        <a:pt x="1304" y="604"/>
                      </a:lnTo>
                      <a:lnTo>
                        <a:pt x="1284" y="604"/>
                      </a:lnTo>
                      <a:lnTo>
                        <a:pt x="1265" y="603"/>
                      </a:lnTo>
                      <a:lnTo>
                        <a:pt x="1245" y="603"/>
                      </a:lnTo>
                      <a:lnTo>
                        <a:pt x="1224" y="603"/>
                      </a:lnTo>
                      <a:lnTo>
                        <a:pt x="1205" y="602"/>
                      </a:lnTo>
                      <a:lnTo>
                        <a:pt x="1185" y="602"/>
                      </a:lnTo>
                      <a:lnTo>
                        <a:pt x="1164" y="602"/>
                      </a:lnTo>
                      <a:lnTo>
                        <a:pt x="1145" y="602"/>
                      </a:lnTo>
                      <a:lnTo>
                        <a:pt x="1126" y="602"/>
                      </a:lnTo>
                      <a:lnTo>
                        <a:pt x="1108" y="602"/>
                      </a:lnTo>
                      <a:lnTo>
                        <a:pt x="1088" y="602"/>
                      </a:lnTo>
                      <a:lnTo>
                        <a:pt x="1070" y="602"/>
                      </a:lnTo>
                      <a:lnTo>
                        <a:pt x="1053" y="603"/>
                      </a:lnTo>
                      <a:lnTo>
                        <a:pt x="1034" y="603"/>
                      </a:lnTo>
                      <a:lnTo>
                        <a:pt x="1016" y="603"/>
                      </a:lnTo>
                      <a:lnTo>
                        <a:pt x="997" y="603"/>
                      </a:lnTo>
                      <a:lnTo>
                        <a:pt x="980" y="604"/>
                      </a:lnTo>
                      <a:lnTo>
                        <a:pt x="962" y="604"/>
                      </a:lnTo>
                      <a:lnTo>
                        <a:pt x="944" y="604"/>
                      </a:lnTo>
                      <a:lnTo>
                        <a:pt x="926" y="605"/>
                      </a:lnTo>
                      <a:lnTo>
                        <a:pt x="909" y="605"/>
                      </a:lnTo>
                      <a:lnTo>
                        <a:pt x="890" y="605"/>
                      </a:lnTo>
                      <a:lnTo>
                        <a:pt x="873" y="606"/>
                      </a:lnTo>
                      <a:lnTo>
                        <a:pt x="856" y="606"/>
                      </a:lnTo>
                      <a:lnTo>
                        <a:pt x="859" y="584"/>
                      </a:lnTo>
                      <a:lnTo>
                        <a:pt x="863" y="561"/>
                      </a:lnTo>
                      <a:lnTo>
                        <a:pt x="864" y="538"/>
                      </a:lnTo>
                      <a:lnTo>
                        <a:pt x="863" y="515"/>
                      </a:lnTo>
                      <a:lnTo>
                        <a:pt x="859" y="482"/>
                      </a:lnTo>
                      <a:lnTo>
                        <a:pt x="852" y="448"/>
                      </a:lnTo>
                      <a:lnTo>
                        <a:pt x="843" y="416"/>
                      </a:lnTo>
                      <a:lnTo>
                        <a:pt x="830" y="385"/>
                      </a:lnTo>
                      <a:lnTo>
                        <a:pt x="814" y="355"/>
                      </a:lnTo>
                      <a:lnTo>
                        <a:pt x="796" y="326"/>
                      </a:lnTo>
                      <a:lnTo>
                        <a:pt x="774" y="300"/>
                      </a:lnTo>
                      <a:lnTo>
                        <a:pt x="750" y="274"/>
                      </a:lnTo>
                      <a:lnTo>
                        <a:pt x="737" y="263"/>
                      </a:lnTo>
                      <a:lnTo>
                        <a:pt x="723" y="251"/>
                      </a:lnTo>
                      <a:lnTo>
                        <a:pt x="709" y="241"/>
                      </a:lnTo>
                      <a:lnTo>
                        <a:pt x="696" y="232"/>
                      </a:lnTo>
                      <a:lnTo>
                        <a:pt x="681" y="223"/>
                      </a:lnTo>
                      <a:lnTo>
                        <a:pt x="667" y="215"/>
                      </a:lnTo>
                      <a:lnTo>
                        <a:pt x="651" y="206"/>
                      </a:lnTo>
                      <a:lnTo>
                        <a:pt x="636" y="200"/>
                      </a:lnTo>
                      <a:lnTo>
                        <a:pt x="620" y="194"/>
                      </a:lnTo>
                      <a:lnTo>
                        <a:pt x="605" y="189"/>
                      </a:lnTo>
                      <a:lnTo>
                        <a:pt x="588" y="185"/>
                      </a:lnTo>
                      <a:lnTo>
                        <a:pt x="571" y="181"/>
                      </a:lnTo>
                      <a:lnTo>
                        <a:pt x="555" y="178"/>
                      </a:lnTo>
                      <a:lnTo>
                        <a:pt x="538" y="175"/>
                      </a:lnTo>
                      <a:lnTo>
                        <a:pt x="522" y="174"/>
                      </a:lnTo>
                      <a:lnTo>
                        <a:pt x="504" y="174"/>
                      </a:lnTo>
                      <a:lnTo>
                        <a:pt x="470" y="177"/>
                      </a:lnTo>
                      <a:lnTo>
                        <a:pt x="436" y="181"/>
                      </a:lnTo>
                      <a:lnTo>
                        <a:pt x="404" y="189"/>
                      </a:lnTo>
                      <a:lnTo>
                        <a:pt x="373" y="201"/>
                      </a:lnTo>
                      <a:lnTo>
                        <a:pt x="344" y="216"/>
                      </a:lnTo>
                      <a:lnTo>
                        <a:pt x="317" y="233"/>
                      </a:lnTo>
                      <a:lnTo>
                        <a:pt x="292" y="253"/>
                      </a:lnTo>
                      <a:lnTo>
                        <a:pt x="269" y="274"/>
                      </a:lnTo>
                      <a:lnTo>
                        <a:pt x="249" y="299"/>
                      </a:lnTo>
                      <a:lnTo>
                        <a:pt x="230" y="325"/>
                      </a:lnTo>
                      <a:lnTo>
                        <a:pt x="214" y="353"/>
                      </a:lnTo>
                      <a:lnTo>
                        <a:pt x="201" y="383"/>
                      </a:lnTo>
                      <a:lnTo>
                        <a:pt x="192" y="414"/>
                      </a:lnTo>
                      <a:lnTo>
                        <a:pt x="185" y="446"/>
                      </a:lnTo>
                      <a:lnTo>
                        <a:pt x="182" y="481"/>
                      </a:lnTo>
                      <a:lnTo>
                        <a:pt x="182" y="515"/>
                      </a:lnTo>
                      <a:lnTo>
                        <a:pt x="183" y="530"/>
                      </a:lnTo>
                      <a:lnTo>
                        <a:pt x="185" y="544"/>
                      </a:lnTo>
                      <a:lnTo>
                        <a:pt x="188" y="559"/>
                      </a:lnTo>
                      <a:lnTo>
                        <a:pt x="191" y="574"/>
                      </a:lnTo>
                      <a:lnTo>
                        <a:pt x="170" y="567"/>
                      </a:lnTo>
                      <a:lnTo>
                        <a:pt x="150" y="560"/>
                      </a:lnTo>
                      <a:lnTo>
                        <a:pt x="131" y="552"/>
                      </a:lnTo>
                      <a:lnTo>
                        <a:pt x="114" y="544"/>
                      </a:lnTo>
                      <a:lnTo>
                        <a:pt x="97" y="535"/>
                      </a:lnTo>
                      <a:lnTo>
                        <a:pt x="80" y="524"/>
                      </a:lnTo>
                      <a:lnTo>
                        <a:pt x="67" y="514"/>
                      </a:lnTo>
                      <a:lnTo>
                        <a:pt x="53" y="504"/>
                      </a:lnTo>
                      <a:lnTo>
                        <a:pt x="44" y="494"/>
                      </a:lnTo>
                      <a:lnTo>
                        <a:pt x="36" y="481"/>
                      </a:lnTo>
                      <a:lnTo>
                        <a:pt x="28" y="464"/>
                      </a:lnTo>
                      <a:lnTo>
                        <a:pt x="21" y="446"/>
                      </a:lnTo>
                      <a:lnTo>
                        <a:pt x="15" y="425"/>
                      </a:lnTo>
                      <a:lnTo>
                        <a:pt x="9" y="401"/>
                      </a:lnTo>
                      <a:lnTo>
                        <a:pt x="4" y="377"/>
                      </a:lnTo>
                      <a:lnTo>
                        <a:pt x="2" y="350"/>
                      </a:lnTo>
                      <a:lnTo>
                        <a:pt x="0" y="324"/>
                      </a:lnTo>
                      <a:lnTo>
                        <a:pt x="0" y="300"/>
                      </a:lnTo>
                      <a:lnTo>
                        <a:pt x="2" y="278"/>
                      </a:lnTo>
                      <a:lnTo>
                        <a:pt x="4" y="257"/>
                      </a:lnTo>
                      <a:lnTo>
                        <a:pt x="4" y="257"/>
                      </a:lnTo>
                      <a:lnTo>
                        <a:pt x="16" y="246"/>
                      </a:lnTo>
                      <a:lnTo>
                        <a:pt x="28" y="234"/>
                      </a:lnTo>
                      <a:lnTo>
                        <a:pt x="41" y="224"/>
                      </a:lnTo>
                      <a:lnTo>
                        <a:pt x="55" y="212"/>
                      </a:lnTo>
                      <a:lnTo>
                        <a:pt x="70" y="202"/>
                      </a:lnTo>
                      <a:lnTo>
                        <a:pt x="86" y="191"/>
                      </a:lnTo>
                      <a:lnTo>
                        <a:pt x="104" y="181"/>
                      </a:lnTo>
                      <a:lnTo>
                        <a:pt x="122" y="171"/>
                      </a:lnTo>
                      <a:lnTo>
                        <a:pt x="140" y="160"/>
                      </a:lnTo>
                      <a:lnTo>
                        <a:pt x="161" y="151"/>
                      </a:lnTo>
                      <a:lnTo>
                        <a:pt x="182" y="142"/>
                      </a:lnTo>
                      <a:lnTo>
                        <a:pt x="204" y="133"/>
                      </a:lnTo>
                      <a:lnTo>
                        <a:pt x="226" y="124"/>
                      </a:lnTo>
                      <a:lnTo>
                        <a:pt x="249" y="114"/>
                      </a:lnTo>
                      <a:lnTo>
                        <a:pt x="273" y="105"/>
                      </a:lnTo>
                      <a:lnTo>
                        <a:pt x="298" y="97"/>
                      </a:lnTo>
                      <a:lnTo>
                        <a:pt x="325" y="89"/>
                      </a:lnTo>
                      <a:lnTo>
                        <a:pt x="351" y="81"/>
                      </a:lnTo>
                      <a:lnTo>
                        <a:pt x="378" y="74"/>
                      </a:lnTo>
                      <a:lnTo>
                        <a:pt x="406" y="66"/>
                      </a:lnTo>
                      <a:lnTo>
                        <a:pt x="435" y="59"/>
                      </a:lnTo>
                      <a:lnTo>
                        <a:pt x="464" y="52"/>
                      </a:lnTo>
                      <a:lnTo>
                        <a:pt x="494" y="45"/>
                      </a:lnTo>
                      <a:lnTo>
                        <a:pt x="525" y="39"/>
                      </a:lnTo>
                      <a:lnTo>
                        <a:pt x="556" y="34"/>
                      </a:lnTo>
                      <a:lnTo>
                        <a:pt x="588" y="28"/>
                      </a:lnTo>
                      <a:lnTo>
                        <a:pt x="622" y="22"/>
                      </a:lnTo>
                      <a:lnTo>
                        <a:pt x="655" y="18"/>
                      </a:lnTo>
                      <a:lnTo>
                        <a:pt x="689" y="13"/>
                      </a:lnTo>
                      <a:lnTo>
                        <a:pt x="723" y="8"/>
                      </a:lnTo>
                      <a:lnTo>
                        <a:pt x="758" y="4"/>
                      </a:lnTo>
                      <a:lnTo>
                        <a:pt x="793" y="0"/>
                      </a:lnTo>
                      <a:lnTo>
                        <a:pt x="797" y="5"/>
                      </a:lnTo>
                      <a:lnTo>
                        <a:pt x="802" y="11"/>
                      </a:lnTo>
                      <a:lnTo>
                        <a:pt x="806" y="15"/>
                      </a:lnTo>
                      <a:lnTo>
                        <a:pt x="812" y="21"/>
                      </a:lnTo>
                      <a:lnTo>
                        <a:pt x="818" y="26"/>
                      </a:lnTo>
                      <a:lnTo>
                        <a:pt x="825" y="30"/>
                      </a:lnTo>
                      <a:lnTo>
                        <a:pt x="831" y="35"/>
                      </a:lnTo>
                      <a:lnTo>
                        <a:pt x="840" y="39"/>
                      </a:lnTo>
                      <a:lnTo>
                        <a:pt x="870" y="53"/>
                      </a:lnTo>
                      <a:lnTo>
                        <a:pt x="904" y="66"/>
                      </a:lnTo>
                      <a:lnTo>
                        <a:pt x="943" y="76"/>
                      </a:lnTo>
                      <a:lnTo>
                        <a:pt x="986" y="84"/>
                      </a:lnTo>
                      <a:lnTo>
                        <a:pt x="1032" y="90"/>
                      </a:lnTo>
                      <a:lnTo>
                        <a:pt x="1079" y="96"/>
                      </a:lnTo>
                      <a:lnTo>
                        <a:pt x="1129" y="98"/>
                      </a:lnTo>
                      <a:lnTo>
                        <a:pt x="1179" y="99"/>
                      </a:lnTo>
                      <a:lnTo>
                        <a:pt x="1229" y="98"/>
                      </a:lnTo>
                      <a:lnTo>
                        <a:pt x="1277" y="96"/>
                      </a:lnTo>
                      <a:lnTo>
                        <a:pt x="1324" y="90"/>
                      </a:lnTo>
                      <a:lnTo>
                        <a:pt x="1369" y="84"/>
                      </a:lnTo>
                      <a:lnTo>
                        <a:pt x="1412" y="76"/>
                      </a:lnTo>
                      <a:lnTo>
                        <a:pt x="1450" y="66"/>
                      </a:lnTo>
                      <a:lnTo>
                        <a:pt x="1483" y="53"/>
                      </a:lnTo>
                      <a:lnTo>
                        <a:pt x="1511" y="39"/>
                      </a:lnTo>
                      <a:lnTo>
                        <a:pt x="1520" y="34"/>
                      </a:lnTo>
                      <a:lnTo>
                        <a:pt x="1530" y="27"/>
                      </a:lnTo>
                      <a:lnTo>
                        <a:pt x="1536" y="21"/>
                      </a:lnTo>
                      <a:lnTo>
                        <a:pt x="1543" y="14"/>
                      </a:lnTo>
                      <a:lnTo>
                        <a:pt x="1549" y="14"/>
                      </a:lnTo>
                      <a:lnTo>
                        <a:pt x="1600" y="22"/>
                      </a:lnTo>
                      <a:lnTo>
                        <a:pt x="1650" y="31"/>
                      </a:lnTo>
                      <a:lnTo>
                        <a:pt x="1701" y="42"/>
                      </a:lnTo>
                      <a:lnTo>
                        <a:pt x="1751" y="53"/>
                      </a:lnTo>
                      <a:lnTo>
                        <a:pt x="1799" y="65"/>
                      </a:lnTo>
                      <a:lnTo>
                        <a:pt x="1846" y="79"/>
                      </a:lnTo>
                      <a:lnTo>
                        <a:pt x="1892" y="92"/>
                      </a:lnTo>
                      <a:lnTo>
                        <a:pt x="1936" y="107"/>
                      </a:lnTo>
                      <a:lnTo>
                        <a:pt x="1980" y="122"/>
                      </a:lnTo>
                      <a:lnTo>
                        <a:pt x="2020" y="140"/>
                      </a:lnTo>
                      <a:lnTo>
                        <a:pt x="2059" y="156"/>
                      </a:lnTo>
                      <a:lnTo>
                        <a:pt x="2096" y="174"/>
                      </a:lnTo>
                      <a:lnTo>
                        <a:pt x="2132" y="191"/>
                      </a:lnTo>
                      <a:lnTo>
                        <a:pt x="2163" y="210"/>
                      </a:lnTo>
                      <a:lnTo>
                        <a:pt x="2193" y="228"/>
                      </a:lnTo>
                      <a:lnTo>
                        <a:pt x="2219" y="248"/>
                      </a:lnTo>
                      <a:lnTo>
                        <a:pt x="2222" y="244"/>
                      </a:lnTo>
                      <a:lnTo>
                        <a:pt x="2228" y="266"/>
                      </a:lnTo>
                      <a:lnTo>
                        <a:pt x="2232" y="292"/>
                      </a:lnTo>
                      <a:lnTo>
                        <a:pt x="2236" y="318"/>
                      </a:lnTo>
                      <a:lnTo>
                        <a:pt x="2237" y="346"/>
                      </a:lnTo>
                      <a:close/>
                    </a:path>
                  </a:pathLst>
                </a:custGeom>
                <a:solidFill>
                  <a:srgbClr val="11C126"/>
                </a:solidFill>
                <a:ln w="9525">
                  <a:noFill/>
                  <a:round/>
                  <a:headEnd/>
                  <a:tailEnd/>
                </a:ln>
              </p:spPr>
              <p:txBody>
                <a:bodyPr/>
                <a:lstStyle/>
                <a:p>
                  <a:endParaRPr lang="es-MX"/>
                </a:p>
              </p:txBody>
            </p:sp>
            <p:sp>
              <p:nvSpPr>
                <p:cNvPr id="76442" name="Freeform 4762"/>
                <p:cNvSpPr>
                  <a:spLocks noChangeAspect="1"/>
                </p:cNvSpPr>
                <p:nvPr/>
              </p:nvSpPr>
              <p:spPr bwMode="auto">
                <a:xfrm flipH="1">
                  <a:off x="920" y="1149"/>
                  <a:ext cx="23" cy="35"/>
                </a:xfrm>
                <a:custGeom>
                  <a:avLst/>
                  <a:gdLst/>
                  <a:ahLst/>
                  <a:cxnLst>
                    <a:cxn ang="0">
                      <a:pos x="19" y="0"/>
                    </a:cxn>
                    <a:cxn ang="0">
                      <a:pos x="17" y="0"/>
                    </a:cxn>
                    <a:cxn ang="0">
                      <a:pos x="15" y="0"/>
                    </a:cxn>
                    <a:cxn ang="0">
                      <a:pos x="14" y="1"/>
                    </a:cxn>
                    <a:cxn ang="0">
                      <a:pos x="12" y="1"/>
                    </a:cxn>
                    <a:cxn ang="0">
                      <a:pos x="19" y="6"/>
                    </a:cxn>
                    <a:cxn ang="0">
                      <a:pos x="26" y="14"/>
                    </a:cxn>
                    <a:cxn ang="0">
                      <a:pos x="30" y="23"/>
                    </a:cxn>
                    <a:cxn ang="0">
                      <a:pos x="31" y="35"/>
                    </a:cxn>
                    <a:cxn ang="0">
                      <a:pos x="31" y="36"/>
                    </a:cxn>
                    <a:cxn ang="0">
                      <a:pos x="31" y="38"/>
                    </a:cxn>
                    <a:cxn ang="0">
                      <a:pos x="31" y="39"/>
                    </a:cxn>
                    <a:cxn ang="0">
                      <a:pos x="31" y="42"/>
                    </a:cxn>
                    <a:cxn ang="0">
                      <a:pos x="29" y="35"/>
                    </a:cxn>
                    <a:cxn ang="0">
                      <a:pos x="26" y="30"/>
                    </a:cxn>
                    <a:cxn ang="0">
                      <a:pos x="20" y="27"/>
                    </a:cxn>
                    <a:cxn ang="0">
                      <a:pos x="15" y="26"/>
                    </a:cxn>
                    <a:cxn ang="0">
                      <a:pos x="8" y="28"/>
                    </a:cxn>
                    <a:cxn ang="0">
                      <a:pos x="4" y="32"/>
                    </a:cxn>
                    <a:cxn ang="0">
                      <a:pos x="0" y="39"/>
                    </a:cxn>
                    <a:cxn ang="0">
                      <a:pos x="0" y="47"/>
                    </a:cxn>
                    <a:cxn ang="0">
                      <a:pos x="3" y="56"/>
                    </a:cxn>
                    <a:cxn ang="0">
                      <a:pos x="6" y="62"/>
                    </a:cxn>
                    <a:cxn ang="0">
                      <a:pos x="11" y="67"/>
                    </a:cxn>
                    <a:cxn ang="0">
                      <a:pos x="17" y="69"/>
                    </a:cxn>
                    <a:cxn ang="0">
                      <a:pos x="17" y="69"/>
                    </a:cxn>
                    <a:cxn ang="0">
                      <a:pos x="17" y="69"/>
                    </a:cxn>
                    <a:cxn ang="0">
                      <a:pos x="17" y="69"/>
                    </a:cxn>
                    <a:cxn ang="0">
                      <a:pos x="17" y="69"/>
                    </a:cxn>
                    <a:cxn ang="0">
                      <a:pos x="19" y="69"/>
                    </a:cxn>
                    <a:cxn ang="0">
                      <a:pos x="20" y="69"/>
                    </a:cxn>
                    <a:cxn ang="0">
                      <a:pos x="21" y="69"/>
                    </a:cxn>
                    <a:cxn ang="0">
                      <a:pos x="22" y="69"/>
                    </a:cxn>
                    <a:cxn ang="0">
                      <a:pos x="32" y="67"/>
                    </a:cxn>
                    <a:cxn ang="0">
                      <a:pos x="41" y="59"/>
                    </a:cxn>
                    <a:cxn ang="0">
                      <a:pos x="45" y="49"/>
                    </a:cxn>
                    <a:cxn ang="0">
                      <a:pos x="46" y="35"/>
                    </a:cxn>
                    <a:cxn ang="0">
                      <a:pos x="44" y="21"/>
                    </a:cxn>
                    <a:cxn ang="0">
                      <a:pos x="37" y="11"/>
                    </a:cxn>
                    <a:cxn ang="0">
                      <a:pos x="29" y="3"/>
                    </a:cxn>
                    <a:cxn ang="0">
                      <a:pos x="19" y="0"/>
                    </a:cxn>
                  </a:cxnLst>
                  <a:rect l="0" t="0" r="r" b="b"/>
                  <a:pathLst>
                    <a:path w="46" h="69">
                      <a:moveTo>
                        <a:pt x="19" y="0"/>
                      </a:moveTo>
                      <a:lnTo>
                        <a:pt x="17" y="0"/>
                      </a:lnTo>
                      <a:lnTo>
                        <a:pt x="15" y="0"/>
                      </a:lnTo>
                      <a:lnTo>
                        <a:pt x="14" y="1"/>
                      </a:lnTo>
                      <a:lnTo>
                        <a:pt x="12" y="1"/>
                      </a:lnTo>
                      <a:lnTo>
                        <a:pt x="19" y="6"/>
                      </a:lnTo>
                      <a:lnTo>
                        <a:pt x="26" y="14"/>
                      </a:lnTo>
                      <a:lnTo>
                        <a:pt x="30" y="23"/>
                      </a:lnTo>
                      <a:lnTo>
                        <a:pt x="31" y="35"/>
                      </a:lnTo>
                      <a:lnTo>
                        <a:pt x="31" y="36"/>
                      </a:lnTo>
                      <a:lnTo>
                        <a:pt x="31" y="38"/>
                      </a:lnTo>
                      <a:lnTo>
                        <a:pt x="31" y="39"/>
                      </a:lnTo>
                      <a:lnTo>
                        <a:pt x="31" y="42"/>
                      </a:lnTo>
                      <a:lnTo>
                        <a:pt x="29" y="35"/>
                      </a:lnTo>
                      <a:lnTo>
                        <a:pt x="26" y="30"/>
                      </a:lnTo>
                      <a:lnTo>
                        <a:pt x="20" y="27"/>
                      </a:lnTo>
                      <a:lnTo>
                        <a:pt x="15" y="26"/>
                      </a:lnTo>
                      <a:lnTo>
                        <a:pt x="8" y="28"/>
                      </a:lnTo>
                      <a:lnTo>
                        <a:pt x="4" y="32"/>
                      </a:lnTo>
                      <a:lnTo>
                        <a:pt x="0" y="39"/>
                      </a:lnTo>
                      <a:lnTo>
                        <a:pt x="0" y="47"/>
                      </a:lnTo>
                      <a:lnTo>
                        <a:pt x="3" y="56"/>
                      </a:lnTo>
                      <a:lnTo>
                        <a:pt x="6" y="62"/>
                      </a:lnTo>
                      <a:lnTo>
                        <a:pt x="11" y="67"/>
                      </a:lnTo>
                      <a:lnTo>
                        <a:pt x="17" y="69"/>
                      </a:lnTo>
                      <a:lnTo>
                        <a:pt x="17" y="69"/>
                      </a:lnTo>
                      <a:lnTo>
                        <a:pt x="17" y="69"/>
                      </a:lnTo>
                      <a:lnTo>
                        <a:pt x="17" y="69"/>
                      </a:lnTo>
                      <a:lnTo>
                        <a:pt x="17" y="69"/>
                      </a:lnTo>
                      <a:lnTo>
                        <a:pt x="19" y="69"/>
                      </a:lnTo>
                      <a:lnTo>
                        <a:pt x="20" y="69"/>
                      </a:lnTo>
                      <a:lnTo>
                        <a:pt x="21" y="69"/>
                      </a:lnTo>
                      <a:lnTo>
                        <a:pt x="22" y="69"/>
                      </a:lnTo>
                      <a:lnTo>
                        <a:pt x="32" y="67"/>
                      </a:lnTo>
                      <a:lnTo>
                        <a:pt x="41" y="59"/>
                      </a:lnTo>
                      <a:lnTo>
                        <a:pt x="45" y="49"/>
                      </a:lnTo>
                      <a:lnTo>
                        <a:pt x="46" y="35"/>
                      </a:lnTo>
                      <a:lnTo>
                        <a:pt x="44" y="21"/>
                      </a:lnTo>
                      <a:lnTo>
                        <a:pt x="37" y="11"/>
                      </a:lnTo>
                      <a:lnTo>
                        <a:pt x="29" y="3"/>
                      </a:lnTo>
                      <a:lnTo>
                        <a:pt x="19" y="0"/>
                      </a:lnTo>
                      <a:close/>
                    </a:path>
                  </a:pathLst>
                </a:custGeom>
                <a:solidFill>
                  <a:srgbClr val="000000"/>
                </a:solidFill>
                <a:ln w="9525">
                  <a:noFill/>
                  <a:round/>
                  <a:headEnd/>
                  <a:tailEnd/>
                </a:ln>
              </p:spPr>
              <p:txBody>
                <a:bodyPr/>
                <a:lstStyle/>
                <a:p>
                  <a:endParaRPr lang="es-MX"/>
                </a:p>
              </p:txBody>
            </p:sp>
            <p:sp>
              <p:nvSpPr>
                <p:cNvPr id="76443" name="Freeform 4763"/>
                <p:cNvSpPr>
                  <a:spLocks noChangeAspect="1"/>
                </p:cNvSpPr>
                <p:nvPr/>
              </p:nvSpPr>
              <p:spPr bwMode="auto">
                <a:xfrm flipH="1">
                  <a:off x="861" y="1150"/>
                  <a:ext cx="23" cy="35"/>
                </a:xfrm>
                <a:custGeom>
                  <a:avLst/>
                  <a:gdLst/>
                  <a:ahLst/>
                  <a:cxnLst>
                    <a:cxn ang="0">
                      <a:pos x="17" y="67"/>
                    </a:cxn>
                    <a:cxn ang="0">
                      <a:pos x="17" y="67"/>
                    </a:cxn>
                    <a:cxn ang="0">
                      <a:pos x="17" y="67"/>
                    </a:cxn>
                    <a:cxn ang="0">
                      <a:pos x="17" y="67"/>
                    </a:cxn>
                    <a:cxn ang="0">
                      <a:pos x="18" y="67"/>
                    </a:cxn>
                    <a:cxn ang="0">
                      <a:pos x="20" y="69"/>
                    </a:cxn>
                    <a:cxn ang="0">
                      <a:pos x="21" y="69"/>
                    </a:cxn>
                    <a:cxn ang="0">
                      <a:pos x="21" y="69"/>
                    </a:cxn>
                    <a:cxn ang="0">
                      <a:pos x="22" y="69"/>
                    </a:cxn>
                    <a:cxn ang="0">
                      <a:pos x="32" y="66"/>
                    </a:cxn>
                    <a:cxn ang="0">
                      <a:pos x="39" y="58"/>
                    </a:cxn>
                    <a:cxn ang="0">
                      <a:pos x="44" y="47"/>
                    </a:cxn>
                    <a:cxn ang="0">
                      <a:pos x="45" y="34"/>
                    </a:cxn>
                    <a:cxn ang="0">
                      <a:pos x="43" y="20"/>
                    </a:cxn>
                    <a:cxn ang="0">
                      <a:pos x="37" y="10"/>
                    </a:cxn>
                    <a:cxn ang="0">
                      <a:pos x="29" y="2"/>
                    </a:cxn>
                    <a:cxn ang="0">
                      <a:pos x="18" y="0"/>
                    </a:cxn>
                    <a:cxn ang="0">
                      <a:pos x="17" y="0"/>
                    </a:cxn>
                    <a:cxn ang="0">
                      <a:pos x="15" y="0"/>
                    </a:cxn>
                    <a:cxn ang="0">
                      <a:pos x="14" y="0"/>
                    </a:cxn>
                    <a:cxn ang="0">
                      <a:pos x="12" y="1"/>
                    </a:cxn>
                    <a:cxn ang="0">
                      <a:pos x="18" y="5"/>
                    </a:cxn>
                    <a:cxn ang="0">
                      <a:pos x="25" y="13"/>
                    </a:cxn>
                    <a:cxn ang="0">
                      <a:pos x="30" y="23"/>
                    </a:cxn>
                    <a:cxn ang="0">
                      <a:pos x="31" y="34"/>
                    </a:cxn>
                    <a:cxn ang="0">
                      <a:pos x="32" y="35"/>
                    </a:cxn>
                    <a:cxn ang="0">
                      <a:pos x="32" y="38"/>
                    </a:cxn>
                    <a:cxn ang="0">
                      <a:pos x="32" y="39"/>
                    </a:cxn>
                    <a:cxn ang="0">
                      <a:pos x="31" y="40"/>
                    </a:cxn>
                    <a:cxn ang="0">
                      <a:pos x="29" y="34"/>
                    </a:cxn>
                    <a:cxn ang="0">
                      <a:pos x="25" y="29"/>
                    </a:cxn>
                    <a:cxn ang="0">
                      <a:pos x="21" y="26"/>
                    </a:cxn>
                    <a:cxn ang="0">
                      <a:pos x="15" y="25"/>
                    </a:cxn>
                    <a:cxn ang="0">
                      <a:pos x="9" y="26"/>
                    </a:cxn>
                    <a:cxn ang="0">
                      <a:pos x="5" y="31"/>
                    </a:cxn>
                    <a:cxn ang="0">
                      <a:pos x="1" y="38"/>
                    </a:cxn>
                    <a:cxn ang="0">
                      <a:pos x="0" y="47"/>
                    </a:cxn>
                    <a:cxn ang="0">
                      <a:pos x="2" y="55"/>
                    </a:cxn>
                    <a:cxn ang="0">
                      <a:pos x="6" y="62"/>
                    </a:cxn>
                    <a:cxn ang="0">
                      <a:pos x="10" y="66"/>
                    </a:cxn>
                    <a:cxn ang="0">
                      <a:pos x="17" y="67"/>
                    </a:cxn>
                  </a:cxnLst>
                  <a:rect l="0" t="0" r="r" b="b"/>
                  <a:pathLst>
                    <a:path w="45" h="69">
                      <a:moveTo>
                        <a:pt x="17" y="67"/>
                      </a:moveTo>
                      <a:lnTo>
                        <a:pt x="17" y="67"/>
                      </a:lnTo>
                      <a:lnTo>
                        <a:pt x="17" y="67"/>
                      </a:lnTo>
                      <a:lnTo>
                        <a:pt x="17" y="67"/>
                      </a:lnTo>
                      <a:lnTo>
                        <a:pt x="18" y="67"/>
                      </a:lnTo>
                      <a:lnTo>
                        <a:pt x="20" y="69"/>
                      </a:lnTo>
                      <a:lnTo>
                        <a:pt x="21" y="69"/>
                      </a:lnTo>
                      <a:lnTo>
                        <a:pt x="21" y="69"/>
                      </a:lnTo>
                      <a:lnTo>
                        <a:pt x="22" y="69"/>
                      </a:lnTo>
                      <a:lnTo>
                        <a:pt x="32" y="66"/>
                      </a:lnTo>
                      <a:lnTo>
                        <a:pt x="39" y="58"/>
                      </a:lnTo>
                      <a:lnTo>
                        <a:pt x="44" y="47"/>
                      </a:lnTo>
                      <a:lnTo>
                        <a:pt x="45" y="34"/>
                      </a:lnTo>
                      <a:lnTo>
                        <a:pt x="43" y="20"/>
                      </a:lnTo>
                      <a:lnTo>
                        <a:pt x="37" y="10"/>
                      </a:lnTo>
                      <a:lnTo>
                        <a:pt x="29" y="2"/>
                      </a:lnTo>
                      <a:lnTo>
                        <a:pt x="18" y="0"/>
                      </a:lnTo>
                      <a:lnTo>
                        <a:pt x="17" y="0"/>
                      </a:lnTo>
                      <a:lnTo>
                        <a:pt x="15" y="0"/>
                      </a:lnTo>
                      <a:lnTo>
                        <a:pt x="14" y="0"/>
                      </a:lnTo>
                      <a:lnTo>
                        <a:pt x="12" y="1"/>
                      </a:lnTo>
                      <a:lnTo>
                        <a:pt x="18" y="5"/>
                      </a:lnTo>
                      <a:lnTo>
                        <a:pt x="25" y="13"/>
                      </a:lnTo>
                      <a:lnTo>
                        <a:pt x="30" y="23"/>
                      </a:lnTo>
                      <a:lnTo>
                        <a:pt x="31" y="34"/>
                      </a:lnTo>
                      <a:lnTo>
                        <a:pt x="32" y="35"/>
                      </a:lnTo>
                      <a:lnTo>
                        <a:pt x="32" y="38"/>
                      </a:lnTo>
                      <a:lnTo>
                        <a:pt x="32" y="39"/>
                      </a:lnTo>
                      <a:lnTo>
                        <a:pt x="31" y="40"/>
                      </a:lnTo>
                      <a:lnTo>
                        <a:pt x="29" y="34"/>
                      </a:lnTo>
                      <a:lnTo>
                        <a:pt x="25" y="29"/>
                      </a:lnTo>
                      <a:lnTo>
                        <a:pt x="21" y="26"/>
                      </a:lnTo>
                      <a:lnTo>
                        <a:pt x="15" y="25"/>
                      </a:lnTo>
                      <a:lnTo>
                        <a:pt x="9" y="26"/>
                      </a:lnTo>
                      <a:lnTo>
                        <a:pt x="5" y="31"/>
                      </a:lnTo>
                      <a:lnTo>
                        <a:pt x="1" y="38"/>
                      </a:lnTo>
                      <a:lnTo>
                        <a:pt x="0" y="47"/>
                      </a:lnTo>
                      <a:lnTo>
                        <a:pt x="2" y="55"/>
                      </a:lnTo>
                      <a:lnTo>
                        <a:pt x="6" y="62"/>
                      </a:lnTo>
                      <a:lnTo>
                        <a:pt x="10" y="66"/>
                      </a:lnTo>
                      <a:lnTo>
                        <a:pt x="17" y="67"/>
                      </a:lnTo>
                      <a:close/>
                    </a:path>
                  </a:pathLst>
                </a:custGeom>
                <a:solidFill>
                  <a:srgbClr val="000000"/>
                </a:solidFill>
                <a:ln w="9525">
                  <a:noFill/>
                  <a:round/>
                  <a:headEnd/>
                  <a:tailEnd/>
                </a:ln>
              </p:spPr>
              <p:txBody>
                <a:bodyPr/>
                <a:lstStyle/>
                <a:p>
                  <a:endParaRPr lang="es-MX"/>
                </a:p>
              </p:txBody>
            </p:sp>
            <p:sp>
              <p:nvSpPr>
                <p:cNvPr id="76444" name="Freeform 4764"/>
                <p:cNvSpPr>
                  <a:spLocks noChangeAspect="1"/>
                </p:cNvSpPr>
                <p:nvPr/>
              </p:nvSpPr>
              <p:spPr bwMode="auto">
                <a:xfrm flipH="1">
                  <a:off x="1060" y="1461"/>
                  <a:ext cx="203" cy="202"/>
                </a:xfrm>
                <a:custGeom>
                  <a:avLst/>
                  <a:gdLst/>
                  <a:ahLst/>
                  <a:cxnLst>
                    <a:cxn ang="0">
                      <a:pos x="172" y="2"/>
                    </a:cxn>
                    <a:cxn ang="0">
                      <a:pos x="132" y="10"/>
                    </a:cxn>
                    <a:cxn ang="0">
                      <a:pos x="97" y="25"/>
                    </a:cxn>
                    <a:cxn ang="0">
                      <a:pos x="66" y="47"/>
                    </a:cxn>
                    <a:cxn ang="0">
                      <a:pos x="40" y="74"/>
                    </a:cxn>
                    <a:cxn ang="0">
                      <a:pos x="20" y="106"/>
                    </a:cxn>
                    <a:cxn ang="0">
                      <a:pos x="6" y="143"/>
                    </a:cxn>
                    <a:cxn ang="0">
                      <a:pos x="0" y="182"/>
                    </a:cxn>
                    <a:cxn ang="0">
                      <a:pos x="2" y="223"/>
                    </a:cxn>
                    <a:cxn ang="0">
                      <a:pos x="13" y="262"/>
                    </a:cxn>
                    <a:cxn ang="0">
                      <a:pos x="30" y="299"/>
                    </a:cxn>
                    <a:cxn ang="0">
                      <a:pos x="54" y="332"/>
                    </a:cxn>
                    <a:cxn ang="0">
                      <a:pos x="84" y="361"/>
                    </a:cxn>
                    <a:cxn ang="0">
                      <a:pos x="117" y="383"/>
                    </a:cxn>
                    <a:cxn ang="0">
                      <a:pos x="154" y="398"/>
                    </a:cxn>
                    <a:cxn ang="0">
                      <a:pos x="193" y="405"/>
                    </a:cxn>
                    <a:cxn ang="0">
                      <a:pos x="235" y="405"/>
                    </a:cxn>
                    <a:cxn ang="0">
                      <a:pos x="274" y="398"/>
                    </a:cxn>
                    <a:cxn ang="0">
                      <a:pos x="309" y="383"/>
                    </a:cxn>
                    <a:cxn ang="0">
                      <a:pos x="341" y="361"/>
                    </a:cxn>
                    <a:cxn ang="0">
                      <a:pos x="367" y="332"/>
                    </a:cxn>
                    <a:cxn ang="0">
                      <a:pos x="388" y="299"/>
                    </a:cxn>
                    <a:cxn ang="0">
                      <a:pos x="402" y="262"/>
                    </a:cxn>
                    <a:cxn ang="0">
                      <a:pos x="407" y="223"/>
                    </a:cxn>
                    <a:cxn ang="0">
                      <a:pos x="404" y="184"/>
                    </a:cxn>
                    <a:cxn ang="0">
                      <a:pos x="395" y="144"/>
                    </a:cxn>
                    <a:cxn ang="0">
                      <a:pos x="378" y="108"/>
                    </a:cxn>
                    <a:cxn ang="0">
                      <a:pos x="354" y="74"/>
                    </a:cxn>
                    <a:cxn ang="0">
                      <a:pos x="324" y="45"/>
                    </a:cxn>
                    <a:cxn ang="0">
                      <a:pos x="290" y="23"/>
                    </a:cxn>
                    <a:cxn ang="0">
                      <a:pos x="252" y="8"/>
                    </a:cxn>
                    <a:cxn ang="0">
                      <a:pos x="213" y="2"/>
                    </a:cxn>
                  </a:cxnLst>
                  <a:rect l="0" t="0" r="r" b="b"/>
                  <a:pathLst>
                    <a:path w="407" h="406">
                      <a:moveTo>
                        <a:pt x="192" y="0"/>
                      </a:moveTo>
                      <a:lnTo>
                        <a:pt x="172" y="2"/>
                      </a:lnTo>
                      <a:lnTo>
                        <a:pt x="152" y="5"/>
                      </a:lnTo>
                      <a:lnTo>
                        <a:pt x="132" y="10"/>
                      </a:lnTo>
                      <a:lnTo>
                        <a:pt x="114" y="17"/>
                      </a:lnTo>
                      <a:lnTo>
                        <a:pt x="97" y="25"/>
                      </a:lnTo>
                      <a:lnTo>
                        <a:pt x="81" y="35"/>
                      </a:lnTo>
                      <a:lnTo>
                        <a:pt x="66" y="47"/>
                      </a:lnTo>
                      <a:lnTo>
                        <a:pt x="52" y="60"/>
                      </a:lnTo>
                      <a:lnTo>
                        <a:pt x="40" y="74"/>
                      </a:lnTo>
                      <a:lnTo>
                        <a:pt x="29" y="90"/>
                      </a:lnTo>
                      <a:lnTo>
                        <a:pt x="20" y="106"/>
                      </a:lnTo>
                      <a:lnTo>
                        <a:pt x="11" y="125"/>
                      </a:lnTo>
                      <a:lnTo>
                        <a:pt x="6" y="143"/>
                      </a:lnTo>
                      <a:lnTo>
                        <a:pt x="2" y="163"/>
                      </a:lnTo>
                      <a:lnTo>
                        <a:pt x="0" y="182"/>
                      </a:lnTo>
                      <a:lnTo>
                        <a:pt x="0" y="203"/>
                      </a:lnTo>
                      <a:lnTo>
                        <a:pt x="2" y="223"/>
                      </a:lnTo>
                      <a:lnTo>
                        <a:pt x="7" y="243"/>
                      </a:lnTo>
                      <a:lnTo>
                        <a:pt x="13" y="262"/>
                      </a:lnTo>
                      <a:lnTo>
                        <a:pt x="21" y="280"/>
                      </a:lnTo>
                      <a:lnTo>
                        <a:pt x="30" y="299"/>
                      </a:lnTo>
                      <a:lnTo>
                        <a:pt x="40" y="316"/>
                      </a:lnTo>
                      <a:lnTo>
                        <a:pt x="54" y="332"/>
                      </a:lnTo>
                      <a:lnTo>
                        <a:pt x="68" y="347"/>
                      </a:lnTo>
                      <a:lnTo>
                        <a:pt x="84" y="361"/>
                      </a:lnTo>
                      <a:lnTo>
                        <a:pt x="100" y="373"/>
                      </a:lnTo>
                      <a:lnTo>
                        <a:pt x="117" y="383"/>
                      </a:lnTo>
                      <a:lnTo>
                        <a:pt x="136" y="391"/>
                      </a:lnTo>
                      <a:lnTo>
                        <a:pt x="154" y="398"/>
                      </a:lnTo>
                      <a:lnTo>
                        <a:pt x="174" y="402"/>
                      </a:lnTo>
                      <a:lnTo>
                        <a:pt x="193" y="405"/>
                      </a:lnTo>
                      <a:lnTo>
                        <a:pt x="214" y="406"/>
                      </a:lnTo>
                      <a:lnTo>
                        <a:pt x="235" y="405"/>
                      </a:lnTo>
                      <a:lnTo>
                        <a:pt x="254" y="402"/>
                      </a:lnTo>
                      <a:lnTo>
                        <a:pt x="274" y="398"/>
                      </a:lnTo>
                      <a:lnTo>
                        <a:pt x="291" y="391"/>
                      </a:lnTo>
                      <a:lnTo>
                        <a:pt x="309" y="383"/>
                      </a:lnTo>
                      <a:lnTo>
                        <a:pt x="326" y="373"/>
                      </a:lnTo>
                      <a:lnTo>
                        <a:pt x="341" y="361"/>
                      </a:lnTo>
                      <a:lnTo>
                        <a:pt x="355" y="347"/>
                      </a:lnTo>
                      <a:lnTo>
                        <a:pt x="367" y="332"/>
                      </a:lnTo>
                      <a:lnTo>
                        <a:pt x="379" y="316"/>
                      </a:lnTo>
                      <a:lnTo>
                        <a:pt x="388" y="299"/>
                      </a:lnTo>
                      <a:lnTo>
                        <a:pt x="396" y="280"/>
                      </a:lnTo>
                      <a:lnTo>
                        <a:pt x="402" y="262"/>
                      </a:lnTo>
                      <a:lnTo>
                        <a:pt x="405" y="243"/>
                      </a:lnTo>
                      <a:lnTo>
                        <a:pt x="407" y="223"/>
                      </a:lnTo>
                      <a:lnTo>
                        <a:pt x="407" y="203"/>
                      </a:lnTo>
                      <a:lnTo>
                        <a:pt x="404" y="184"/>
                      </a:lnTo>
                      <a:lnTo>
                        <a:pt x="401" y="163"/>
                      </a:lnTo>
                      <a:lnTo>
                        <a:pt x="395" y="144"/>
                      </a:lnTo>
                      <a:lnTo>
                        <a:pt x="387" y="126"/>
                      </a:lnTo>
                      <a:lnTo>
                        <a:pt x="378" y="108"/>
                      </a:lnTo>
                      <a:lnTo>
                        <a:pt x="367" y="90"/>
                      </a:lnTo>
                      <a:lnTo>
                        <a:pt x="354" y="74"/>
                      </a:lnTo>
                      <a:lnTo>
                        <a:pt x="340" y="59"/>
                      </a:lnTo>
                      <a:lnTo>
                        <a:pt x="324" y="45"/>
                      </a:lnTo>
                      <a:lnTo>
                        <a:pt x="307" y="34"/>
                      </a:lnTo>
                      <a:lnTo>
                        <a:pt x="290" y="23"/>
                      </a:lnTo>
                      <a:lnTo>
                        <a:pt x="272" y="15"/>
                      </a:lnTo>
                      <a:lnTo>
                        <a:pt x="252" y="8"/>
                      </a:lnTo>
                      <a:lnTo>
                        <a:pt x="233" y="4"/>
                      </a:lnTo>
                      <a:lnTo>
                        <a:pt x="213" y="2"/>
                      </a:lnTo>
                      <a:lnTo>
                        <a:pt x="192" y="0"/>
                      </a:lnTo>
                      <a:close/>
                    </a:path>
                  </a:pathLst>
                </a:custGeom>
                <a:solidFill>
                  <a:srgbClr val="000000"/>
                </a:solidFill>
                <a:ln w="9525">
                  <a:noFill/>
                  <a:round/>
                  <a:headEnd/>
                  <a:tailEnd/>
                </a:ln>
              </p:spPr>
              <p:txBody>
                <a:bodyPr/>
                <a:lstStyle/>
                <a:p>
                  <a:endParaRPr lang="es-MX"/>
                </a:p>
              </p:txBody>
            </p:sp>
            <p:sp>
              <p:nvSpPr>
                <p:cNvPr id="76445" name="Freeform 4765"/>
                <p:cNvSpPr>
                  <a:spLocks noChangeAspect="1"/>
                </p:cNvSpPr>
                <p:nvPr/>
              </p:nvSpPr>
              <p:spPr bwMode="auto">
                <a:xfrm flipH="1">
                  <a:off x="1075" y="1476"/>
                  <a:ext cx="172" cy="172"/>
                </a:xfrm>
                <a:custGeom>
                  <a:avLst/>
                  <a:gdLst/>
                  <a:ahLst/>
                  <a:cxnLst>
                    <a:cxn ang="0">
                      <a:pos x="182" y="346"/>
                    </a:cxn>
                    <a:cxn ang="0">
                      <a:pos x="165" y="345"/>
                    </a:cxn>
                    <a:cxn ang="0">
                      <a:pos x="147" y="343"/>
                    </a:cxn>
                    <a:cxn ang="0">
                      <a:pos x="131" y="338"/>
                    </a:cxn>
                    <a:cxn ang="0">
                      <a:pos x="115" y="332"/>
                    </a:cxn>
                    <a:cxn ang="0">
                      <a:pos x="100" y="325"/>
                    </a:cxn>
                    <a:cxn ang="0">
                      <a:pos x="85" y="317"/>
                    </a:cxn>
                    <a:cxn ang="0">
                      <a:pos x="71" y="307"/>
                    </a:cxn>
                    <a:cxn ang="0">
                      <a:pos x="58" y="295"/>
                    </a:cxn>
                    <a:cxn ang="0">
                      <a:pos x="45" y="283"/>
                    </a:cxn>
                    <a:cxn ang="0">
                      <a:pos x="35" y="269"/>
                    </a:cxn>
                    <a:cxn ang="0">
                      <a:pos x="25" y="255"/>
                    </a:cxn>
                    <a:cxn ang="0">
                      <a:pos x="17" y="239"/>
                    </a:cxn>
                    <a:cxn ang="0">
                      <a:pos x="10" y="224"/>
                    </a:cxn>
                    <a:cxn ang="0">
                      <a:pos x="5" y="207"/>
                    </a:cxn>
                    <a:cxn ang="0">
                      <a:pos x="1" y="190"/>
                    </a:cxn>
                    <a:cxn ang="0">
                      <a:pos x="0" y="173"/>
                    </a:cxn>
                    <a:cxn ang="0">
                      <a:pos x="0" y="156"/>
                    </a:cxn>
                    <a:cxn ang="0">
                      <a:pos x="1" y="139"/>
                    </a:cxn>
                    <a:cxn ang="0">
                      <a:pos x="5" y="122"/>
                    </a:cxn>
                    <a:cxn ang="0">
                      <a:pos x="9" y="106"/>
                    </a:cxn>
                    <a:cxn ang="0">
                      <a:pos x="16" y="91"/>
                    </a:cxn>
                    <a:cxn ang="0">
                      <a:pos x="23" y="78"/>
                    </a:cxn>
                    <a:cxn ang="0">
                      <a:pos x="33" y="64"/>
                    </a:cxn>
                    <a:cxn ang="0">
                      <a:pos x="44" y="51"/>
                    </a:cxn>
                    <a:cxn ang="0">
                      <a:pos x="56" y="40"/>
                    </a:cxn>
                    <a:cxn ang="0">
                      <a:pos x="69" y="29"/>
                    </a:cxn>
                    <a:cxn ang="0">
                      <a:pos x="83" y="21"/>
                    </a:cxn>
                    <a:cxn ang="0">
                      <a:pos x="98" y="13"/>
                    </a:cxn>
                    <a:cxn ang="0">
                      <a:pos x="114" y="8"/>
                    </a:cxn>
                    <a:cxn ang="0">
                      <a:pos x="130" y="4"/>
                    </a:cxn>
                    <a:cxn ang="0">
                      <a:pos x="146" y="2"/>
                    </a:cxn>
                    <a:cxn ang="0">
                      <a:pos x="164" y="0"/>
                    </a:cxn>
                    <a:cxn ang="0">
                      <a:pos x="181" y="2"/>
                    </a:cxn>
                    <a:cxn ang="0">
                      <a:pos x="198" y="4"/>
                    </a:cxn>
                    <a:cxn ang="0">
                      <a:pos x="214" y="8"/>
                    </a:cxn>
                    <a:cxn ang="0">
                      <a:pos x="230" y="13"/>
                    </a:cxn>
                    <a:cxn ang="0">
                      <a:pos x="245" y="21"/>
                    </a:cxn>
                    <a:cxn ang="0">
                      <a:pos x="260" y="29"/>
                    </a:cxn>
                    <a:cxn ang="0">
                      <a:pos x="274" y="40"/>
                    </a:cxn>
                    <a:cxn ang="0">
                      <a:pos x="288" y="51"/>
                    </a:cxn>
                    <a:cxn ang="0">
                      <a:pos x="301" y="64"/>
                    </a:cxn>
                    <a:cxn ang="0">
                      <a:pos x="311" y="78"/>
                    </a:cxn>
                    <a:cxn ang="0">
                      <a:pos x="320" y="91"/>
                    </a:cxn>
                    <a:cxn ang="0">
                      <a:pos x="328" y="106"/>
                    </a:cxn>
                    <a:cxn ang="0">
                      <a:pos x="335" y="122"/>
                    </a:cxn>
                    <a:cxn ang="0">
                      <a:pos x="340" y="139"/>
                    </a:cxn>
                    <a:cxn ang="0">
                      <a:pos x="343" y="156"/>
                    </a:cxn>
                    <a:cxn ang="0">
                      <a:pos x="346" y="173"/>
                    </a:cxn>
                    <a:cxn ang="0">
                      <a:pos x="343" y="208"/>
                    </a:cxn>
                    <a:cxn ang="0">
                      <a:pos x="335" y="240"/>
                    </a:cxn>
                    <a:cxn ang="0">
                      <a:pos x="321" y="270"/>
                    </a:cxn>
                    <a:cxn ang="0">
                      <a:pos x="302" y="295"/>
                    </a:cxn>
                    <a:cxn ang="0">
                      <a:pos x="276" y="316"/>
                    </a:cxn>
                    <a:cxn ang="0">
                      <a:pos x="249" y="332"/>
                    </a:cxn>
                    <a:cxn ang="0">
                      <a:pos x="217" y="343"/>
                    </a:cxn>
                    <a:cxn ang="0">
                      <a:pos x="182" y="346"/>
                    </a:cxn>
                  </a:cxnLst>
                  <a:rect l="0" t="0" r="r" b="b"/>
                  <a:pathLst>
                    <a:path w="346" h="346">
                      <a:moveTo>
                        <a:pt x="182" y="346"/>
                      </a:moveTo>
                      <a:lnTo>
                        <a:pt x="165" y="345"/>
                      </a:lnTo>
                      <a:lnTo>
                        <a:pt x="147" y="343"/>
                      </a:lnTo>
                      <a:lnTo>
                        <a:pt x="131" y="338"/>
                      </a:lnTo>
                      <a:lnTo>
                        <a:pt x="115" y="332"/>
                      </a:lnTo>
                      <a:lnTo>
                        <a:pt x="100" y="325"/>
                      </a:lnTo>
                      <a:lnTo>
                        <a:pt x="85" y="317"/>
                      </a:lnTo>
                      <a:lnTo>
                        <a:pt x="71" y="307"/>
                      </a:lnTo>
                      <a:lnTo>
                        <a:pt x="58" y="295"/>
                      </a:lnTo>
                      <a:lnTo>
                        <a:pt x="45" y="283"/>
                      </a:lnTo>
                      <a:lnTo>
                        <a:pt x="35" y="269"/>
                      </a:lnTo>
                      <a:lnTo>
                        <a:pt x="25" y="255"/>
                      </a:lnTo>
                      <a:lnTo>
                        <a:pt x="17" y="239"/>
                      </a:lnTo>
                      <a:lnTo>
                        <a:pt x="10" y="224"/>
                      </a:lnTo>
                      <a:lnTo>
                        <a:pt x="5" y="207"/>
                      </a:lnTo>
                      <a:lnTo>
                        <a:pt x="1" y="190"/>
                      </a:lnTo>
                      <a:lnTo>
                        <a:pt x="0" y="173"/>
                      </a:lnTo>
                      <a:lnTo>
                        <a:pt x="0" y="156"/>
                      </a:lnTo>
                      <a:lnTo>
                        <a:pt x="1" y="139"/>
                      </a:lnTo>
                      <a:lnTo>
                        <a:pt x="5" y="122"/>
                      </a:lnTo>
                      <a:lnTo>
                        <a:pt x="9" y="106"/>
                      </a:lnTo>
                      <a:lnTo>
                        <a:pt x="16" y="91"/>
                      </a:lnTo>
                      <a:lnTo>
                        <a:pt x="23" y="78"/>
                      </a:lnTo>
                      <a:lnTo>
                        <a:pt x="33" y="64"/>
                      </a:lnTo>
                      <a:lnTo>
                        <a:pt x="44" y="51"/>
                      </a:lnTo>
                      <a:lnTo>
                        <a:pt x="56" y="40"/>
                      </a:lnTo>
                      <a:lnTo>
                        <a:pt x="69" y="29"/>
                      </a:lnTo>
                      <a:lnTo>
                        <a:pt x="83" y="21"/>
                      </a:lnTo>
                      <a:lnTo>
                        <a:pt x="98" y="13"/>
                      </a:lnTo>
                      <a:lnTo>
                        <a:pt x="114" y="8"/>
                      </a:lnTo>
                      <a:lnTo>
                        <a:pt x="130" y="4"/>
                      </a:lnTo>
                      <a:lnTo>
                        <a:pt x="146" y="2"/>
                      </a:lnTo>
                      <a:lnTo>
                        <a:pt x="164" y="0"/>
                      </a:lnTo>
                      <a:lnTo>
                        <a:pt x="181" y="2"/>
                      </a:lnTo>
                      <a:lnTo>
                        <a:pt x="198" y="4"/>
                      </a:lnTo>
                      <a:lnTo>
                        <a:pt x="214" y="8"/>
                      </a:lnTo>
                      <a:lnTo>
                        <a:pt x="230" y="13"/>
                      </a:lnTo>
                      <a:lnTo>
                        <a:pt x="245" y="21"/>
                      </a:lnTo>
                      <a:lnTo>
                        <a:pt x="260" y="29"/>
                      </a:lnTo>
                      <a:lnTo>
                        <a:pt x="274" y="40"/>
                      </a:lnTo>
                      <a:lnTo>
                        <a:pt x="288" y="51"/>
                      </a:lnTo>
                      <a:lnTo>
                        <a:pt x="301" y="64"/>
                      </a:lnTo>
                      <a:lnTo>
                        <a:pt x="311" y="78"/>
                      </a:lnTo>
                      <a:lnTo>
                        <a:pt x="320" y="91"/>
                      </a:lnTo>
                      <a:lnTo>
                        <a:pt x="328" y="106"/>
                      </a:lnTo>
                      <a:lnTo>
                        <a:pt x="335" y="122"/>
                      </a:lnTo>
                      <a:lnTo>
                        <a:pt x="340" y="139"/>
                      </a:lnTo>
                      <a:lnTo>
                        <a:pt x="343" y="156"/>
                      </a:lnTo>
                      <a:lnTo>
                        <a:pt x="346" y="173"/>
                      </a:lnTo>
                      <a:lnTo>
                        <a:pt x="343" y="208"/>
                      </a:lnTo>
                      <a:lnTo>
                        <a:pt x="335" y="240"/>
                      </a:lnTo>
                      <a:lnTo>
                        <a:pt x="321" y="270"/>
                      </a:lnTo>
                      <a:lnTo>
                        <a:pt x="302" y="295"/>
                      </a:lnTo>
                      <a:lnTo>
                        <a:pt x="276"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446" name="Freeform 4766"/>
                <p:cNvSpPr>
                  <a:spLocks noChangeAspect="1"/>
                </p:cNvSpPr>
                <p:nvPr/>
              </p:nvSpPr>
              <p:spPr bwMode="auto">
                <a:xfrm flipH="1">
                  <a:off x="1085" y="1485"/>
                  <a:ext cx="153" cy="153"/>
                </a:xfrm>
                <a:custGeom>
                  <a:avLst/>
                  <a:gdLst/>
                  <a:ahLst/>
                  <a:cxnLst>
                    <a:cxn ang="0">
                      <a:pos x="145" y="0"/>
                    </a:cxn>
                    <a:cxn ang="0">
                      <a:pos x="114" y="3"/>
                    </a:cxn>
                    <a:cxn ang="0">
                      <a:pos x="86" y="13"/>
                    </a:cxn>
                    <a:cxn ang="0">
                      <a:pos x="61" y="26"/>
                    </a:cxn>
                    <a:cxn ang="0">
                      <a:pos x="39" y="45"/>
                    </a:cxn>
                    <a:cxn ang="0">
                      <a:pos x="21" y="68"/>
                    </a:cxn>
                    <a:cxn ang="0">
                      <a:pos x="9" y="93"/>
                    </a:cxn>
                    <a:cxn ang="0">
                      <a:pos x="1" y="122"/>
                    </a:cxn>
                    <a:cxn ang="0">
                      <a:pos x="0" y="153"/>
                    </a:cxn>
                    <a:cxn ang="0">
                      <a:pos x="1" y="168"/>
                    </a:cxn>
                    <a:cxn ang="0">
                      <a:pos x="4" y="183"/>
                    </a:cxn>
                    <a:cxn ang="0">
                      <a:pos x="9" y="198"/>
                    </a:cxn>
                    <a:cxn ang="0">
                      <a:pos x="15" y="212"/>
                    </a:cxn>
                    <a:cxn ang="0">
                      <a:pos x="21" y="225"/>
                    </a:cxn>
                    <a:cxn ang="0">
                      <a:pos x="30" y="238"/>
                    </a:cxn>
                    <a:cxn ang="0">
                      <a:pos x="40" y="250"/>
                    </a:cxn>
                    <a:cxn ang="0">
                      <a:pos x="50" y="261"/>
                    </a:cxn>
                    <a:cxn ang="0">
                      <a:pos x="62" y="272"/>
                    </a:cxn>
                    <a:cxn ang="0">
                      <a:pos x="74" y="280"/>
                    </a:cxn>
                    <a:cxn ang="0">
                      <a:pos x="88" y="288"/>
                    </a:cxn>
                    <a:cxn ang="0">
                      <a:pos x="102" y="294"/>
                    </a:cxn>
                    <a:cxn ang="0">
                      <a:pos x="116" y="299"/>
                    </a:cxn>
                    <a:cxn ang="0">
                      <a:pos x="131" y="303"/>
                    </a:cxn>
                    <a:cxn ang="0">
                      <a:pos x="146" y="304"/>
                    </a:cxn>
                    <a:cxn ang="0">
                      <a:pos x="161" y="305"/>
                    </a:cxn>
                    <a:cxn ang="0">
                      <a:pos x="176" y="304"/>
                    </a:cxn>
                    <a:cxn ang="0">
                      <a:pos x="191" y="303"/>
                    </a:cxn>
                    <a:cxn ang="0">
                      <a:pos x="205" y="299"/>
                    </a:cxn>
                    <a:cxn ang="0">
                      <a:pos x="218" y="294"/>
                    </a:cxn>
                    <a:cxn ang="0">
                      <a:pos x="232" y="288"/>
                    </a:cxn>
                    <a:cxn ang="0">
                      <a:pos x="244" y="280"/>
                    </a:cxn>
                    <a:cxn ang="0">
                      <a:pos x="256" y="272"/>
                    </a:cxn>
                    <a:cxn ang="0">
                      <a:pos x="267" y="261"/>
                    </a:cxn>
                    <a:cxn ang="0">
                      <a:pos x="276" y="250"/>
                    </a:cxn>
                    <a:cxn ang="0">
                      <a:pos x="284" y="238"/>
                    </a:cxn>
                    <a:cxn ang="0">
                      <a:pos x="291" y="225"/>
                    </a:cxn>
                    <a:cxn ang="0">
                      <a:pos x="297" y="212"/>
                    </a:cxn>
                    <a:cxn ang="0">
                      <a:pos x="301" y="198"/>
                    </a:cxn>
                    <a:cxn ang="0">
                      <a:pos x="304" y="183"/>
                    </a:cxn>
                    <a:cxn ang="0">
                      <a:pos x="305" y="168"/>
                    </a:cxn>
                    <a:cxn ang="0">
                      <a:pos x="305" y="153"/>
                    </a:cxn>
                    <a:cxn ang="0">
                      <a:pos x="304" y="138"/>
                    </a:cxn>
                    <a:cxn ang="0">
                      <a:pos x="300" y="123"/>
                    </a:cxn>
                    <a:cxn ang="0">
                      <a:pos x="296" y="108"/>
                    </a:cxn>
                    <a:cxn ang="0">
                      <a:pos x="290" y="94"/>
                    </a:cxn>
                    <a:cxn ang="0">
                      <a:pos x="283" y="81"/>
                    </a:cxn>
                    <a:cxn ang="0">
                      <a:pos x="275" y="68"/>
                    </a:cxn>
                    <a:cxn ang="0">
                      <a:pos x="266" y="56"/>
                    </a:cxn>
                    <a:cxn ang="0">
                      <a:pos x="254" y="45"/>
                    </a:cxn>
                    <a:cxn ang="0">
                      <a:pos x="243" y="35"/>
                    </a:cxn>
                    <a:cxn ang="0">
                      <a:pos x="230" y="25"/>
                    </a:cxn>
                    <a:cxn ang="0">
                      <a:pos x="217" y="18"/>
                    </a:cxn>
                    <a:cxn ang="0">
                      <a:pos x="203"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1" y="68"/>
                      </a:lnTo>
                      <a:lnTo>
                        <a:pt x="9" y="93"/>
                      </a:lnTo>
                      <a:lnTo>
                        <a:pt x="1" y="122"/>
                      </a:lnTo>
                      <a:lnTo>
                        <a:pt x="0" y="153"/>
                      </a:lnTo>
                      <a:lnTo>
                        <a:pt x="1" y="168"/>
                      </a:lnTo>
                      <a:lnTo>
                        <a:pt x="4" y="183"/>
                      </a:lnTo>
                      <a:lnTo>
                        <a:pt x="9" y="198"/>
                      </a:lnTo>
                      <a:lnTo>
                        <a:pt x="15" y="212"/>
                      </a:lnTo>
                      <a:lnTo>
                        <a:pt x="21" y="225"/>
                      </a:lnTo>
                      <a:lnTo>
                        <a:pt x="30" y="238"/>
                      </a:lnTo>
                      <a:lnTo>
                        <a:pt x="40" y="250"/>
                      </a:lnTo>
                      <a:lnTo>
                        <a:pt x="50" y="261"/>
                      </a:lnTo>
                      <a:lnTo>
                        <a:pt x="62" y="272"/>
                      </a:lnTo>
                      <a:lnTo>
                        <a:pt x="74" y="280"/>
                      </a:lnTo>
                      <a:lnTo>
                        <a:pt x="88" y="288"/>
                      </a:lnTo>
                      <a:lnTo>
                        <a:pt x="102" y="294"/>
                      </a:lnTo>
                      <a:lnTo>
                        <a:pt x="116" y="299"/>
                      </a:lnTo>
                      <a:lnTo>
                        <a:pt x="131" y="303"/>
                      </a:lnTo>
                      <a:lnTo>
                        <a:pt x="146" y="304"/>
                      </a:lnTo>
                      <a:lnTo>
                        <a:pt x="161" y="305"/>
                      </a:lnTo>
                      <a:lnTo>
                        <a:pt x="176" y="304"/>
                      </a:lnTo>
                      <a:lnTo>
                        <a:pt x="191" y="303"/>
                      </a:lnTo>
                      <a:lnTo>
                        <a:pt x="205" y="299"/>
                      </a:lnTo>
                      <a:lnTo>
                        <a:pt x="218" y="294"/>
                      </a:lnTo>
                      <a:lnTo>
                        <a:pt x="232" y="288"/>
                      </a:lnTo>
                      <a:lnTo>
                        <a:pt x="244" y="280"/>
                      </a:lnTo>
                      <a:lnTo>
                        <a:pt x="256" y="272"/>
                      </a:lnTo>
                      <a:lnTo>
                        <a:pt x="267" y="261"/>
                      </a:lnTo>
                      <a:lnTo>
                        <a:pt x="276" y="250"/>
                      </a:lnTo>
                      <a:lnTo>
                        <a:pt x="284" y="238"/>
                      </a:lnTo>
                      <a:lnTo>
                        <a:pt x="291" y="225"/>
                      </a:lnTo>
                      <a:lnTo>
                        <a:pt x="297" y="212"/>
                      </a:lnTo>
                      <a:lnTo>
                        <a:pt x="301" y="198"/>
                      </a:lnTo>
                      <a:lnTo>
                        <a:pt x="304" y="183"/>
                      </a:lnTo>
                      <a:lnTo>
                        <a:pt x="305" y="168"/>
                      </a:lnTo>
                      <a:lnTo>
                        <a:pt x="305" y="153"/>
                      </a:lnTo>
                      <a:lnTo>
                        <a:pt x="304" y="138"/>
                      </a:lnTo>
                      <a:lnTo>
                        <a:pt x="300" y="123"/>
                      </a:lnTo>
                      <a:lnTo>
                        <a:pt x="296" y="108"/>
                      </a:lnTo>
                      <a:lnTo>
                        <a:pt x="290" y="94"/>
                      </a:lnTo>
                      <a:lnTo>
                        <a:pt x="283" y="81"/>
                      </a:lnTo>
                      <a:lnTo>
                        <a:pt x="275" y="68"/>
                      </a:lnTo>
                      <a:lnTo>
                        <a:pt x="266" y="56"/>
                      </a:lnTo>
                      <a:lnTo>
                        <a:pt x="254" y="45"/>
                      </a:lnTo>
                      <a:lnTo>
                        <a:pt x="243" y="35"/>
                      </a:lnTo>
                      <a:lnTo>
                        <a:pt x="230" y="25"/>
                      </a:lnTo>
                      <a:lnTo>
                        <a:pt x="217" y="18"/>
                      </a:lnTo>
                      <a:lnTo>
                        <a:pt x="203"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447" name="Freeform 4767"/>
                <p:cNvSpPr>
                  <a:spLocks noChangeAspect="1"/>
                </p:cNvSpPr>
                <p:nvPr/>
              </p:nvSpPr>
              <p:spPr bwMode="auto">
                <a:xfrm flipH="1">
                  <a:off x="1100" y="1501"/>
                  <a:ext cx="122" cy="122"/>
                </a:xfrm>
                <a:custGeom>
                  <a:avLst/>
                  <a:gdLst/>
                  <a:ahLst/>
                  <a:cxnLst>
                    <a:cxn ang="0">
                      <a:pos x="129" y="244"/>
                    </a:cxn>
                    <a:cxn ang="0">
                      <a:pos x="116" y="243"/>
                    </a:cxn>
                    <a:cxn ang="0">
                      <a:pos x="105" y="242"/>
                    </a:cxn>
                    <a:cxn ang="0">
                      <a:pos x="92" y="239"/>
                    </a:cxn>
                    <a:cxn ang="0">
                      <a:pos x="81" y="235"/>
                    </a:cxn>
                    <a:cxn ang="0">
                      <a:pos x="70" y="230"/>
                    </a:cxn>
                    <a:cxn ang="0">
                      <a:pos x="60" y="224"/>
                    </a:cxn>
                    <a:cxn ang="0">
                      <a:pos x="49" y="217"/>
                    </a:cxn>
                    <a:cxn ang="0">
                      <a:pos x="40" y="209"/>
                    </a:cxn>
                    <a:cxn ang="0">
                      <a:pos x="32" y="199"/>
                    </a:cxn>
                    <a:cxn ang="0">
                      <a:pos x="24" y="190"/>
                    </a:cxn>
                    <a:cxn ang="0">
                      <a:pos x="17" y="180"/>
                    </a:cxn>
                    <a:cxn ang="0">
                      <a:pos x="11" y="168"/>
                    </a:cxn>
                    <a:cxn ang="0">
                      <a:pos x="7" y="158"/>
                    </a:cxn>
                    <a:cxn ang="0">
                      <a:pos x="3" y="146"/>
                    </a:cxn>
                    <a:cxn ang="0">
                      <a:pos x="1" y="134"/>
                    </a:cxn>
                    <a:cxn ang="0">
                      <a:pos x="0" y="122"/>
                    </a:cxn>
                    <a:cxn ang="0">
                      <a:pos x="1" y="98"/>
                    </a:cxn>
                    <a:cxn ang="0">
                      <a:pos x="7" y="75"/>
                    </a:cxn>
                    <a:cxn ang="0">
                      <a:pos x="16" y="54"/>
                    </a:cxn>
                    <a:cxn ang="0">
                      <a:pos x="31" y="36"/>
                    </a:cxn>
                    <a:cxn ang="0">
                      <a:pos x="39" y="28"/>
                    </a:cxn>
                    <a:cxn ang="0">
                      <a:pos x="48" y="21"/>
                    </a:cxn>
                    <a:cxn ang="0">
                      <a:pos x="58" y="14"/>
                    </a:cxn>
                    <a:cxn ang="0">
                      <a:pos x="69" y="9"/>
                    </a:cxn>
                    <a:cxn ang="0">
                      <a:pos x="80" y="6"/>
                    </a:cxn>
                    <a:cxn ang="0">
                      <a:pos x="91" y="2"/>
                    </a:cxn>
                    <a:cxn ang="0">
                      <a:pos x="103" y="1"/>
                    </a:cxn>
                    <a:cxn ang="0">
                      <a:pos x="115" y="0"/>
                    </a:cxn>
                    <a:cxn ang="0">
                      <a:pos x="126" y="1"/>
                    </a:cxn>
                    <a:cxn ang="0">
                      <a:pos x="139" y="2"/>
                    </a:cxn>
                    <a:cxn ang="0">
                      <a:pos x="151" y="6"/>
                    </a:cxn>
                    <a:cxn ang="0">
                      <a:pos x="162" y="9"/>
                    </a:cxn>
                    <a:cxn ang="0">
                      <a:pos x="172" y="14"/>
                    </a:cxn>
                    <a:cxn ang="0">
                      <a:pos x="184" y="21"/>
                    </a:cxn>
                    <a:cxn ang="0">
                      <a:pos x="194" y="28"/>
                    </a:cxn>
                    <a:cxn ang="0">
                      <a:pos x="204" y="36"/>
                    </a:cxn>
                    <a:cxn ang="0">
                      <a:pos x="212" y="45"/>
                    </a:cxn>
                    <a:cxn ang="0">
                      <a:pos x="220" y="54"/>
                    </a:cxn>
                    <a:cxn ang="0">
                      <a:pos x="227" y="65"/>
                    </a:cxn>
                    <a:cxn ang="0">
                      <a:pos x="232" y="75"/>
                    </a:cxn>
                    <a:cxn ang="0">
                      <a:pos x="237" y="86"/>
                    </a:cxn>
                    <a:cxn ang="0">
                      <a:pos x="240"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1" y="235"/>
                      </a:lnTo>
                      <a:lnTo>
                        <a:pt x="70" y="230"/>
                      </a:lnTo>
                      <a:lnTo>
                        <a:pt x="60" y="224"/>
                      </a:lnTo>
                      <a:lnTo>
                        <a:pt x="49" y="217"/>
                      </a:lnTo>
                      <a:lnTo>
                        <a:pt x="40" y="209"/>
                      </a:lnTo>
                      <a:lnTo>
                        <a:pt x="32" y="199"/>
                      </a:lnTo>
                      <a:lnTo>
                        <a:pt x="24" y="190"/>
                      </a:lnTo>
                      <a:lnTo>
                        <a:pt x="17" y="180"/>
                      </a:lnTo>
                      <a:lnTo>
                        <a:pt x="11" y="168"/>
                      </a:lnTo>
                      <a:lnTo>
                        <a:pt x="7" y="158"/>
                      </a:lnTo>
                      <a:lnTo>
                        <a:pt x="3" y="146"/>
                      </a:lnTo>
                      <a:lnTo>
                        <a:pt x="1" y="134"/>
                      </a:lnTo>
                      <a:lnTo>
                        <a:pt x="0" y="122"/>
                      </a:lnTo>
                      <a:lnTo>
                        <a:pt x="1" y="98"/>
                      </a:lnTo>
                      <a:lnTo>
                        <a:pt x="7" y="75"/>
                      </a:lnTo>
                      <a:lnTo>
                        <a:pt x="16" y="54"/>
                      </a:lnTo>
                      <a:lnTo>
                        <a:pt x="31" y="36"/>
                      </a:lnTo>
                      <a:lnTo>
                        <a:pt x="39" y="28"/>
                      </a:lnTo>
                      <a:lnTo>
                        <a:pt x="48" y="21"/>
                      </a:lnTo>
                      <a:lnTo>
                        <a:pt x="58" y="14"/>
                      </a:lnTo>
                      <a:lnTo>
                        <a:pt x="69" y="9"/>
                      </a:lnTo>
                      <a:lnTo>
                        <a:pt x="80" y="6"/>
                      </a:lnTo>
                      <a:lnTo>
                        <a:pt x="91" y="2"/>
                      </a:lnTo>
                      <a:lnTo>
                        <a:pt x="103" y="1"/>
                      </a:lnTo>
                      <a:lnTo>
                        <a:pt x="115" y="0"/>
                      </a:lnTo>
                      <a:lnTo>
                        <a:pt x="126" y="1"/>
                      </a:lnTo>
                      <a:lnTo>
                        <a:pt x="139" y="2"/>
                      </a:lnTo>
                      <a:lnTo>
                        <a:pt x="151" y="6"/>
                      </a:lnTo>
                      <a:lnTo>
                        <a:pt x="162" y="9"/>
                      </a:lnTo>
                      <a:lnTo>
                        <a:pt x="172" y="14"/>
                      </a:lnTo>
                      <a:lnTo>
                        <a:pt x="184" y="21"/>
                      </a:lnTo>
                      <a:lnTo>
                        <a:pt x="194" y="28"/>
                      </a:lnTo>
                      <a:lnTo>
                        <a:pt x="204" y="36"/>
                      </a:lnTo>
                      <a:lnTo>
                        <a:pt x="212" y="45"/>
                      </a:lnTo>
                      <a:lnTo>
                        <a:pt x="220" y="54"/>
                      </a:lnTo>
                      <a:lnTo>
                        <a:pt x="227" y="65"/>
                      </a:lnTo>
                      <a:lnTo>
                        <a:pt x="232" y="75"/>
                      </a:lnTo>
                      <a:lnTo>
                        <a:pt x="237" y="86"/>
                      </a:lnTo>
                      <a:lnTo>
                        <a:pt x="240"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448" name="Freeform 4768"/>
                <p:cNvSpPr>
                  <a:spLocks noChangeAspect="1"/>
                </p:cNvSpPr>
                <p:nvPr/>
              </p:nvSpPr>
              <p:spPr bwMode="auto">
                <a:xfrm flipH="1">
                  <a:off x="433" y="1461"/>
                  <a:ext cx="202" cy="202"/>
                </a:xfrm>
                <a:custGeom>
                  <a:avLst/>
                  <a:gdLst/>
                  <a:ahLst/>
                  <a:cxnLst>
                    <a:cxn ang="0">
                      <a:pos x="171" y="2"/>
                    </a:cxn>
                    <a:cxn ang="0">
                      <a:pos x="132" y="10"/>
                    </a:cxn>
                    <a:cxn ang="0">
                      <a:pos x="96" y="25"/>
                    </a:cxn>
                    <a:cxn ang="0">
                      <a:pos x="65" y="47"/>
                    </a:cxn>
                    <a:cxn ang="0">
                      <a:pos x="40" y="74"/>
                    </a:cxn>
                    <a:cxn ang="0">
                      <a:pos x="19" y="106"/>
                    </a:cxn>
                    <a:cxn ang="0">
                      <a:pos x="6" y="143"/>
                    </a:cxn>
                    <a:cxn ang="0">
                      <a:pos x="0" y="182"/>
                    </a:cxn>
                    <a:cxn ang="0">
                      <a:pos x="3" y="223"/>
                    </a:cxn>
                    <a:cxn ang="0">
                      <a:pos x="12" y="262"/>
                    </a:cxn>
                    <a:cxn ang="0">
                      <a:pos x="29" y="299"/>
                    </a:cxn>
                    <a:cxn ang="0">
                      <a:pos x="53" y="332"/>
                    </a:cxn>
                    <a:cxn ang="0">
                      <a:pos x="83" y="361"/>
                    </a:cxn>
                    <a:cxn ang="0">
                      <a:pos x="117" y="383"/>
                    </a:cxn>
                    <a:cxn ang="0">
                      <a:pos x="155" y="398"/>
                    </a:cxn>
                    <a:cxn ang="0">
                      <a:pos x="194" y="405"/>
                    </a:cxn>
                    <a:cxn ang="0">
                      <a:pos x="234" y="405"/>
                    </a:cxn>
                    <a:cxn ang="0">
                      <a:pos x="273" y="398"/>
                    </a:cxn>
                    <a:cxn ang="0">
                      <a:pos x="308" y="383"/>
                    </a:cxn>
                    <a:cxn ang="0">
                      <a:pos x="340" y="361"/>
                    </a:cxn>
                    <a:cxn ang="0">
                      <a:pos x="367" y="332"/>
                    </a:cxn>
                    <a:cxn ang="0">
                      <a:pos x="387" y="299"/>
                    </a:cxn>
                    <a:cxn ang="0">
                      <a:pos x="401" y="262"/>
                    </a:cxn>
                    <a:cxn ang="0">
                      <a:pos x="406" y="223"/>
                    </a:cxn>
                    <a:cxn ang="0">
                      <a:pos x="404" y="184"/>
                    </a:cxn>
                    <a:cxn ang="0">
                      <a:pos x="394" y="144"/>
                    </a:cxn>
                    <a:cxn ang="0">
                      <a:pos x="377" y="108"/>
                    </a:cxn>
                    <a:cxn ang="0">
                      <a:pos x="353" y="74"/>
                    </a:cxn>
                    <a:cxn ang="0">
                      <a:pos x="323" y="45"/>
                    </a:cxn>
                    <a:cxn ang="0">
                      <a:pos x="290" y="23"/>
                    </a:cxn>
                    <a:cxn ang="0">
                      <a:pos x="252" y="8"/>
                    </a:cxn>
                    <a:cxn ang="0">
                      <a:pos x="212" y="2"/>
                    </a:cxn>
                  </a:cxnLst>
                  <a:rect l="0" t="0" r="r" b="b"/>
                  <a:pathLst>
                    <a:path w="406" h="406">
                      <a:moveTo>
                        <a:pt x="192" y="0"/>
                      </a:moveTo>
                      <a:lnTo>
                        <a:pt x="171" y="2"/>
                      </a:lnTo>
                      <a:lnTo>
                        <a:pt x="151" y="5"/>
                      </a:lnTo>
                      <a:lnTo>
                        <a:pt x="132" y="10"/>
                      </a:lnTo>
                      <a:lnTo>
                        <a:pt x="113" y="17"/>
                      </a:lnTo>
                      <a:lnTo>
                        <a:pt x="96" y="25"/>
                      </a:lnTo>
                      <a:lnTo>
                        <a:pt x="80" y="35"/>
                      </a:lnTo>
                      <a:lnTo>
                        <a:pt x="65" y="47"/>
                      </a:lnTo>
                      <a:lnTo>
                        <a:pt x="51" y="60"/>
                      </a:lnTo>
                      <a:lnTo>
                        <a:pt x="40" y="74"/>
                      </a:lnTo>
                      <a:lnTo>
                        <a:pt x="28" y="90"/>
                      </a:lnTo>
                      <a:lnTo>
                        <a:pt x="19" y="106"/>
                      </a:lnTo>
                      <a:lnTo>
                        <a:pt x="12" y="125"/>
                      </a:lnTo>
                      <a:lnTo>
                        <a:pt x="6" y="143"/>
                      </a:lnTo>
                      <a:lnTo>
                        <a:pt x="2" y="163"/>
                      </a:lnTo>
                      <a:lnTo>
                        <a:pt x="0" y="182"/>
                      </a:lnTo>
                      <a:lnTo>
                        <a:pt x="0" y="203"/>
                      </a:lnTo>
                      <a:lnTo>
                        <a:pt x="3" y="223"/>
                      </a:lnTo>
                      <a:lnTo>
                        <a:pt x="6" y="243"/>
                      </a:lnTo>
                      <a:lnTo>
                        <a:pt x="12" y="262"/>
                      </a:lnTo>
                      <a:lnTo>
                        <a:pt x="20" y="280"/>
                      </a:lnTo>
                      <a:lnTo>
                        <a:pt x="29" y="299"/>
                      </a:lnTo>
                      <a:lnTo>
                        <a:pt x="40" y="316"/>
                      </a:lnTo>
                      <a:lnTo>
                        <a:pt x="53" y="332"/>
                      </a:lnTo>
                      <a:lnTo>
                        <a:pt x="67" y="347"/>
                      </a:lnTo>
                      <a:lnTo>
                        <a:pt x="83" y="361"/>
                      </a:lnTo>
                      <a:lnTo>
                        <a:pt x="99" y="373"/>
                      </a:lnTo>
                      <a:lnTo>
                        <a:pt x="117" y="383"/>
                      </a:lnTo>
                      <a:lnTo>
                        <a:pt x="135" y="391"/>
                      </a:lnTo>
                      <a:lnTo>
                        <a:pt x="155" y="398"/>
                      </a:lnTo>
                      <a:lnTo>
                        <a:pt x="174" y="402"/>
                      </a:lnTo>
                      <a:lnTo>
                        <a:pt x="194" y="405"/>
                      </a:lnTo>
                      <a:lnTo>
                        <a:pt x="215" y="406"/>
                      </a:lnTo>
                      <a:lnTo>
                        <a:pt x="234" y="405"/>
                      </a:lnTo>
                      <a:lnTo>
                        <a:pt x="254" y="402"/>
                      </a:lnTo>
                      <a:lnTo>
                        <a:pt x="273" y="398"/>
                      </a:lnTo>
                      <a:lnTo>
                        <a:pt x="292" y="391"/>
                      </a:lnTo>
                      <a:lnTo>
                        <a:pt x="308" y="383"/>
                      </a:lnTo>
                      <a:lnTo>
                        <a:pt x="325" y="373"/>
                      </a:lnTo>
                      <a:lnTo>
                        <a:pt x="340" y="361"/>
                      </a:lnTo>
                      <a:lnTo>
                        <a:pt x="354" y="347"/>
                      </a:lnTo>
                      <a:lnTo>
                        <a:pt x="367" y="332"/>
                      </a:lnTo>
                      <a:lnTo>
                        <a:pt x="378" y="316"/>
                      </a:lnTo>
                      <a:lnTo>
                        <a:pt x="387" y="299"/>
                      </a:lnTo>
                      <a:lnTo>
                        <a:pt x="396" y="280"/>
                      </a:lnTo>
                      <a:lnTo>
                        <a:pt x="401" y="262"/>
                      </a:lnTo>
                      <a:lnTo>
                        <a:pt x="405" y="243"/>
                      </a:lnTo>
                      <a:lnTo>
                        <a:pt x="406" y="223"/>
                      </a:lnTo>
                      <a:lnTo>
                        <a:pt x="406" y="203"/>
                      </a:lnTo>
                      <a:lnTo>
                        <a:pt x="404" y="184"/>
                      </a:lnTo>
                      <a:lnTo>
                        <a:pt x="400" y="163"/>
                      </a:lnTo>
                      <a:lnTo>
                        <a:pt x="394" y="144"/>
                      </a:lnTo>
                      <a:lnTo>
                        <a:pt x="386" y="126"/>
                      </a:lnTo>
                      <a:lnTo>
                        <a:pt x="377" y="108"/>
                      </a:lnTo>
                      <a:lnTo>
                        <a:pt x="367" y="90"/>
                      </a:lnTo>
                      <a:lnTo>
                        <a:pt x="353" y="74"/>
                      </a:lnTo>
                      <a:lnTo>
                        <a:pt x="339" y="59"/>
                      </a:lnTo>
                      <a:lnTo>
                        <a:pt x="323" y="45"/>
                      </a:lnTo>
                      <a:lnTo>
                        <a:pt x="307" y="34"/>
                      </a:lnTo>
                      <a:lnTo>
                        <a:pt x="290" y="23"/>
                      </a:lnTo>
                      <a:lnTo>
                        <a:pt x="271" y="15"/>
                      </a:lnTo>
                      <a:lnTo>
                        <a:pt x="252" y="8"/>
                      </a:lnTo>
                      <a:lnTo>
                        <a:pt x="232" y="4"/>
                      </a:lnTo>
                      <a:lnTo>
                        <a:pt x="212" y="2"/>
                      </a:lnTo>
                      <a:lnTo>
                        <a:pt x="192" y="0"/>
                      </a:lnTo>
                      <a:close/>
                    </a:path>
                  </a:pathLst>
                </a:custGeom>
                <a:solidFill>
                  <a:srgbClr val="000000"/>
                </a:solidFill>
                <a:ln w="9525">
                  <a:noFill/>
                  <a:round/>
                  <a:headEnd/>
                  <a:tailEnd/>
                </a:ln>
              </p:spPr>
              <p:txBody>
                <a:bodyPr/>
                <a:lstStyle/>
                <a:p>
                  <a:endParaRPr lang="es-MX"/>
                </a:p>
              </p:txBody>
            </p:sp>
            <p:sp>
              <p:nvSpPr>
                <p:cNvPr id="76449" name="Freeform 4769"/>
                <p:cNvSpPr>
                  <a:spLocks noChangeAspect="1"/>
                </p:cNvSpPr>
                <p:nvPr/>
              </p:nvSpPr>
              <p:spPr bwMode="auto">
                <a:xfrm flipH="1">
                  <a:off x="448" y="1476"/>
                  <a:ext cx="172" cy="172"/>
                </a:xfrm>
                <a:custGeom>
                  <a:avLst/>
                  <a:gdLst/>
                  <a:ahLst/>
                  <a:cxnLst>
                    <a:cxn ang="0">
                      <a:pos x="182" y="346"/>
                    </a:cxn>
                    <a:cxn ang="0">
                      <a:pos x="165" y="345"/>
                    </a:cxn>
                    <a:cxn ang="0">
                      <a:pos x="148" y="343"/>
                    </a:cxn>
                    <a:cxn ang="0">
                      <a:pos x="132" y="338"/>
                    </a:cxn>
                    <a:cxn ang="0">
                      <a:pos x="116" y="332"/>
                    </a:cxn>
                    <a:cxn ang="0">
                      <a:pos x="101" y="325"/>
                    </a:cxn>
                    <a:cxn ang="0">
                      <a:pos x="86" y="317"/>
                    </a:cxn>
                    <a:cxn ang="0">
                      <a:pos x="72" y="307"/>
                    </a:cxn>
                    <a:cxn ang="0">
                      <a:pos x="58" y="295"/>
                    </a:cxn>
                    <a:cxn ang="0">
                      <a:pos x="45" y="283"/>
                    </a:cxn>
                    <a:cxn ang="0">
                      <a:pos x="35" y="269"/>
                    </a:cxn>
                    <a:cxn ang="0">
                      <a:pos x="26" y="255"/>
                    </a:cxn>
                    <a:cxn ang="0">
                      <a:pos x="18" y="239"/>
                    </a:cxn>
                    <a:cxn ang="0">
                      <a:pos x="11" y="224"/>
                    </a:cxn>
                    <a:cxn ang="0">
                      <a:pos x="5" y="207"/>
                    </a:cxn>
                    <a:cxn ang="0">
                      <a:pos x="2" y="190"/>
                    </a:cxn>
                    <a:cxn ang="0">
                      <a:pos x="0" y="173"/>
                    </a:cxn>
                    <a:cxn ang="0">
                      <a:pos x="0" y="156"/>
                    </a:cxn>
                    <a:cxn ang="0">
                      <a:pos x="2" y="139"/>
                    </a:cxn>
                    <a:cxn ang="0">
                      <a:pos x="5" y="122"/>
                    </a:cxn>
                    <a:cxn ang="0">
                      <a:pos x="10" y="106"/>
                    </a:cxn>
                    <a:cxn ang="0">
                      <a:pos x="17" y="91"/>
                    </a:cxn>
                    <a:cxn ang="0">
                      <a:pos x="23" y="78"/>
                    </a:cxn>
                    <a:cxn ang="0">
                      <a:pos x="34" y="64"/>
                    </a:cxn>
                    <a:cxn ang="0">
                      <a:pos x="44" y="51"/>
                    </a:cxn>
                    <a:cxn ang="0">
                      <a:pos x="57" y="40"/>
                    </a:cxn>
                    <a:cxn ang="0">
                      <a:pos x="69" y="29"/>
                    </a:cxn>
                    <a:cxn ang="0">
                      <a:pos x="83" y="21"/>
                    </a:cxn>
                    <a:cxn ang="0">
                      <a:pos x="98" y="13"/>
                    </a:cxn>
                    <a:cxn ang="0">
                      <a:pos x="114" y="8"/>
                    </a:cxn>
                    <a:cxn ang="0">
                      <a:pos x="131" y="4"/>
                    </a:cxn>
                    <a:cxn ang="0">
                      <a:pos x="147" y="2"/>
                    </a:cxn>
                    <a:cxn ang="0">
                      <a:pos x="164" y="0"/>
                    </a:cxn>
                    <a:cxn ang="0">
                      <a:pos x="181" y="2"/>
                    </a:cxn>
                    <a:cxn ang="0">
                      <a:pos x="199" y="4"/>
                    </a:cxn>
                    <a:cxn ang="0">
                      <a:pos x="215" y="8"/>
                    </a:cxn>
                    <a:cxn ang="0">
                      <a:pos x="231" y="13"/>
                    </a:cxn>
                    <a:cxn ang="0">
                      <a:pos x="246" y="21"/>
                    </a:cxn>
                    <a:cxn ang="0">
                      <a:pos x="261" y="29"/>
                    </a:cxn>
                    <a:cxn ang="0">
                      <a:pos x="275" y="40"/>
                    </a:cxn>
                    <a:cxn ang="0">
                      <a:pos x="288" y="51"/>
                    </a:cxn>
                    <a:cxn ang="0">
                      <a:pos x="301" y="64"/>
                    </a:cxn>
                    <a:cxn ang="0">
                      <a:pos x="311" y="78"/>
                    </a:cxn>
                    <a:cxn ang="0">
                      <a:pos x="321" y="91"/>
                    </a:cxn>
                    <a:cxn ang="0">
                      <a:pos x="329" y="106"/>
                    </a:cxn>
                    <a:cxn ang="0">
                      <a:pos x="336" y="122"/>
                    </a:cxn>
                    <a:cxn ang="0">
                      <a:pos x="340" y="139"/>
                    </a:cxn>
                    <a:cxn ang="0">
                      <a:pos x="344" y="156"/>
                    </a:cxn>
                    <a:cxn ang="0">
                      <a:pos x="346" y="173"/>
                    </a:cxn>
                    <a:cxn ang="0">
                      <a:pos x="344" y="208"/>
                    </a:cxn>
                    <a:cxn ang="0">
                      <a:pos x="336" y="240"/>
                    </a:cxn>
                    <a:cxn ang="0">
                      <a:pos x="322" y="270"/>
                    </a:cxn>
                    <a:cxn ang="0">
                      <a:pos x="302" y="295"/>
                    </a:cxn>
                    <a:cxn ang="0">
                      <a:pos x="277" y="316"/>
                    </a:cxn>
                    <a:cxn ang="0">
                      <a:pos x="249" y="332"/>
                    </a:cxn>
                    <a:cxn ang="0">
                      <a:pos x="217" y="343"/>
                    </a:cxn>
                    <a:cxn ang="0">
                      <a:pos x="182" y="346"/>
                    </a:cxn>
                  </a:cxnLst>
                  <a:rect l="0" t="0" r="r" b="b"/>
                  <a:pathLst>
                    <a:path w="346" h="346">
                      <a:moveTo>
                        <a:pt x="182" y="346"/>
                      </a:moveTo>
                      <a:lnTo>
                        <a:pt x="165" y="345"/>
                      </a:lnTo>
                      <a:lnTo>
                        <a:pt x="148" y="343"/>
                      </a:lnTo>
                      <a:lnTo>
                        <a:pt x="132" y="338"/>
                      </a:lnTo>
                      <a:lnTo>
                        <a:pt x="116" y="332"/>
                      </a:lnTo>
                      <a:lnTo>
                        <a:pt x="101" y="325"/>
                      </a:lnTo>
                      <a:lnTo>
                        <a:pt x="86" y="317"/>
                      </a:lnTo>
                      <a:lnTo>
                        <a:pt x="72" y="307"/>
                      </a:lnTo>
                      <a:lnTo>
                        <a:pt x="58" y="295"/>
                      </a:lnTo>
                      <a:lnTo>
                        <a:pt x="45" y="283"/>
                      </a:lnTo>
                      <a:lnTo>
                        <a:pt x="35" y="269"/>
                      </a:lnTo>
                      <a:lnTo>
                        <a:pt x="26" y="255"/>
                      </a:lnTo>
                      <a:lnTo>
                        <a:pt x="18" y="239"/>
                      </a:lnTo>
                      <a:lnTo>
                        <a:pt x="11" y="224"/>
                      </a:lnTo>
                      <a:lnTo>
                        <a:pt x="5" y="207"/>
                      </a:lnTo>
                      <a:lnTo>
                        <a:pt x="2" y="190"/>
                      </a:lnTo>
                      <a:lnTo>
                        <a:pt x="0" y="173"/>
                      </a:lnTo>
                      <a:lnTo>
                        <a:pt x="0" y="156"/>
                      </a:lnTo>
                      <a:lnTo>
                        <a:pt x="2" y="139"/>
                      </a:lnTo>
                      <a:lnTo>
                        <a:pt x="5" y="122"/>
                      </a:lnTo>
                      <a:lnTo>
                        <a:pt x="10" y="106"/>
                      </a:lnTo>
                      <a:lnTo>
                        <a:pt x="17" y="91"/>
                      </a:lnTo>
                      <a:lnTo>
                        <a:pt x="23" y="78"/>
                      </a:lnTo>
                      <a:lnTo>
                        <a:pt x="34" y="64"/>
                      </a:lnTo>
                      <a:lnTo>
                        <a:pt x="44" y="51"/>
                      </a:lnTo>
                      <a:lnTo>
                        <a:pt x="57" y="40"/>
                      </a:lnTo>
                      <a:lnTo>
                        <a:pt x="69" y="29"/>
                      </a:lnTo>
                      <a:lnTo>
                        <a:pt x="83" y="21"/>
                      </a:lnTo>
                      <a:lnTo>
                        <a:pt x="98" y="13"/>
                      </a:lnTo>
                      <a:lnTo>
                        <a:pt x="114" y="8"/>
                      </a:lnTo>
                      <a:lnTo>
                        <a:pt x="131" y="4"/>
                      </a:lnTo>
                      <a:lnTo>
                        <a:pt x="147" y="2"/>
                      </a:lnTo>
                      <a:lnTo>
                        <a:pt x="164" y="0"/>
                      </a:lnTo>
                      <a:lnTo>
                        <a:pt x="181" y="2"/>
                      </a:lnTo>
                      <a:lnTo>
                        <a:pt x="199" y="4"/>
                      </a:lnTo>
                      <a:lnTo>
                        <a:pt x="215" y="8"/>
                      </a:lnTo>
                      <a:lnTo>
                        <a:pt x="231" y="13"/>
                      </a:lnTo>
                      <a:lnTo>
                        <a:pt x="246" y="21"/>
                      </a:lnTo>
                      <a:lnTo>
                        <a:pt x="261" y="29"/>
                      </a:lnTo>
                      <a:lnTo>
                        <a:pt x="275" y="40"/>
                      </a:lnTo>
                      <a:lnTo>
                        <a:pt x="288" y="51"/>
                      </a:lnTo>
                      <a:lnTo>
                        <a:pt x="301" y="64"/>
                      </a:lnTo>
                      <a:lnTo>
                        <a:pt x="311" y="78"/>
                      </a:lnTo>
                      <a:lnTo>
                        <a:pt x="321" y="91"/>
                      </a:lnTo>
                      <a:lnTo>
                        <a:pt x="329" y="106"/>
                      </a:lnTo>
                      <a:lnTo>
                        <a:pt x="336" y="122"/>
                      </a:lnTo>
                      <a:lnTo>
                        <a:pt x="340" y="139"/>
                      </a:lnTo>
                      <a:lnTo>
                        <a:pt x="344" y="156"/>
                      </a:lnTo>
                      <a:lnTo>
                        <a:pt x="346" y="173"/>
                      </a:lnTo>
                      <a:lnTo>
                        <a:pt x="344" y="208"/>
                      </a:lnTo>
                      <a:lnTo>
                        <a:pt x="336" y="240"/>
                      </a:lnTo>
                      <a:lnTo>
                        <a:pt x="322" y="270"/>
                      </a:lnTo>
                      <a:lnTo>
                        <a:pt x="302" y="295"/>
                      </a:lnTo>
                      <a:lnTo>
                        <a:pt x="277" y="316"/>
                      </a:lnTo>
                      <a:lnTo>
                        <a:pt x="249" y="332"/>
                      </a:lnTo>
                      <a:lnTo>
                        <a:pt x="217" y="343"/>
                      </a:lnTo>
                      <a:lnTo>
                        <a:pt x="182" y="346"/>
                      </a:lnTo>
                      <a:close/>
                    </a:path>
                  </a:pathLst>
                </a:custGeom>
                <a:solidFill>
                  <a:srgbClr val="FFFFFF"/>
                </a:solidFill>
                <a:ln w="9525">
                  <a:noFill/>
                  <a:round/>
                  <a:headEnd/>
                  <a:tailEnd/>
                </a:ln>
              </p:spPr>
              <p:txBody>
                <a:bodyPr/>
                <a:lstStyle/>
                <a:p>
                  <a:endParaRPr lang="es-MX"/>
                </a:p>
              </p:txBody>
            </p:sp>
            <p:sp>
              <p:nvSpPr>
                <p:cNvPr id="76450" name="Freeform 4770"/>
                <p:cNvSpPr>
                  <a:spLocks noChangeAspect="1"/>
                </p:cNvSpPr>
                <p:nvPr/>
              </p:nvSpPr>
              <p:spPr bwMode="auto">
                <a:xfrm flipH="1">
                  <a:off x="458" y="1485"/>
                  <a:ext cx="153" cy="153"/>
                </a:xfrm>
                <a:custGeom>
                  <a:avLst/>
                  <a:gdLst/>
                  <a:ahLst/>
                  <a:cxnLst>
                    <a:cxn ang="0">
                      <a:pos x="145" y="0"/>
                    </a:cxn>
                    <a:cxn ang="0">
                      <a:pos x="114" y="3"/>
                    </a:cxn>
                    <a:cxn ang="0">
                      <a:pos x="86" y="13"/>
                    </a:cxn>
                    <a:cxn ang="0">
                      <a:pos x="61" y="26"/>
                    </a:cxn>
                    <a:cxn ang="0">
                      <a:pos x="39" y="45"/>
                    </a:cxn>
                    <a:cxn ang="0">
                      <a:pos x="22" y="68"/>
                    </a:cxn>
                    <a:cxn ang="0">
                      <a:pos x="9" y="93"/>
                    </a:cxn>
                    <a:cxn ang="0">
                      <a:pos x="1" y="122"/>
                    </a:cxn>
                    <a:cxn ang="0">
                      <a:pos x="0" y="153"/>
                    </a:cxn>
                    <a:cxn ang="0">
                      <a:pos x="1" y="168"/>
                    </a:cxn>
                    <a:cxn ang="0">
                      <a:pos x="5" y="183"/>
                    </a:cxn>
                    <a:cxn ang="0">
                      <a:pos x="9" y="198"/>
                    </a:cxn>
                    <a:cxn ang="0">
                      <a:pos x="15" y="212"/>
                    </a:cxn>
                    <a:cxn ang="0">
                      <a:pos x="22" y="225"/>
                    </a:cxn>
                    <a:cxn ang="0">
                      <a:pos x="30" y="238"/>
                    </a:cxn>
                    <a:cxn ang="0">
                      <a:pos x="40" y="250"/>
                    </a:cxn>
                    <a:cxn ang="0">
                      <a:pos x="51" y="261"/>
                    </a:cxn>
                    <a:cxn ang="0">
                      <a:pos x="62" y="272"/>
                    </a:cxn>
                    <a:cxn ang="0">
                      <a:pos x="75" y="280"/>
                    </a:cxn>
                    <a:cxn ang="0">
                      <a:pos x="89" y="288"/>
                    </a:cxn>
                    <a:cxn ang="0">
                      <a:pos x="102" y="294"/>
                    </a:cxn>
                    <a:cxn ang="0">
                      <a:pos x="116" y="299"/>
                    </a:cxn>
                    <a:cxn ang="0">
                      <a:pos x="131" y="303"/>
                    </a:cxn>
                    <a:cxn ang="0">
                      <a:pos x="146" y="304"/>
                    </a:cxn>
                    <a:cxn ang="0">
                      <a:pos x="161" y="305"/>
                    </a:cxn>
                    <a:cxn ang="0">
                      <a:pos x="176" y="304"/>
                    </a:cxn>
                    <a:cxn ang="0">
                      <a:pos x="191" y="303"/>
                    </a:cxn>
                    <a:cxn ang="0">
                      <a:pos x="205" y="299"/>
                    </a:cxn>
                    <a:cxn ang="0">
                      <a:pos x="219" y="294"/>
                    </a:cxn>
                    <a:cxn ang="0">
                      <a:pos x="233" y="288"/>
                    </a:cxn>
                    <a:cxn ang="0">
                      <a:pos x="244" y="280"/>
                    </a:cxn>
                    <a:cxn ang="0">
                      <a:pos x="257" y="272"/>
                    </a:cxn>
                    <a:cxn ang="0">
                      <a:pos x="267" y="261"/>
                    </a:cxn>
                    <a:cxn ang="0">
                      <a:pos x="276" y="250"/>
                    </a:cxn>
                    <a:cxn ang="0">
                      <a:pos x="284" y="238"/>
                    </a:cxn>
                    <a:cxn ang="0">
                      <a:pos x="291" y="225"/>
                    </a:cxn>
                    <a:cxn ang="0">
                      <a:pos x="297" y="212"/>
                    </a:cxn>
                    <a:cxn ang="0">
                      <a:pos x="302" y="198"/>
                    </a:cxn>
                    <a:cxn ang="0">
                      <a:pos x="304" y="183"/>
                    </a:cxn>
                    <a:cxn ang="0">
                      <a:pos x="305" y="168"/>
                    </a:cxn>
                    <a:cxn ang="0">
                      <a:pos x="305" y="153"/>
                    </a:cxn>
                    <a:cxn ang="0">
                      <a:pos x="304" y="138"/>
                    </a:cxn>
                    <a:cxn ang="0">
                      <a:pos x="301" y="123"/>
                    </a:cxn>
                    <a:cxn ang="0">
                      <a:pos x="296" y="108"/>
                    </a:cxn>
                    <a:cxn ang="0">
                      <a:pos x="290" y="94"/>
                    </a:cxn>
                    <a:cxn ang="0">
                      <a:pos x="283" y="81"/>
                    </a:cxn>
                    <a:cxn ang="0">
                      <a:pos x="275" y="68"/>
                    </a:cxn>
                    <a:cxn ang="0">
                      <a:pos x="266" y="56"/>
                    </a:cxn>
                    <a:cxn ang="0">
                      <a:pos x="255" y="45"/>
                    </a:cxn>
                    <a:cxn ang="0">
                      <a:pos x="243" y="35"/>
                    </a:cxn>
                    <a:cxn ang="0">
                      <a:pos x="230" y="25"/>
                    </a:cxn>
                    <a:cxn ang="0">
                      <a:pos x="218" y="18"/>
                    </a:cxn>
                    <a:cxn ang="0">
                      <a:pos x="204" y="11"/>
                    </a:cxn>
                    <a:cxn ang="0">
                      <a:pos x="190" y="7"/>
                    </a:cxn>
                    <a:cxn ang="0">
                      <a:pos x="175" y="3"/>
                    </a:cxn>
                    <a:cxn ang="0">
                      <a:pos x="160" y="1"/>
                    </a:cxn>
                    <a:cxn ang="0">
                      <a:pos x="145" y="0"/>
                    </a:cxn>
                  </a:cxnLst>
                  <a:rect l="0" t="0" r="r" b="b"/>
                  <a:pathLst>
                    <a:path w="305" h="305">
                      <a:moveTo>
                        <a:pt x="145" y="0"/>
                      </a:moveTo>
                      <a:lnTo>
                        <a:pt x="114" y="3"/>
                      </a:lnTo>
                      <a:lnTo>
                        <a:pt x="86" y="13"/>
                      </a:lnTo>
                      <a:lnTo>
                        <a:pt x="61" y="26"/>
                      </a:lnTo>
                      <a:lnTo>
                        <a:pt x="39" y="45"/>
                      </a:lnTo>
                      <a:lnTo>
                        <a:pt x="22" y="68"/>
                      </a:lnTo>
                      <a:lnTo>
                        <a:pt x="9" y="93"/>
                      </a:lnTo>
                      <a:lnTo>
                        <a:pt x="1" y="122"/>
                      </a:lnTo>
                      <a:lnTo>
                        <a:pt x="0" y="153"/>
                      </a:lnTo>
                      <a:lnTo>
                        <a:pt x="1" y="168"/>
                      </a:lnTo>
                      <a:lnTo>
                        <a:pt x="5" y="183"/>
                      </a:lnTo>
                      <a:lnTo>
                        <a:pt x="9" y="198"/>
                      </a:lnTo>
                      <a:lnTo>
                        <a:pt x="15" y="212"/>
                      </a:lnTo>
                      <a:lnTo>
                        <a:pt x="22" y="225"/>
                      </a:lnTo>
                      <a:lnTo>
                        <a:pt x="30" y="238"/>
                      </a:lnTo>
                      <a:lnTo>
                        <a:pt x="40" y="250"/>
                      </a:lnTo>
                      <a:lnTo>
                        <a:pt x="51" y="261"/>
                      </a:lnTo>
                      <a:lnTo>
                        <a:pt x="62" y="272"/>
                      </a:lnTo>
                      <a:lnTo>
                        <a:pt x="75" y="280"/>
                      </a:lnTo>
                      <a:lnTo>
                        <a:pt x="89" y="288"/>
                      </a:lnTo>
                      <a:lnTo>
                        <a:pt x="102" y="294"/>
                      </a:lnTo>
                      <a:lnTo>
                        <a:pt x="116" y="299"/>
                      </a:lnTo>
                      <a:lnTo>
                        <a:pt x="131" y="303"/>
                      </a:lnTo>
                      <a:lnTo>
                        <a:pt x="146" y="304"/>
                      </a:lnTo>
                      <a:lnTo>
                        <a:pt x="161" y="305"/>
                      </a:lnTo>
                      <a:lnTo>
                        <a:pt x="176" y="304"/>
                      </a:lnTo>
                      <a:lnTo>
                        <a:pt x="191" y="303"/>
                      </a:lnTo>
                      <a:lnTo>
                        <a:pt x="205" y="299"/>
                      </a:lnTo>
                      <a:lnTo>
                        <a:pt x="219" y="294"/>
                      </a:lnTo>
                      <a:lnTo>
                        <a:pt x="233" y="288"/>
                      </a:lnTo>
                      <a:lnTo>
                        <a:pt x="244" y="280"/>
                      </a:lnTo>
                      <a:lnTo>
                        <a:pt x="257" y="272"/>
                      </a:lnTo>
                      <a:lnTo>
                        <a:pt x="267" y="261"/>
                      </a:lnTo>
                      <a:lnTo>
                        <a:pt x="276" y="250"/>
                      </a:lnTo>
                      <a:lnTo>
                        <a:pt x="284" y="238"/>
                      </a:lnTo>
                      <a:lnTo>
                        <a:pt x="291" y="225"/>
                      </a:lnTo>
                      <a:lnTo>
                        <a:pt x="297" y="212"/>
                      </a:lnTo>
                      <a:lnTo>
                        <a:pt x="302" y="198"/>
                      </a:lnTo>
                      <a:lnTo>
                        <a:pt x="304" y="183"/>
                      </a:lnTo>
                      <a:lnTo>
                        <a:pt x="305" y="168"/>
                      </a:lnTo>
                      <a:lnTo>
                        <a:pt x="305" y="153"/>
                      </a:lnTo>
                      <a:lnTo>
                        <a:pt x="304" y="138"/>
                      </a:lnTo>
                      <a:lnTo>
                        <a:pt x="301" y="123"/>
                      </a:lnTo>
                      <a:lnTo>
                        <a:pt x="296" y="108"/>
                      </a:lnTo>
                      <a:lnTo>
                        <a:pt x="290" y="94"/>
                      </a:lnTo>
                      <a:lnTo>
                        <a:pt x="283" y="81"/>
                      </a:lnTo>
                      <a:lnTo>
                        <a:pt x="275" y="68"/>
                      </a:lnTo>
                      <a:lnTo>
                        <a:pt x="266" y="56"/>
                      </a:lnTo>
                      <a:lnTo>
                        <a:pt x="255" y="45"/>
                      </a:lnTo>
                      <a:lnTo>
                        <a:pt x="243" y="35"/>
                      </a:lnTo>
                      <a:lnTo>
                        <a:pt x="230" y="25"/>
                      </a:lnTo>
                      <a:lnTo>
                        <a:pt x="218" y="18"/>
                      </a:lnTo>
                      <a:lnTo>
                        <a:pt x="204" y="11"/>
                      </a:lnTo>
                      <a:lnTo>
                        <a:pt x="190" y="7"/>
                      </a:lnTo>
                      <a:lnTo>
                        <a:pt x="175" y="3"/>
                      </a:lnTo>
                      <a:lnTo>
                        <a:pt x="160" y="1"/>
                      </a:lnTo>
                      <a:lnTo>
                        <a:pt x="145" y="0"/>
                      </a:lnTo>
                      <a:close/>
                    </a:path>
                  </a:pathLst>
                </a:custGeom>
                <a:solidFill>
                  <a:srgbClr val="000000"/>
                </a:solidFill>
                <a:ln w="9525">
                  <a:noFill/>
                  <a:round/>
                  <a:headEnd/>
                  <a:tailEnd/>
                </a:ln>
              </p:spPr>
              <p:txBody>
                <a:bodyPr/>
                <a:lstStyle/>
                <a:p>
                  <a:endParaRPr lang="es-MX"/>
                </a:p>
              </p:txBody>
            </p:sp>
            <p:sp>
              <p:nvSpPr>
                <p:cNvPr id="76451" name="Freeform 4771"/>
                <p:cNvSpPr>
                  <a:spLocks noChangeAspect="1"/>
                </p:cNvSpPr>
                <p:nvPr/>
              </p:nvSpPr>
              <p:spPr bwMode="auto">
                <a:xfrm flipH="1">
                  <a:off x="473" y="1501"/>
                  <a:ext cx="122" cy="122"/>
                </a:xfrm>
                <a:custGeom>
                  <a:avLst/>
                  <a:gdLst/>
                  <a:ahLst/>
                  <a:cxnLst>
                    <a:cxn ang="0">
                      <a:pos x="129" y="244"/>
                    </a:cxn>
                    <a:cxn ang="0">
                      <a:pos x="116" y="243"/>
                    </a:cxn>
                    <a:cxn ang="0">
                      <a:pos x="105" y="242"/>
                    </a:cxn>
                    <a:cxn ang="0">
                      <a:pos x="92" y="239"/>
                    </a:cxn>
                    <a:cxn ang="0">
                      <a:pos x="82" y="235"/>
                    </a:cxn>
                    <a:cxn ang="0">
                      <a:pos x="70" y="230"/>
                    </a:cxn>
                    <a:cxn ang="0">
                      <a:pos x="60" y="224"/>
                    </a:cxn>
                    <a:cxn ang="0">
                      <a:pos x="50" y="217"/>
                    </a:cxn>
                    <a:cxn ang="0">
                      <a:pos x="40" y="209"/>
                    </a:cxn>
                    <a:cxn ang="0">
                      <a:pos x="32" y="199"/>
                    </a:cxn>
                    <a:cxn ang="0">
                      <a:pos x="24" y="190"/>
                    </a:cxn>
                    <a:cxn ang="0">
                      <a:pos x="17" y="180"/>
                    </a:cxn>
                    <a:cxn ang="0">
                      <a:pos x="12" y="168"/>
                    </a:cxn>
                    <a:cxn ang="0">
                      <a:pos x="7" y="158"/>
                    </a:cxn>
                    <a:cxn ang="0">
                      <a:pos x="4" y="146"/>
                    </a:cxn>
                    <a:cxn ang="0">
                      <a:pos x="1" y="134"/>
                    </a:cxn>
                    <a:cxn ang="0">
                      <a:pos x="0" y="122"/>
                    </a:cxn>
                    <a:cxn ang="0">
                      <a:pos x="1" y="98"/>
                    </a:cxn>
                    <a:cxn ang="0">
                      <a:pos x="7" y="75"/>
                    </a:cxn>
                    <a:cxn ang="0">
                      <a:pos x="16" y="54"/>
                    </a:cxn>
                    <a:cxn ang="0">
                      <a:pos x="31" y="36"/>
                    </a:cxn>
                    <a:cxn ang="0">
                      <a:pos x="39" y="28"/>
                    </a:cxn>
                    <a:cxn ang="0">
                      <a:pos x="48" y="21"/>
                    </a:cxn>
                    <a:cxn ang="0">
                      <a:pos x="59" y="14"/>
                    </a:cxn>
                    <a:cxn ang="0">
                      <a:pos x="69" y="9"/>
                    </a:cxn>
                    <a:cxn ang="0">
                      <a:pos x="81" y="6"/>
                    </a:cxn>
                    <a:cxn ang="0">
                      <a:pos x="91" y="2"/>
                    </a:cxn>
                    <a:cxn ang="0">
                      <a:pos x="104" y="1"/>
                    </a:cxn>
                    <a:cxn ang="0">
                      <a:pos x="115" y="0"/>
                    </a:cxn>
                    <a:cxn ang="0">
                      <a:pos x="127" y="1"/>
                    </a:cxn>
                    <a:cxn ang="0">
                      <a:pos x="139" y="2"/>
                    </a:cxn>
                    <a:cxn ang="0">
                      <a:pos x="151" y="6"/>
                    </a:cxn>
                    <a:cxn ang="0">
                      <a:pos x="162" y="9"/>
                    </a:cxn>
                    <a:cxn ang="0">
                      <a:pos x="174" y="14"/>
                    </a:cxn>
                    <a:cxn ang="0">
                      <a:pos x="184" y="21"/>
                    </a:cxn>
                    <a:cxn ang="0">
                      <a:pos x="195" y="28"/>
                    </a:cxn>
                    <a:cxn ang="0">
                      <a:pos x="204" y="36"/>
                    </a:cxn>
                    <a:cxn ang="0">
                      <a:pos x="212" y="45"/>
                    </a:cxn>
                    <a:cxn ang="0">
                      <a:pos x="220" y="54"/>
                    </a:cxn>
                    <a:cxn ang="0">
                      <a:pos x="227" y="65"/>
                    </a:cxn>
                    <a:cxn ang="0">
                      <a:pos x="233" y="75"/>
                    </a:cxn>
                    <a:cxn ang="0">
                      <a:pos x="237" y="86"/>
                    </a:cxn>
                    <a:cxn ang="0">
                      <a:pos x="241" y="98"/>
                    </a:cxn>
                    <a:cxn ang="0">
                      <a:pos x="243" y="111"/>
                    </a:cxn>
                    <a:cxn ang="0">
                      <a:pos x="244" y="122"/>
                    </a:cxn>
                    <a:cxn ang="0">
                      <a:pos x="243" y="146"/>
                    </a:cxn>
                    <a:cxn ang="0">
                      <a:pos x="237" y="169"/>
                    </a:cxn>
                    <a:cxn ang="0">
                      <a:pos x="227" y="190"/>
                    </a:cxn>
                    <a:cxn ang="0">
                      <a:pos x="213" y="209"/>
                    </a:cxn>
                    <a:cxn ang="0">
                      <a:pos x="196" y="224"/>
                    </a:cxn>
                    <a:cxn ang="0">
                      <a:pos x="176" y="235"/>
                    </a:cxn>
                    <a:cxn ang="0">
                      <a:pos x="153" y="242"/>
                    </a:cxn>
                    <a:cxn ang="0">
                      <a:pos x="129" y="244"/>
                    </a:cxn>
                  </a:cxnLst>
                  <a:rect l="0" t="0" r="r" b="b"/>
                  <a:pathLst>
                    <a:path w="244" h="244">
                      <a:moveTo>
                        <a:pt x="129" y="244"/>
                      </a:moveTo>
                      <a:lnTo>
                        <a:pt x="116" y="243"/>
                      </a:lnTo>
                      <a:lnTo>
                        <a:pt x="105" y="242"/>
                      </a:lnTo>
                      <a:lnTo>
                        <a:pt x="92" y="239"/>
                      </a:lnTo>
                      <a:lnTo>
                        <a:pt x="82" y="235"/>
                      </a:lnTo>
                      <a:lnTo>
                        <a:pt x="70" y="230"/>
                      </a:lnTo>
                      <a:lnTo>
                        <a:pt x="60" y="224"/>
                      </a:lnTo>
                      <a:lnTo>
                        <a:pt x="50" y="217"/>
                      </a:lnTo>
                      <a:lnTo>
                        <a:pt x="40" y="209"/>
                      </a:lnTo>
                      <a:lnTo>
                        <a:pt x="32" y="199"/>
                      </a:lnTo>
                      <a:lnTo>
                        <a:pt x="24" y="190"/>
                      </a:lnTo>
                      <a:lnTo>
                        <a:pt x="17" y="180"/>
                      </a:lnTo>
                      <a:lnTo>
                        <a:pt x="12" y="168"/>
                      </a:lnTo>
                      <a:lnTo>
                        <a:pt x="7" y="158"/>
                      </a:lnTo>
                      <a:lnTo>
                        <a:pt x="4" y="146"/>
                      </a:lnTo>
                      <a:lnTo>
                        <a:pt x="1" y="134"/>
                      </a:lnTo>
                      <a:lnTo>
                        <a:pt x="0" y="122"/>
                      </a:lnTo>
                      <a:lnTo>
                        <a:pt x="1" y="98"/>
                      </a:lnTo>
                      <a:lnTo>
                        <a:pt x="7" y="75"/>
                      </a:lnTo>
                      <a:lnTo>
                        <a:pt x="16" y="54"/>
                      </a:lnTo>
                      <a:lnTo>
                        <a:pt x="31" y="36"/>
                      </a:lnTo>
                      <a:lnTo>
                        <a:pt x="39" y="28"/>
                      </a:lnTo>
                      <a:lnTo>
                        <a:pt x="48" y="21"/>
                      </a:lnTo>
                      <a:lnTo>
                        <a:pt x="59" y="14"/>
                      </a:lnTo>
                      <a:lnTo>
                        <a:pt x="69" y="9"/>
                      </a:lnTo>
                      <a:lnTo>
                        <a:pt x="81" y="6"/>
                      </a:lnTo>
                      <a:lnTo>
                        <a:pt x="91" y="2"/>
                      </a:lnTo>
                      <a:lnTo>
                        <a:pt x="104" y="1"/>
                      </a:lnTo>
                      <a:lnTo>
                        <a:pt x="115" y="0"/>
                      </a:lnTo>
                      <a:lnTo>
                        <a:pt x="127" y="1"/>
                      </a:lnTo>
                      <a:lnTo>
                        <a:pt x="139" y="2"/>
                      </a:lnTo>
                      <a:lnTo>
                        <a:pt x="151" y="6"/>
                      </a:lnTo>
                      <a:lnTo>
                        <a:pt x="162" y="9"/>
                      </a:lnTo>
                      <a:lnTo>
                        <a:pt x="174" y="14"/>
                      </a:lnTo>
                      <a:lnTo>
                        <a:pt x="184" y="21"/>
                      </a:lnTo>
                      <a:lnTo>
                        <a:pt x="195" y="28"/>
                      </a:lnTo>
                      <a:lnTo>
                        <a:pt x="204" y="36"/>
                      </a:lnTo>
                      <a:lnTo>
                        <a:pt x="212" y="45"/>
                      </a:lnTo>
                      <a:lnTo>
                        <a:pt x="220" y="54"/>
                      </a:lnTo>
                      <a:lnTo>
                        <a:pt x="227" y="65"/>
                      </a:lnTo>
                      <a:lnTo>
                        <a:pt x="233" y="75"/>
                      </a:lnTo>
                      <a:lnTo>
                        <a:pt x="237" y="86"/>
                      </a:lnTo>
                      <a:lnTo>
                        <a:pt x="241" y="98"/>
                      </a:lnTo>
                      <a:lnTo>
                        <a:pt x="243" y="111"/>
                      </a:lnTo>
                      <a:lnTo>
                        <a:pt x="244" y="122"/>
                      </a:lnTo>
                      <a:lnTo>
                        <a:pt x="243" y="146"/>
                      </a:lnTo>
                      <a:lnTo>
                        <a:pt x="237" y="169"/>
                      </a:lnTo>
                      <a:lnTo>
                        <a:pt x="227" y="190"/>
                      </a:lnTo>
                      <a:lnTo>
                        <a:pt x="213" y="209"/>
                      </a:lnTo>
                      <a:lnTo>
                        <a:pt x="196" y="224"/>
                      </a:lnTo>
                      <a:lnTo>
                        <a:pt x="176" y="235"/>
                      </a:lnTo>
                      <a:lnTo>
                        <a:pt x="153" y="242"/>
                      </a:lnTo>
                      <a:lnTo>
                        <a:pt x="129" y="244"/>
                      </a:lnTo>
                      <a:close/>
                    </a:path>
                  </a:pathLst>
                </a:custGeom>
                <a:solidFill>
                  <a:srgbClr val="FFFFFF"/>
                </a:solidFill>
                <a:ln w="9525">
                  <a:noFill/>
                  <a:round/>
                  <a:headEnd/>
                  <a:tailEnd/>
                </a:ln>
              </p:spPr>
              <p:txBody>
                <a:bodyPr/>
                <a:lstStyle/>
                <a:p>
                  <a:endParaRPr lang="es-MX"/>
                </a:p>
              </p:txBody>
            </p:sp>
            <p:sp>
              <p:nvSpPr>
                <p:cNvPr id="76452" name="Freeform 4772"/>
                <p:cNvSpPr>
                  <a:spLocks noChangeAspect="1"/>
                </p:cNvSpPr>
                <p:nvPr/>
              </p:nvSpPr>
              <p:spPr bwMode="auto">
                <a:xfrm flipH="1">
                  <a:off x="778" y="1407"/>
                  <a:ext cx="152" cy="153"/>
                </a:xfrm>
                <a:custGeom>
                  <a:avLst/>
                  <a:gdLst/>
                  <a:ahLst/>
                  <a:cxnLst>
                    <a:cxn ang="0">
                      <a:pos x="144" y="0"/>
                    </a:cxn>
                    <a:cxn ang="0">
                      <a:pos x="114" y="4"/>
                    </a:cxn>
                    <a:cxn ang="0">
                      <a:pos x="86" y="13"/>
                    </a:cxn>
                    <a:cxn ang="0">
                      <a:pos x="61" y="27"/>
                    </a:cxn>
                    <a:cxn ang="0">
                      <a:pos x="39" y="45"/>
                    </a:cxn>
                    <a:cxn ang="0">
                      <a:pos x="22" y="68"/>
                    </a:cxn>
                    <a:cxn ang="0">
                      <a:pos x="9" y="94"/>
                    </a:cxn>
                    <a:cxn ang="0">
                      <a:pos x="1" y="122"/>
                    </a:cxn>
                    <a:cxn ang="0">
                      <a:pos x="0" y="154"/>
                    </a:cxn>
                    <a:cxn ang="0">
                      <a:pos x="1" y="168"/>
                    </a:cxn>
                    <a:cxn ang="0">
                      <a:pos x="4" y="183"/>
                    </a:cxn>
                    <a:cxn ang="0">
                      <a:pos x="9" y="197"/>
                    </a:cxn>
                    <a:cxn ang="0">
                      <a:pos x="15" y="211"/>
                    </a:cxn>
                    <a:cxn ang="0">
                      <a:pos x="22" y="225"/>
                    </a:cxn>
                    <a:cxn ang="0">
                      <a:pos x="30" y="238"/>
                    </a:cxn>
                    <a:cxn ang="0">
                      <a:pos x="40" y="249"/>
                    </a:cxn>
                    <a:cxn ang="0">
                      <a:pos x="50" y="261"/>
                    </a:cxn>
                    <a:cxn ang="0">
                      <a:pos x="62" y="271"/>
                    </a:cxn>
                    <a:cxn ang="0">
                      <a:pos x="75" y="280"/>
                    </a:cxn>
                    <a:cxn ang="0">
                      <a:pos x="88" y="287"/>
                    </a:cxn>
                    <a:cxn ang="0">
                      <a:pos x="102" y="294"/>
                    </a:cxn>
                    <a:cxn ang="0">
                      <a:pos x="116" y="299"/>
                    </a:cxn>
                    <a:cxn ang="0">
                      <a:pos x="131" y="302"/>
                    </a:cxn>
                    <a:cxn ang="0">
                      <a:pos x="145" y="304"/>
                    </a:cxn>
                    <a:cxn ang="0">
                      <a:pos x="160" y="306"/>
                    </a:cxn>
                    <a:cxn ang="0">
                      <a:pos x="175" y="304"/>
                    </a:cxn>
                    <a:cxn ang="0">
                      <a:pos x="190" y="302"/>
                    </a:cxn>
                    <a:cxn ang="0">
                      <a:pos x="205" y="299"/>
                    </a:cxn>
                    <a:cxn ang="0">
                      <a:pos x="219" y="294"/>
                    </a:cxn>
                    <a:cxn ang="0">
                      <a:pos x="231" y="287"/>
                    </a:cxn>
                    <a:cxn ang="0">
                      <a:pos x="244" y="280"/>
                    </a:cxn>
                    <a:cxn ang="0">
                      <a:pos x="255" y="271"/>
                    </a:cxn>
                    <a:cxn ang="0">
                      <a:pos x="266" y="261"/>
                    </a:cxn>
                    <a:cxn ang="0">
                      <a:pos x="275" y="249"/>
                    </a:cxn>
                    <a:cxn ang="0">
                      <a:pos x="283" y="238"/>
                    </a:cxn>
                    <a:cxn ang="0">
                      <a:pos x="290" y="225"/>
                    </a:cxn>
                    <a:cxn ang="0">
                      <a:pos x="296" y="211"/>
                    </a:cxn>
                    <a:cxn ang="0">
                      <a:pos x="300" y="197"/>
                    </a:cxn>
                    <a:cxn ang="0">
                      <a:pos x="303" y="183"/>
                    </a:cxn>
                    <a:cxn ang="0">
                      <a:pos x="304" y="168"/>
                    </a:cxn>
                    <a:cxn ang="0">
                      <a:pos x="304" y="154"/>
                    </a:cxn>
                    <a:cxn ang="0">
                      <a:pos x="303" y="139"/>
                    </a:cxn>
                    <a:cxn ang="0">
                      <a:pos x="299" y="124"/>
                    </a:cxn>
                    <a:cxn ang="0">
                      <a:pos x="295" y="109"/>
                    </a:cxn>
                    <a:cxn ang="0">
                      <a:pos x="289" y="95"/>
                    </a:cxn>
                    <a:cxn ang="0">
                      <a:pos x="282" y="81"/>
                    </a:cxn>
                    <a:cxn ang="0">
                      <a:pos x="274" y="68"/>
                    </a:cxn>
                    <a:cxn ang="0">
                      <a:pos x="265" y="57"/>
                    </a:cxn>
                    <a:cxn ang="0">
                      <a:pos x="253" y="45"/>
                    </a:cxn>
                    <a:cxn ang="0">
                      <a:pos x="242" y="35"/>
                    </a:cxn>
                    <a:cxn ang="0">
                      <a:pos x="229" y="26"/>
                    </a:cxn>
                    <a:cxn ang="0">
                      <a:pos x="216" y="19"/>
                    </a:cxn>
                    <a:cxn ang="0">
                      <a:pos x="202" y="12"/>
                    </a:cxn>
                    <a:cxn ang="0">
                      <a:pos x="189" y="7"/>
                    </a:cxn>
                    <a:cxn ang="0">
                      <a:pos x="174" y="4"/>
                    </a:cxn>
                    <a:cxn ang="0">
                      <a:pos x="159" y="1"/>
                    </a:cxn>
                    <a:cxn ang="0">
                      <a:pos x="144" y="0"/>
                    </a:cxn>
                  </a:cxnLst>
                  <a:rect l="0" t="0" r="r" b="b"/>
                  <a:pathLst>
                    <a:path w="304" h="306">
                      <a:moveTo>
                        <a:pt x="144" y="0"/>
                      </a:moveTo>
                      <a:lnTo>
                        <a:pt x="114" y="4"/>
                      </a:lnTo>
                      <a:lnTo>
                        <a:pt x="86" y="13"/>
                      </a:lnTo>
                      <a:lnTo>
                        <a:pt x="61" y="27"/>
                      </a:lnTo>
                      <a:lnTo>
                        <a:pt x="39" y="45"/>
                      </a:lnTo>
                      <a:lnTo>
                        <a:pt x="22" y="68"/>
                      </a:lnTo>
                      <a:lnTo>
                        <a:pt x="9" y="94"/>
                      </a:lnTo>
                      <a:lnTo>
                        <a:pt x="1" y="122"/>
                      </a:lnTo>
                      <a:lnTo>
                        <a:pt x="0" y="154"/>
                      </a:lnTo>
                      <a:lnTo>
                        <a:pt x="1" y="168"/>
                      </a:lnTo>
                      <a:lnTo>
                        <a:pt x="4" y="183"/>
                      </a:lnTo>
                      <a:lnTo>
                        <a:pt x="9" y="197"/>
                      </a:lnTo>
                      <a:lnTo>
                        <a:pt x="15" y="211"/>
                      </a:lnTo>
                      <a:lnTo>
                        <a:pt x="22" y="225"/>
                      </a:lnTo>
                      <a:lnTo>
                        <a:pt x="30" y="238"/>
                      </a:lnTo>
                      <a:lnTo>
                        <a:pt x="40" y="249"/>
                      </a:lnTo>
                      <a:lnTo>
                        <a:pt x="50" y="261"/>
                      </a:lnTo>
                      <a:lnTo>
                        <a:pt x="62" y="271"/>
                      </a:lnTo>
                      <a:lnTo>
                        <a:pt x="75" y="280"/>
                      </a:lnTo>
                      <a:lnTo>
                        <a:pt x="88" y="287"/>
                      </a:lnTo>
                      <a:lnTo>
                        <a:pt x="102" y="294"/>
                      </a:lnTo>
                      <a:lnTo>
                        <a:pt x="116" y="299"/>
                      </a:lnTo>
                      <a:lnTo>
                        <a:pt x="131" y="302"/>
                      </a:lnTo>
                      <a:lnTo>
                        <a:pt x="145" y="304"/>
                      </a:lnTo>
                      <a:lnTo>
                        <a:pt x="160" y="306"/>
                      </a:lnTo>
                      <a:lnTo>
                        <a:pt x="175" y="304"/>
                      </a:lnTo>
                      <a:lnTo>
                        <a:pt x="190" y="302"/>
                      </a:lnTo>
                      <a:lnTo>
                        <a:pt x="205" y="299"/>
                      </a:lnTo>
                      <a:lnTo>
                        <a:pt x="219" y="294"/>
                      </a:lnTo>
                      <a:lnTo>
                        <a:pt x="231" y="287"/>
                      </a:lnTo>
                      <a:lnTo>
                        <a:pt x="244" y="280"/>
                      </a:lnTo>
                      <a:lnTo>
                        <a:pt x="255" y="271"/>
                      </a:lnTo>
                      <a:lnTo>
                        <a:pt x="266" y="261"/>
                      </a:lnTo>
                      <a:lnTo>
                        <a:pt x="275" y="249"/>
                      </a:lnTo>
                      <a:lnTo>
                        <a:pt x="283" y="238"/>
                      </a:lnTo>
                      <a:lnTo>
                        <a:pt x="290" y="225"/>
                      </a:lnTo>
                      <a:lnTo>
                        <a:pt x="296" y="211"/>
                      </a:lnTo>
                      <a:lnTo>
                        <a:pt x="300" y="197"/>
                      </a:lnTo>
                      <a:lnTo>
                        <a:pt x="303" y="183"/>
                      </a:lnTo>
                      <a:lnTo>
                        <a:pt x="304" y="168"/>
                      </a:lnTo>
                      <a:lnTo>
                        <a:pt x="304" y="154"/>
                      </a:lnTo>
                      <a:lnTo>
                        <a:pt x="303" y="139"/>
                      </a:lnTo>
                      <a:lnTo>
                        <a:pt x="299" y="124"/>
                      </a:lnTo>
                      <a:lnTo>
                        <a:pt x="295" y="109"/>
                      </a:lnTo>
                      <a:lnTo>
                        <a:pt x="289" y="95"/>
                      </a:lnTo>
                      <a:lnTo>
                        <a:pt x="282" y="81"/>
                      </a:lnTo>
                      <a:lnTo>
                        <a:pt x="274" y="68"/>
                      </a:lnTo>
                      <a:lnTo>
                        <a:pt x="265" y="57"/>
                      </a:lnTo>
                      <a:lnTo>
                        <a:pt x="253" y="45"/>
                      </a:lnTo>
                      <a:lnTo>
                        <a:pt x="242" y="35"/>
                      </a:lnTo>
                      <a:lnTo>
                        <a:pt x="229" y="26"/>
                      </a:lnTo>
                      <a:lnTo>
                        <a:pt x="216" y="19"/>
                      </a:lnTo>
                      <a:lnTo>
                        <a:pt x="202" y="12"/>
                      </a:lnTo>
                      <a:lnTo>
                        <a:pt x="189" y="7"/>
                      </a:lnTo>
                      <a:lnTo>
                        <a:pt x="174" y="4"/>
                      </a:lnTo>
                      <a:lnTo>
                        <a:pt x="159" y="1"/>
                      </a:lnTo>
                      <a:lnTo>
                        <a:pt x="144" y="0"/>
                      </a:lnTo>
                      <a:close/>
                    </a:path>
                  </a:pathLst>
                </a:custGeom>
                <a:solidFill>
                  <a:srgbClr val="000000"/>
                </a:solidFill>
                <a:ln w="9525">
                  <a:noFill/>
                  <a:round/>
                  <a:headEnd/>
                  <a:tailEnd/>
                </a:ln>
              </p:spPr>
              <p:txBody>
                <a:bodyPr/>
                <a:lstStyle/>
                <a:p>
                  <a:endParaRPr lang="es-MX"/>
                </a:p>
              </p:txBody>
            </p:sp>
            <p:sp>
              <p:nvSpPr>
                <p:cNvPr id="76453" name="Freeform 4773"/>
                <p:cNvSpPr>
                  <a:spLocks noChangeAspect="1"/>
                </p:cNvSpPr>
                <p:nvPr/>
              </p:nvSpPr>
              <p:spPr bwMode="auto">
                <a:xfrm flipH="1">
                  <a:off x="793" y="1423"/>
                  <a:ext cx="122" cy="121"/>
                </a:xfrm>
                <a:custGeom>
                  <a:avLst/>
                  <a:gdLst/>
                  <a:ahLst/>
                  <a:cxnLst>
                    <a:cxn ang="0">
                      <a:pos x="128" y="243"/>
                    </a:cxn>
                    <a:cxn ang="0">
                      <a:pos x="116" y="242"/>
                    </a:cxn>
                    <a:cxn ang="0">
                      <a:pos x="103" y="241"/>
                    </a:cxn>
                    <a:cxn ang="0">
                      <a:pos x="92" y="238"/>
                    </a:cxn>
                    <a:cxn ang="0">
                      <a:pos x="80" y="234"/>
                    </a:cxn>
                    <a:cxn ang="0">
                      <a:pos x="70" y="230"/>
                    </a:cxn>
                    <a:cxn ang="0">
                      <a:pos x="60" y="223"/>
                    </a:cxn>
                    <a:cxn ang="0">
                      <a:pos x="49" y="216"/>
                    </a:cxn>
                    <a:cxn ang="0">
                      <a:pos x="40" y="208"/>
                    </a:cxn>
                    <a:cxn ang="0">
                      <a:pos x="32" y="199"/>
                    </a:cxn>
                    <a:cxn ang="0">
                      <a:pos x="24" y="189"/>
                    </a:cxn>
                    <a:cxn ang="0">
                      <a:pos x="17" y="179"/>
                    </a:cxn>
                    <a:cxn ang="0">
                      <a:pos x="11" y="169"/>
                    </a:cxn>
                    <a:cxn ang="0">
                      <a:pos x="7" y="157"/>
                    </a:cxn>
                    <a:cxn ang="0">
                      <a:pos x="3" y="147"/>
                    </a:cxn>
                    <a:cxn ang="0">
                      <a:pos x="1" y="134"/>
                    </a:cxn>
                    <a:cxn ang="0">
                      <a:pos x="0" y="123"/>
                    </a:cxn>
                    <a:cxn ang="0">
                      <a:pos x="1" y="98"/>
                    </a:cxn>
                    <a:cxn ang="0">
                      <a:pos x="7" y="75"/>
                    </a:cxn>
                    <a:cxn ang="0">
                      <a:pos x="17" y="55"/>
                    </a:cxn>
                    <a:cxn ang="0">
                      <a:pos x="31" y="36"/>
                    </a:cxn>
                    <a:cxn ang="0">
                      <a:pos x="39" y="28"/>
                    </a:cxn>
                    <a:cxn ang="0">
                      <a:pos x="48" y="21"/>
                    </a:cxn>
                    <a:cxn ang="0">
                      <a:pos x="59" y="14"/>
                    </a:cxn>
                    <a:cxn ang="0">
                      <a:pos x="69" y="10"/>
                    </a:cxn>
                    <a:cxn ang="0">
                      <a:pos x="79" y="6"/>
                    </a:cxn>
                    <a:cxn ang="0">
                      <a:pos x="91" y="3"/>
                    </a:cxn>
                    <a:cxn ang="0">
                      <a:pos x="102" y="2"/>
                    </a:cxn>
                    <a:cxn ang="0">
                      <a:pos x="114" y="0"/>
                    </a:cxn>
                    <a:cxn ang="0">
                      <a:pos x="125" y="2"/>
                    </a:cxn>
                    <a:cxn ang="0">
                      <a:pos x="138" y="3"/>
                    </a:cxn>
                    <a:cxn ang="0">
                      <a:pos x="150" y="6"/>
                    </a:cxn>
                    <a:cxn ang="0">
                      <a:pos x="161" y="10"/>
                    </a:cxn>
                    <a:cxn ang="0">
                      <a:pos x="173" y="14"/>
                    </a:cxn>
                    <a:cxn ang="0">
                      <a:pos x="183" y="21"/>
                    </a:cxn>
                    <a:cxn ang="0">
                      <a:pos x="193" y="28"/>
                    </a:cxn>
                    <a:cxn ang="0">
                      <a:pos x="203" y="36"/>
                    </a:cxn>
                    <a:cxn ang="0">
                      <a:pos x="211" y="45"/>
                    </a:cxn>
                    <a:cxn ang="0">
                      <a:pos x="219" y="55"/>
                    </a:cxn>
                    <a:cxn ang="0">
                      <a:pos x="226" y="65"/>
                    </a:cxn>
                    <a:cxn ang="0">
                      <a:pos x="231" y="75"/>
                    </a:cxn>
                    <a:cxn ang="0">
                      <a:pos x="236" y="87"/>
                    </a:cxn>
                    <a:cxn ang="0">
                      <a:pos x="239" y="98"/>
                    </a:cxn>
                    <a:cxn ang="0">
                      <a:pos x="242" y="110"/>
                    </a:cxn>
                    <a:cxn ang="0">
                      <a:pos x="243" y="123"/>
                    </a:cxn>
                    <a:cxn ang="0">
                      <a:pos x="242" y="147"/>
                    </a:cxn>
                    <a:cxn ang="0">
                      <a:pos x="236" y="170"/>
                    </a:cxn>
                    <a:cxn ang="0">
                      <a:pos x="226" y="190"/>
                    </a:cxn>
                    <a:cxn ang="0">
                      <a:pos x="212" y="208"/>
                    </a:cxn>
                    <a:cxn ang="0">
                      <a:pos x="194" y="223"/>
                    </a:cxn>
                    <a:cxn ang="0">
                      <a:pos x="175" y="234"/>
                    </a:cxn>
                    <a:cxn ang="0">
                      <a:pos x="152" y="241"/>
                    </a:cxn>
                    <a:cxn ang="0">
                      <a:pos x="128" y="243"/>
                    </a:cxn>
                  </a:cxnLst>
                  <a:rect l="0" t="0" r="r" b="b"/>
                  <a:pathLst>
                    <a:path w="243" h="243">
                      <a:moveTo>
                        <a:pt x="128" y="243"/>
                      </a:moveTo>
                      <a:lnTo>
                        <a:pt x="116" y="242"/>
                      </a:lnTo>
                      <a:lnTo>
                        <a:pt x="103" y="241"/>
                      </a:lnTo>
                      <a:lnTo>
                        <a:pt x="92" y="238"/>
                      </a:lnTo>
                      <a:lnTo>
                        <a:pt x="80" y="234"/>
                      </a:lnTo>
                      <a:lnTo>
                        <a:pt x="70" y="230"/>
                      </a:lnTo>
                      <a:lnTo>
                        <a:pt x="60" y="223"/>
                      </a:lnTo>
                      <a:lnTo>
                        <a:pt x="49" y="216"/>
                      </a:lnTo>
                      <a:lnTo>
                        <a:pt x="40" y="208"/>
                      </a:lnTo>
                      <a:lnTo>
                        <a:pt x="32" y="199"/>
                      </a:lnTo>
                      <a:lnTo>
                        <a:pt x="24" y="189"/>
                      </a:lnTo>
                      <a:lnTo>
                        <a:pt x="17" y="179"/>
                      </a:lnTo>
                      <a:lnTo>
                        <a:pt x="11" y="169"/>
                      </a:lnTo>
                      <a:lnTo>
                        <a:pt x="7" y="157"/>
                      </a:lnTo>
                      <a:lnTo>
                        <a:pt x="3" y="147"/>
                      </a:lnTo>
                      <a:lnTo>
                        <a:pt x="1" y="134"/>
                      </a:lnTo>
                      <a:lnTo>
                        <a:pt x="0" y="123"/>
                      </a:lnTo>
                      <a:lnTo>
                        <a:pt x="1" y="98"/>
                      </a:lnTo>
                      <a:lnTo>
                        <a:pt x="7" y="75"/>
                      </a:lnTo>
                      <a:lnTo>
                        <a:pt x="17" y="55"/>
                      </a:lnTo>
                      <a:lnTo>
                        <a:pt x="31" y="36"/>
                      </a:lnTo>
                      <a:lnTo>
                        <a:pt x="39" y="28"/>
                      </a:lnTo>
                      <a:lnTo>
                        <a:pt x="48" y="21"/>
                      </a:lnTo>
                      <a:lnTo>
                        <a:pt x="59" y="14"/>
                      </a:lnTo>
                      <a:lnTo>
                        <a:pt x="69" y="10"/>
                      </a:lnTo>
                      <a:lnTo>
                        <a:pt x="79" y="6"/>
                      </a:lnTo>
                      <a:lnTo>
                        <a:pt x="91" y="3"/>
                      </a:lnTo>
                      <a:lnTo>
                        <a:pt x="102" y="2"/>
                      </a:lnTo>
                      <a:lnTo>
                        <a:pt x="114" y="0"/>
                      </a:lnTo>
                      <a:lnTo>
                        <a:pt x="125" y="2"/>
                      </a:lnTo>
                      <a:lnTo>
                        <a:pt x="138" y="3"/>
                      </a:lnTo>
                      <a:lnTo>
                        <a:pt x="150" y="6"/>
                      </a:lnTo>
                      <a:lnTo>
                        <a:pt x="161" y="10"/>
                      </a:lnTo>
                      <a:lnTo>
                        <a:pt x="173" y="14"/>
                      </a:lnTo>
                      <a:lnTo>
                        <a:pt x="183" y="21"/>
                      </a:lnTo>
                      <a:lnTo>
                        <a:pt x="193" y="28"/>
                      </a:lnTo>
                      <a:lnTo>
                        <a:pt x="203" y="36"/>
                      </a:lnTo>
                      <a:lnTo>
                        <a:pt x="211" y="45"/>
                      </a:lnTo>
                      <a:lnTo>
                        <a:pt x="219" y="55"/>
                      </a:lnTo>
                      <a:lnTo>
                        <a:pt x="226" y="65"/>
                      </a:lnTo>
                      <a:lnTo>
                        <a:pt x="231" y="75"/>
                      </a:lnTo>
                      <a:lnTo>
                        <a:pt x="236" y="87"/>
                      </a:lnTo>
                      <a:lnTo>
                        <a:pt x="239" y="98"/>
                      </a:lnTo>
                      <a:lnTo>
                        <a:pt x="242" y="110"/>
                      </a:lnTo>
                      <a:lnTo>
                        <a:pt x="243" y="123"/>
                      </a:lnTo>
                      <a:lnTo>
                        <a:pt x="242" y="147"/>
                      </a:lnTo>
                      <a:lnTo>
                        <a:pt x="236" y="170"/>
                      </a:lnTo>
                      <a:lnTo>
                        <a:pt x="226" y="190"/>
                      </a:lnTo>
                      <a:lnTo>
                        <a:pt x="212" y="208"/>
                      </a:lnTo>
                      <a:lnTo>
                        <a:pt x="194" y="223"/>
                      </a:lnTo>
                      <a:lnTo>
                        <a:pt x="175" y="234"/>
                      </a:lnTo>
                      <a:lnTo>
                        <a:pt x="152" y="241"/>
                      </a:lnTo>
                      <a:lnTo>
                        <a:pt x="128" y="243"/>
                      </a:lnTo>
                      <a:close/>
                    </a:path>
                  </a:pathLst>
                </a:custGeom>
                <a:solidFill>
                  <a:srgbClr val="FFFFFF"/>
                </a:solidFill>
                <a:ln w="9525">
                  <a:noFill/>
                  <a:round/>
                  <a:headEnd/>
                  <a:tailEnd/>
                </a:ln>
              </p:spPr>
              <p:txBody>
                <a:bodyPr/>
                <a:lstStyle/>
                <a:p>
                  <a:endParaRPr lang="es-MX"/>
                </a:p>
              </p:txBody>
            </p:sp>
            <p:sp>
              <p:nvSpPr>
                <p:cNvPr id="76454" name="Freeform 4774"/>
                <p:cNvSpPr>
                  <a:spLocks noChangeAspect="1"/>
                </p:cNvSpPr>
                <p:nvPr/>
              </p:nvSpPr>
              <p:spPr bwMode="auto">
                <a:xfrm flipH="1">
                  <a:off x="740" y="1123"/>
                  <a:ext cx="67" cy="68"/>
                </a:xfrm>
                <a:custGeom>
                  <a:avLst/>
                  <a:gdLst/>
                  <a:ahLst/>
                  <a:cxnLst>
                    <a:cxn ang="0">
                      <a:pos x="64" y="0"/>
                    </a:cxn>
                    <a:cxn ang="0">
                      <a:pos x="50" y="2"/>
                    </a:cxn>
                    <a:cxn ang="0">
                      <a:pos x="38" y="6"/>
                    </a:cxn>
                    <a:cxn ang="0">
                      <a:pos x="27" y="12"/>
                    </a:cxn>
                    <a:cxn ang="0">
                      <a:pos x="17" y="20"/>
                    </a:cxn>
                    <a:cxn ang="0">
                      <a:pos x="9" y="30"/>
                    </a:cxn>
                    <a:cxn ang="0">
                      <a:pos x="4" y="42"/>
                    </a:cxn>
                    <a:cxn ang="0">
                      <a:pos x="0" y="55"/>
                    </a:cxn>
                    <a:cxn ang="0">
                      <a:pos x="0" y="68"/>
                    </a:cxn>
                    <a:cxn ang="0">
                      <a:pos x="2" y="82"/>
                    </a:cxn>
                    <a:cxn ang="0">
                      <a:pos x="7" y="94"/>
                    </a:cxn>
                    <a:cxn ang="0">
                      <a:pos x="14" y="105"/>
                    </a:cxn>
                    <a:cxn ang="0">
                      <a:pos x="22" y="116"/>
                    </a:cxn>
                    <a:cxn ang="0">
                      <a:pos x="28" y="120"/>
                    </a:cxn>
                    <a:cxn ang="0">
                      <a:pos x="34" y="124"/>
                    </a:cxn>
                    <a:cxn ang="0">
                      <a:pos x="39" y="128"/>
                    </a:cxn>
                    <a:cxn ang="0">
                      <a:pos x="45" y="131"/>
                    </a:cxn>
                    <a:cxn ang="0">
                      <a:pos x="52" y="133"/>
                    </a:cxn>
                    <a:cxn ang="0">
                      <a:pos x="58" y="135"/>
                    </a:cxn>
                    <a:cxn ang="0">
                      <a:pos x="65" y="136"/>
                    </a:cxn>
                    <a:cxn ang="0">
                      <a:pos x="72" y="136"/>
                    </a:cxn>
                    <a:cxn ang="0">
                      <a:pos x="79" y="136"/>
                    </a:cxn>
                    <a:cxn ang="0">
                      <a:pos x="84" y="135"/>
                    </a:cxn>
                    <a:cxn ang="0">
                      <a:pos x="91" y="133"/>
                    </a:cxn>
                    <a:cxn ang="0">
                      <a:pos x="97" y="131"/>
                    </a:cxn>
                    <a:cxn ang="0">
                      <a:pos x="103" y="128"/>
                    </a:cxn>
                    <a:cxn ang="0">
                      <a:pos x="108" y="124"/>
                    </a:cxn>
                    <a:cxn ang="0">
                      <a:pos x="113" y="120"/>
                    </a:cxn>
                    <a:cxn ang="0">
                      <a:pos x="118" y="116"/>
                    </a:cxn>
                    <a:cxn ang="0">
                      <a:pos x="126" y="105"/>
                    </a:cxn>
                    <a:cxn ang="0">
                      <a:pos x="131" y="94"/>
                    </a:cxn>
                    <a:cxn ang="0">
                      <a:pos x="135" y="82"/>
                    </a:cxn>
                    <a:cxn ang="0">
                      <a:pos x="135" y="68"/>
                    </a:cxn>
                    <a:cxn ang="0">
                      <a:pos x="133" y="55"/>
                    </a:cxn>
                    <a:cxn ang="0">
                      <a:pos x="129" y="42"/>
                    </a:cxn>
                    <a:cxn ang="0">
                      <a:pos x="122" y="30"/>
                    </a:cxn>
                    <a:cxn ang="0">
                      <a:pos x="113" y="20"/>
                    </a:cxn>
                    <a:cxn ang="0">
                      <a:pos x="107" y="15"/>
                    </a:cxn>
                    <a:cxn ang="0">
                      <a:pos x="102" y="12"/>
                    </a:cxn>
                    <a:cxn ang="0">
                      <a:pos x="96" y="8"/>
                    </a:cxn>
                    <a:cxn ang="0">
                      <a:pos x="90" y="5"/>
                    </a:cxn>
                    <a:cxn ang="0">
                      <a:pos x="83" y="3"/>
                    </a:cxn>
                    <a:cxn ang="0">
                      <a:pos x="77" y="2"/>
                    </a:cxn>
                    <a:cxn ang="0">
                      <a:pos x="70" y="0"/>
                    </a:cxn>
                    <a:cxn ang="0">
                      <a:pos x="64" y="0"/>
                    </a:cxn>
                  </a:cxnLst>
                  <a:rect l="0" t="0" r="r" b="b"/>
                  <a:pathLst>
                    <a:path w="135" h="136">
                      <a:moveTo>
                        <a:pt x="64" y="0"/>
                      </a:moveTo>
                      <a:lnTo>
                        <a:pt x="50" y="2"/>
                      </a:lnTo>
                      <a:lnTo>
                        <a:pt x="38" y="6"/>
                      </a:lnTo>
                      <a:lnTo>
                        <a:pt x="27" y="12"/>
                      </a:lnTo>
                      <a:lnTo>
                        <a:pt x="17" y="20"/>
                      </a:lnTo>
                      <a:lnTo>
                        <a:pt x="9" y="30"/>
                      </a:lnTo>
                      <a:lnTo>
                        <a:pt x="4" y="42"/>
                      </a:lnTo>
                      <a:lnTo>
                        <a:pt x="0" y="55"/>
                      </a:lnTo>
                      <a:lnTo>
                        <a:pt x="0" y="68"/>
                      </a:lnTo>
                      <a:lnTo>
                        <a:pt x="2" y="82"/>
                      </a:lnTo>
                      <a:lnTo>
                        <a:pt x="7" y="94"/>
                      </a:lnTo>
                      <a:lnTo>
                        <a:pt x="14" y="105"/>
                      </a:lnTo>
                      <a:lnTo>
                        <a:pt x="22" y="116"/>
                      </a:lnTo>
                      <a:lnTo>
                        <a:pt x="28" y="120"/>
                      </a:lnTo>
                      <a:lnTo>
                        <a:pt x="34" y="124"/>
                      </a:lnTo>
                      <a:lnTo>
                        <a:pt x="39" y="128"/>
                      </a:lnTo>
                      <a:lnTo>
                        <a:pt x="45" y="131"/>
                      </a:lnTo>
                      <a:lnTo>
                        <a:pt x="52" y="133"/>
                      </a:lnTo>
                      <a:lnTo>
                        <a:pt x="58" y="135"/>
                      </a:lnTo>
                      <a:lnTo>
                        <a:pt x="65" y="136"/>
                      </a:lnTo>
                      <a:lnTo>
                        <a:pt x="72" y="136"/>
                      </a:lnTo>
                      <a:lnTo>
                        <a:pt x="79" y="136"/>
                      </a:lnTo>
                      <a:lnTo>
                        <a:pt x="84" y="135"/>
                      </a:lnTo>
                      <a:lnTo>
                        <a:pt x="91" y="133"/>
                      </a:lnTo>
                      <a:lnTo>
                        <a:pt x="97" y="131"/>
                      </a:lnTo>
                      <a:lnTo>
                        <a:pt x="103" y="128"/>
                      </a:lnTo>
                      <a:lnTo>
                        <a:pt x="108" y="124"/>
                      </a:lnTo>
                      <a:lnTo>
                        <a:pt x="113" y="120"/>
                      </a:lnTo>
                      <a:lnTo>
                        <a:pt x="118" y="116"/>
                      </a:lnTo>
                      <a:lnTo>
                        <a:pt x="126" y="105"/>
                      </a:lnTo>
                      <a:lnTo>
                        <a:pt x="131" y="94"/>
                      </a:lnTo>
                      <a:lnTo>
                        <a:pt x="135" y="82"/>
                      </a:lnTo>
                      <a:lnTo>
                        <a:pt x="135" y="68"/>
                      </a:lnTo>
                      <a:lnTo>
                        <a:pt x="133" y="55"/>
                      </a:lnTo>
                      <a:lnTo>
                        <a:pt x="129" y="42"/>
                      </a:lnTo>
                      <a:lnTo>
                        <a:pt x="122" y="30"/>
                      </a:lnTo>
                      <a:lnTo>
                        <a:pt x="113" y="20"/>
                      </a:lnTo>
                      <a:lnTo>
                        <a:pt x="107" y="15"/>
                      </a:lnTo>
                      <a:lnTo>
                        <a:pt x="102" y="12"/>
                      </a:lnTo>
                      <a:lnTo>
                        <a:pt x="96" y="8"/>
                      </a:lnTo>
                      <a:lnTo>
                        <a:pt x="90" y="5"/>
                      </a:lnTo>
                      <a:lnTo>
                        <a:pt x="83" y="3"/>
                      </a:lnTo>
                      <a:lnTo>
                        <a:pt x="77" y="2"/>
                      </a:lnTo>
                      <a:lnTo>
                        <a:pt x="70" y="0"/>
                      </a:lnTo>
                      <a:lnTo>
                        <a:pt x="64" y="0"/>
                      </a:lnTo>
                      <a:close/>
                    </a:path>
                  </a:pathLst>
                </a:custGeom>
                <a:solidFill>
                  <a:srgbClr val="000000"/>
                </a:solidFill>
                <a:ln w="9525">
                  <a:noFill/>
                  <a:round/>
                  <a:headEnd/>
                  <a:tailEnd/>
                </a:ln>
              </p:spPr>
              <p:txBody>
                <a:bodyPr/>
                <a:lstStyle/>
                <a:p>
                  <a:endParaRPr lang="es-MX"/>
                </a:p>
              </p:txBody>
            </p:sp>
            <p:sp>
              <p:nvSpPr>
                <p:cNvPr id="76455" name="Freeform 4775"/>
                <p:cNvSpPr>
                  <a:spLocks noChangeAspect="1"/>
                </p:cNvSpPr>
                <p:nvPr/>
              </p:nvSpPr>
              <p:spPr bwMode="auto">
                <a:xfrm flipH="1">
                  <a:off x="746" y="1130"/>
                  <a:ext cx="54" cy="54"/>
                </a:xfrm>
                <a:custGeom>
                  <a:avLst/>
                  <a:gdLst/>
                  <a:ahLst/>
                  <a:cxnLst>
                    <a:cxn ang="0">
                      <a:pos x="56" y="108"/>
                    </a:cxn>
                    <a:cxn ang="0">
                      <a:pos x="52" y="108"/>
                    </a:cxn>
                    <a:cxn ang="0">
                      <a:pos x="46" y="107"/>
                    </a:cxn>
                    <a:cxn ang="0">
                      <a:pos x="41" y="106"/>
                    </a:cxn>
                    <a:cxn ang="0">
                      <a:pos x="36" y="104"/>
                    </a:cxn>
                    <a:cxn ang="0">
                      <a:pos x="31" y="102"/>
                    </a:cxn>
                    <a:cxn ang="0">
                      <a:pos x="26" y="99"/>
                    </a:cxn>
                    <a:cxn ang="0">
                      <a:pos x="22" y="96"/>
                    </a:cxn>
                    <a:cxn ang="0">
                      <a:pos x="17" y="92"/>
                    </a:cxn>
                    <a:cxn ang="0">
                      <a:pos x="10" y="84"/>
                    </a:cxn>
                    <a:cxn ang="0">
                      <a:pos x="5" y="75"/>
                    </a:cxn>
                    <a:cxn ang="0">
                      <a:pos x="1" y="65"/>
                    </a:cxn>
                    <a:cxn ang="0">
                      <a:pos x="0" y="54"/>
                    </a:cxn>
                    <a:cxn ang="0">
                      <a:pos x="0" y="44"/>
                    </a:cxn>
                    <a:cxn ang="0">
                      <a:pos x="2" y="34"/>
                    </a:cxn>
                    <a:cxn ang="0">
                      <a:pos x="7" y="24"/>
                    </a:cxn>
                    <a:cxn ang="0">
                      <a:pos x="14" y="16"/>
                    </a:cxn>
                    <a:cxn ang="0">
                      <a:pos x="17" y="13"/>
                    </a:cxn>
                    <a:cxn ang="0">
                      <a:pos x="22" y="9"/>
                    </a:cxn>
                    <a:cxn ang="0">
                      <a:pos x="25" y="7"/>
                    </a:cxn>
                    <a:cxn ang="0">
                      <a:pos x="30" y="5"/>
                    </a:cxn>
                    <a:cxn ang="0">
                      <a:pos x="35" y="3"/>
                    </a:cxn>
                    <a:cxn ang="0">
                      <a:pos x="40" y="1"/>
                    </a:cxn>
                    <a:cxn ang="0">
                      <a:pos x="45" y="0"/>
                    </a:cxn>
                    <a:cxn ang="0">
                      <a:pos x="51" y="0"/>
                    </a:cxn>
                    <a:cxn ang="0">
                      <a:pos x="56" y="0"/>
                    </a:cxn>
                    <a:cxn ang="0">
                      <a:pos x="62" y="1"/>
                    </a:cxn>
                    <a:cxn ang="0">
                      <a:pos x="67" y="3"/>
                    </a:cxn>
                    <a:cxn ang="0">
                      <a:pos x="73" y="5"/>
                    </a:cxn>
                    <a:cxn ang="0">
                      <a:pos x="77" y="7"/>
                    </a:cxn>
                    <a:cxn ang="0">
                      <a:pos x="82" y="9"/>
                    </a:cxn>
                    <a:cxn ang="0">
                      <a:pos x="85" y="13"/>
                    </a:cxn>
                    <a:cxn ang="0">
                      <a:pos x="90" y="16"/>
                    </a:cxn>
                    <a:cxn ang="0">
                      <a:pos x="97" y="24"/>
                    </a:cxn>
                    <a:cxn ang="0">
                      <a:pos x="103" y="34"/>
                    </a:cxn>
                    <a:cxn ang="0">
                      <a:pos x="106" y="44"/>
                    </a:cxn>
                    <a:cxn ang="0">
                      <a:pos x="107" y="54"/>
                    </a:cxn>
                    <a:cxn ang="0">
                      <a:pos x="107" y="65"/>
                    </a:cxn>
                    <a:cxn ang="0">
                      <a:pos x="105" y="75"/>
                    </a:cxn>
                    <a:cxn ang="0">
                      <a:pos x="100" y="84"/>
                    </a:cxn>
                    <a:cxn ang="0">
                      <a:pos x="94" y="92"/>
                    </a:cxn>
                    <a:cxn ang="0">
                      <a:pos x="86" y="99"/>
                    </a:cxn>
                    <a:cxn ang="0">
                      <a:pos x="77" y="104"/>
                    </a:cxn>
                    <a:cxn ang="0">
                      <a:pos x="67" y="107"/>
                    </a:cxn>
                    <a:cxn ang="0">
                      <a:pos x="56" y="108"/>
                    </a:cxn>
                  </a:cxnLst>
                  <a:rect l="0" t="0" r="r" b="b"/>
                  <a:pathLst>
                    <a:path w="107" h="108">
                      <a:moveTo>
                        <a:pt x="56" y="108"/>
                      </a:moveTo>
                      <a:lnTo>
                        <a:pt x="52" y="108"/>
                      </a:lnTo>
                      <a:lnTo>
                        <a:pt x="46" y="107"/>
                      </a:lnTo>
                      <a:lnTo>
                        <a:pt x="41" y="106"/>
                      </a:lnTo>
                      <a:lnTo>
                        <a:pt x="36" y="104"/>
                      </a:lnTo>
                      <a:lnTo>
                        <a:pt x="31" y="102"/>
                      </a:lnTo>
                      <a:lnTo>
                        <a:pt x="26" y="99"/>
                      </a:lnTo>
                      <a:lnTo>
                        <a:pt x="22" y="96"/>
                      </a:lnTo>
                      <a:lnTo>
                        <a:pt x="17" y="92"/>
                      </a:lnTo>
                      <a:lnTo>
                        <a:pt x="10" y="84"/>
                      </a:lnTo>
                      <a:lnTo>
                        <a:pt x="5" y="75"/>
                      </a:lnTo>
                      <a:lnTo>
                        <a:pt x="1" y="65"/>
                      </a:lnTo>
                      <a:lnTo>
                        <a:pt x="0" y="54"/>
                      </a:lnTo>
                      <a:lnTo>
                        <a:pt x="0" y="44"/>
                      </a:lnTo>
                      <a:lnTo>
                        <a:pt x="2" y="34"/>
                      </a:lnTo>
                      <a:lnTo>
                        <a:pt x="7" y="24"/>
                      </a:lnTo>
                      <a:lnTo>
                        <a:pt x="14" y="16"/>
                      </a:lnTo>
                      <a:lnTo>
                        <a:pt x="17" y="13"/>
                      </a:lnTo>
                      <a:lnTo>
                        <a:pt x="22" y="9"/>
                      </a:lnTo>
                      <a:lnTo>
                        <a:pt x="25" y="7"/>
                      </a:lnTo>
                      <a:lnTo>
                        <a:pt x="30" y="5"/>
                      </a:lnTo>
                      <a:lnTo>
                        <a:pt x="35" y="3"/>
                      </a:lnTo>
                      <a:lnTo>
                        <a:pt x="40" y="1"/>
                      </a:lnTo>
                      <a:lnTo>
                        <a:pt x="45" y="0"/>
                      </a:lnTo>
                      <a:lnTo>
                        <a:pt x="51" y="0"/>
                      </a:lnTo>
                      <a:lnTo>
                        <a:pt x="56" y="0"/>
                      </a:lnTo>
                      <a:lnTo>
                        <a:pt x="62" y="1"/>
                      </a:lnTo>
                      <a:lnTo>
                        <a:pt x="67" y="3"/>
                      </a:lnTo>
                      <a:lnTo>
                        <a:pt x="73" y="5"/>
                      </a:lnTo>
                      <a:lnTo>
                        <a:pt x="77" y="7"/>
                      </a:lnTo>
                      <a:lnTo>
                        <a:pt x="82" y="9"/>
                      </a:lnTo>
                      <a:lnTo>
                        <a:pt x="85" y="13"/>
                      </a:lnTo>
                      <a:lnTo>
                        <a:pt x="90" y="16"/>
                      </a:lnTo>
                      <a:lnTo>
                        <a:pt x="97" y="24"/>
                      </a:lnTo>
                      <a:lnTo>
                        <a:pt x="103" y="34"/>
                      </a:lnTo>
                      <a:lnTo>
                        <a:pt x="106" y="44"/>
                      </a:lnTo>
                      <a:lnTo>
                        <a:pt x="107" y="54"/>
                      </a:lnTo>
                      <a:lnTo>
                        <a:pt x="107" y="65"/>
                      </a:lnTo>
                      <a:lnTo>
                        <a:pt x="105" y="75"/>
                      </a:lnTo>
                      <a:lnTo>
                        <a:pt x="100" y="84"/>
                      </a:lnTo>
                      <a:lnTo>
                        <a:pt x="94" y="92"/>
                      </a:lnTo>
                      <a:lnTo>
                        <a:pt x="86" y="99"/>
                      </a:lnTo>
                      <a:lnTo>
                        <a:pt x="77" y="104"/>
                      </a:lnTo>
                      <a:lnTo>
                        <a:pt x="67" y="107"/>
                      </a:lnTo>
                      <a:lnTo>
                        <a:pt x="56" y="108"/>
                      </a:lnTo>
                      <a:close/>
                    </a:path>
                  </a:pathLst>
                </a:custGeom>
                <a:solidFill>
                  <a:srgbClr val="FFFFFF"/>
                </a:solidFill>
                <a:ln w="9525">
                  <a:noFill/>
                  <a:round/>
                  <a:headEnd/>
                  <a:tailEnd/>
                </a:ln>
              </p:spPr>
              <p:txBody>
                <a:bodyPr/>
                <a:lstStyle/>
                <a:p>
                  <a:endParaRPr lang="es-MX"/>
                </a:p>
              </p:txBody>
            </p:sp>
            <p:sp>
              <p:nvSpPr>
                <p:cNvPr id="76456" name="Freeform 4776"/>
                <p:cNvSpPr>
                  <a:spLocks noChangeAspect="1"/>
                </p:cNvSpPr>
                <p:nvPr/>
              </p:nvSpPr>
              <p:spPr bwMode="auto">
                <a:xfrm flipH="1">
                  <a:off x="763" y="1136"/>
                  <a:ext cx="26" cy="41"/>
                </a:xfrm>
                <a:custGeom>
                  <a:avLst/>
                  <a:gdLst/>
                  <a:ahLst/>
                  <a:cxnLst>
                    <a:cxn ang="0">
                      <a:pos x="6" y="13"/>
                    </a:cxn>
                    <a:cxn ang="0">
                      <a:pos x="3" y="14"/>
                    </a:cxn>
                    <a:cxn ang="0">
                      <a:pos x="1" y="15"/>
                    </a:cxn>
                    <a:cxn ang="0">
                      <a:pos x="0" y="16"/>
                    </a:cxn>
                    <a:cxn ang="0">
                      <a:pos x="0" y="16"/>
                    </a:cxn>
                    <a:cxn ang="0">
                      <a:pos x="1" y="37"/>
                    </a:cxn>
                    <a:cxn ang="0">
                      <a:pos x="21" y="34"/>
                    </a:cxn>
                    <a:cxn ang="0">
                      <a:pos x="23" y="79"/>
                    </a:cxn>
                    <a:cxn ang="0">
                      <a:pos x="52" y="81"/>
                    </a:cxn>
                    <a:cxn ang="0">
                      <a:pos x="48" y="0"/>
                    </a:cxn>
                    <a:cxn ang="0">
                      <a:pos x="17" y="0"/>
                    </a:cxn>
                    <a:cxn ang="0">
                      <a:pos x="16" y="1"/>
                    </a:cxn>
                    <a:cxn ang="0">
                      <a:pos x="14" y="6"/>
                    </a:cxn>
                    <a:cxn ang="0">
                      <a:pos x="9" y="9"/>
                    </a:cxn>
                    <a:cxn ang="0">
                      <a:pos x="6" y="13"/>
                    </a:cxn>
                  </a:cxnLst>
                  <a:rect l="0" t="0" r="r" b="b"/>
                  <a:pathLst>
                    <a:path w="52" h="81">
                      <a:moveTo>
                        <a:pt x="6" y="13"/>
                      </a:moveTo>
                      <a:lnTo>
                        <a:pt x="3" y="14"/>
                      </a:lnTo>
                      <a:lnTo>
                        <a:pt x="1" y="15"/>
                      </a:lnTo>
                      <a:lnTo>
                        <a:pt x="0" y="16"/>
                      </a:lnTo>
                      <a:lnTo>
                        <a:pt x="0" y="16"/>
                      </a:lnTo>
                      <a:lnTo>
                        <a:pt x="1" y="37"/>
                      </a:lnTo>
                      <a:lnTo>
                        <a:pt x="21" y="34"/>
                      </a:lnTo>
                      <a:lnTo>
                        <a:pt x="23" y="79"/>
                      </a:lnTo>
                      <a:lnTo>
                        <a:pt x="52" y="81"/>
                      </a:lnTo>
                      <a:lnTo>
                        <a:pt x="48" y="0"/>
                      </a:lnTo>
                      <a:lnTo>
                        <a:pt x="17" y="0"/>
                      </a:lnTo>
                      <a:lnTo>
                        <a:pt x="16" y="1"/>
                      </a:lnTo>
                      <a:lnTo>
                        <a:pt x="14" y="6"/>
                      </a:lnTo>
                      <a:lnTo>
                        <a:pt x="9" y="9"/>
                      </a:lnTo>
                      <a:lnTo>
                        <a:pt x="6" y="13"/>
                      </a:lnTo>
                      <a:close/>
                    </a:path>
                  </a:pathLst>
                </a:custGeom>
                <a:solidFill>
                  <a:srgbClr val="000000"/>
                </a:solidFill>
                <a:ln w="9525">
                  <a:noFill/>
                  <a:round/>
                  <a:headEnd/>
                  <a:tailEnd/>
                </a:ln>
              </p:spPr>
              <p:txBody>
                <a:bodyPr/>
                <a:lstStyle/>
                <a:p>
                  <a:endParaRPr lang="es-MX"/>
                </a:p>
              </p:txBody>
            </p:sp>
            <p:sp>
              <p:nvSpPr>
                <p:cNvPr id="76457" name="Freeform 4777"/>
                <p:cNvSpPr>
                  <a:spLocks noChangeAspect="1"/>
                </p:cNvSpPr>
                <p:nvPr/>
              </p:nvSpPr>
              <p:spPr bwMode="auto">
                <a:xfrm flipH="1">
                  <a:off x="840" y="1238"/>
                  <a:ext cx="37" cy="29"/>
                </a:xfrm>
                <a:custGeom>
                  <a:avLst/>
                  <a:gdLst/>
                  <a:ahLst/>
                  <a:cxnLst>
                    <a:cxn ang="0">
                      <a:pos x="0" y="24"/>
                    </a:cxn>
                    <a:cxn ang="0">
                      <a:pos x="1" y="24"/>
                    </a:cxn>
                    <a:cxn ang="0">
                      <a:pos x="4" y="25"/>
                    </a:cxn>
                    <a:cxn ang="0">
                      <a:pos x="10" y="27"/>
                    </a:cxn>
                    <a:cxn ang="0">
                      <a:pos x="17" y="29"/>
                    </a:cxn>
                    <a:cxn ang="0">
                      <a:pos x="25" y="29"/>
                    </a:cxn>
                    <a:cxn ang="0">
                      <a:pos x="33" y="29"/>
                    </a:cxn>
                    <a:cxn ang="0">
                      <a:pos x="41" y="27"/>
                    </a:cxn>
                    <a:cxn ang="0">
                      <a:pos x="48" y="24"/>
                    </a:cxn>
                    <a:cxn ang="0">
                      <a:pos x="60" y="15"/>
                    </a:cxn>
                    <a:cxn ang="0">
                      <a:pos x="68" y="8"/>
                    </a:cxn>
                    <a:cxn ang="0">
                      <a:pos x="73" y="2"/>
                    </a:cxn>
                    <a:cxn ang="0">
                      <a:pos x="75" y="0"/>
                    </a:cxn>
                    <a:cxn ang="0">
                      <a:pos x="73" y="9"/>
                    </a:cxn>
                    <a:cxn ang="0">
                      <a:pos x="70" y="30"/>
                    </a:cxn>
                    <a:cxn ang="0">
                      <a:pos x="62" y="49"/>
                    </a:cxn>
                    <a:cxn ang="0">
                      <a:pos x="47" y="57"/>
                    </a:cxn>
                    <a:cxn ang="0">
                      <a:pos x="38" y="55"/>
                    </a:cxn>
                    <a:cxn ang="0">
                      <a:pos x="30" y="52"/>
                    </a:cxn>
                    <a:cxn ang="0">
                      <a:pos x="22" y="46"/>
                    </a:cxn>
                    <a:cxn ang="0">
                      <a:pos x="15" y="40"/>
                    </a:cxn>
                    <a:cxn ang="0">
                      <a:pos x="8" y="34"/>
                    </a:cxn>
                    <a:cxn ang="0">
                      <a:pos x="3" y="29"/>
                    </a:cxn>
                    <a:cxn ang="0">
                      <a:pos x="1" y="25"/>
                    </a:cxn>
                    <a:cxn ang="0">
                      <a:pos x="0" y="24"/>
                    </a:cxn>
                  </a:cxnLst>
                  <a:rect l="0" t="0" r="r" b="b"/>
                  <a:pathLst>
                    <a:path w="75" h="57">
                      <a:moveTo>
                        <a:pt x="0" y="24"/>
                      </a:moveTo>
                      <a:lnTo>
                        <a:pt x="1" y="24"/>
                      </a:lnTo>
                      <a:lnTo>
                        <a:pt x="4" y="25"/>
                      </a:lnTo>
                      <a:lnTo>
                        <a:pt x="10" y="27"/>
                      </a:lnTo>
                      <a:lnTo>
                        <a:pt x="17" y="29"/>
                      </a:lnTo>
                      <a:lnTo>
                        <a:pt x="25" y="29"/>
                      </a:lnTo>
                      <a:lnTo>
                        <a:pt x="33" y="29"/>
                      </a:lnTo>
                      <a:lnTo>
                        <a:pt x="41" y="27"/>
                      </a:lnTo>
                      <a:lnTo>
                        <a:pt x="48" y="24"/>
                      </a:lnTo>
                      <a:lnTo>
                        <a:pt x="60" y="15"/>
                      </a:lnTo>
                      <a:lnTo>
                        <a:pt x="68" y="8"/>
                      </a:lnTo>
                      <a:lnTo>
                        <a:pt x="73" y="2"/>
                      </a:lnTo>
                      <a:lnTo>
                        <a:pt x="75" y="0"/>
                      </a:lnTo>
                      <a:lnTo>
                        <a:pt x="73" y="9"/>
                      </a:lnTo>
                      <a:lnTo>
                        <a:pt x="70" y="30"/>
                      </a:lnTo>
                      <a:lnTo>
                        <a:pt x="62" y="49"/>
                      </a:lnTo>
                      <a:lnTo>
                        <a:pt x="47" y="57"/>
                      </a:lnTo>
                      <a:lnTo>
                        <a:pt x="38" y="55"/>
                      </a:lnTo>
                      <a:lnTo>
                        <a:pt x="30" y="52"/>
                      </a:lnTo>
                      <a:lnTo>
                        <a:pt x="22" y="46"/>
                      </a:lnTo>
                      <a:lnTo>
                        <a:pt x="15" y="40"/>
                      </a:lnTo>
                      <a:lnTo>
                        <a:pt x="8" y="34"/>
                      </a:lnTo>
                      <a:lnTo>
                        <a:pt x="3" y="29"/>
                      </a:lnTo>
                      <a:lnTo>
                        <a:pt x="1" y="25"/>
                      </a:lnTo>
                      <a:lnTo>
                        <a:pt x="0" y="24"/>
                      </a:lnTo>
                      <a:close/>
                    </a:path>
                  </a:pathLst>
                </a:custGeom>
                <a:solidFill>
                  <a:srgbClr val="000000"/>
                </a:solidFill>
                <a:ln w="9525">
                  <a:noFill/>
                  <a:round/>
                  <a:headEnd/>
                  <a:tailEnd/>
                </a:ln>
              </p:spPr>
              <p:txBody>
                <a:bodyPr/>
                <a:lstStyle/>
                <a:p>
                  <a:endParaRPr lang="es-MX"/>
                </a:p>
              </p:txBody>
            </p:sp>
          </p:grpSp>
          <p:grpSp>
            <p:nvGrpSpPr>
              <p:cNvPr id="76458" name="Group 4778"/>
              <p:cNvGrpSpPr>
                <a:grpSpLocks noChangeAspect="1"/>
              </p:cNvGrpSpPr>
              <p:nvPr/>
            </p:nvGrpSpPr>
            <p:grpSpPr bwMode="auto">
              <a:xfrm>
                <a:off x="-12096" y="3120"/>
                <a:ext cx="2781" cy="403"/>
                <a:chOff x="-96" y="3024"/>
                <a:chExt cx="5856" cy="848"/>
              </a:xfrm>
            </p:grpSpPr>
            <p:sp>
              <p:nvSpPr>
                <p:cNvPr id="76459" name="Freeform 4779"/>
                <p:cNvSpPr>
                  <a:spLocks noChangeAspect="1"/>
                </p:cNvSpPr>
                <p:nvPr/>
              </p:nvSpPr>
              <p:spPr bwMode="auto">
                <a:xfrm flipH="1">
                  <a:off x="5426" y="3613"/>
                  <a:ext cx="225" cy="236"/>
                </a:xfrm>
                <a:custGeom>
                  <a:avLst/>
                  <a:gdLst/>
                  <a:ahLst/>
                  <a:cxnLst>
                    <a:cxn ang="0">
                      <a:pos x="168" y="1"/>
                    </a:cxn>
                    <a:cxn ang="0">
                      <a:pos x="131" y="9"/>
                    </a:cxn>
                    <a:cxn ang="0">
                      <a:pos x="98" y="23"/>
                    </a:cxn>
                    <a:cxn ang="0">
                      <a:pos x="68" y="44"/>
                    </a:cxn>
                    <a:cxn ang="0">
                      <a:pos x="42" y="70"/>
                    </a:cxn>
                    <a:cxn ang="0">
                      <a:pos x="23" y="101"/>
                    </a:cxn>
                    <a:cxn ang="0">
                      <a:pos x="8" y="136"/>
                    </a:cxn>
                    <a:cxn ang="0">
                      <a:pos x="1" y="175"/>
                    </a:cxn>
                    <a:cxn ang="0">
                      <a:pos x="1" y="214"/>
                    </a:cxn>
                    <a:cxn ang="0">
                      <a:pos x="8" y="253"/>
                    </a:cxn>
                    <a:cxn ang="0">
                      <a:pos x="23" y="288"/>
                    </a:cxn>
                    <a:cxn ang="0">
                      <a:pos x="42" y="320"/>
                    </a:cxn>
                    <a:cxn ang="0">
                      <a:pos x="68" y="347"/>
                    </a:cxn>
                    <a:cxn ang="0">
                      <a:pos x="98" y="367"/>
                    </a:cxn>
                    <a:cxn ang="0">
                      <a:pos x="131" y="382"/>
                    </a:cxn>
                    <a:cxn ang="0">
                      <a:pos x="168" y="390"/>
                    </a:cxn>
                    <a:cxn ang="0">
                      <a:pos x="206" y="390"/>
                    </a:cxn>
                    <a:cxn ang="0">
                      <a:pos x="242" y="382"/>
                    </a:cxn>
                    <a:cxn ang="0">
                      <a:pos x="276" y="367"/>
                    </a:cxn>
                    <a:cxn ang="0">
                      <a:pos x="306" y="347"/>
                    </a:cxn>
                    <a:cxn ang="0">
                      <a:pos x="331" y="320"/>
                    </a:cxn>
                    <a:cxn ang="0">
                      <a:pos x="351" y="288"/>
                    </a:cxn>
                    <a:cxn ang="0">
                      <a:pos x="366" y="253"/>
                    </a:cxn>
                    <a:cxn ang="0">
                      <a:pos x="373" y="214"/>
                    </a:cxn>
                    <a:cxn ang="0">
                      <a:pos x="373" y="175"/>
                    </a:cxn>
                    <a:cxn ang="0">
                      <a:pos x="366" y="136"/>
                    </a:cxn>
                    <a:cxn ang="0">
                      <a:pos x="351" y="101"/>
                    </a:cxn>
                    <a:cxn ang="0">
                      <a:pos x="331" y="70"/>
                    </a:cxn>
                    <a:cxn ang="0">
                      <a:pos x="306" y="44"/>
                    </a:cxn>
                    <a:cxn ang="0">
                      <a:pos x="276" y="23"/>
                    </a:cxn>
                    <a:cxn ang="0">
                      <a:pos x="242" y="9"/>
                    </a:cxn>
                    <a:cxn ang="0">
                      <a:pos x="206" y="1"/>
                    </a:cxn>
                  </a:cxnLst>
                  <a:rect l="0" t="0" r="r" b="b"/>
                  <a:pathLst>
                    <a:path w="374" h="392">
                      <a:moveTo>
                        <a:pt x="186" y="0"/>
                      </a:moveTo>
                      <a:lnTo>
                        <a:pt x="168" y="1"/>
                      </a:lnTo>
                      <a:lnTo>
                        <a:pt x="148" y="3"/>
                      </a:lnTo>
                      <a:lnTo>
                        <a:pt x="131" y="9"/>
                      </a:lnTo>
                      <a:lnTo>
                        <a:pt x="114" y="15"/>
                      </a:lnTo>
                      <a:lnTo>
                        <a:pt x="98" y="23"/>
                      </a:lnTo>
                      <a:lnTo>
                        <a:pt x="83" y="33"/>
                      </a:lnTo>
                      <a:lnTo>
                        <a:pt x="68" y="44"/>
                      </a:lnTo>
                      <a:lnTo>
                        <a:pt x="55" y="56"/>
                      </a:lnTo>
                      <a:lnTo>
                        <a:pt x="42" y="70"/>
                      </a:lnTo>
                      <a:lnTo>
                        <a:pt x="32" y="85"/>
                      </a:lnTo>
                      <a:lnTo>
                        <a:pt x="23" y="101"/>
                      </a:lnTo>
                      <a:lnTo>
                        <a:pt x="15" y="119"/>
                      </a:lnTo>
                      <a:lnTo>
                        <a:pt x="8" y="136"/>
                      </a:lnTo>
                      <a:lnTo>
                        <a:pt x="3" y="155"/>
                      </a:lnTo>
                      <a:lnTo>
                        <a:pt x="1" y="175"/>
                      </a:lnTo>
                      <a:lnTo>
                        <a:pt x="0" y="195"/>
                      </a:lnTo>
                      <a:lnTo>
                        <a:pt x="1" y="214"/>
                      </a:lnTo>
                      <a:lnTo>
                        <a:pt x="3" y="234"/>
                      </a:lnTo>
                      <a:lnTo>
                        <a:pt x="8" y="253"/>
                      </a:lnTo>
                      <a:lnTo>
                        <a:pt x="15" y="271"/>
                      </a:lnTo>
                      <a:lnTo>
                        <a:pt x="23" y="288"/>
                      </a:lnTo>
                      <a:lnTo>
                        <a:pt x="32" y="304"/>
                      </a:lnTo>
                      <a:lnTo>
                        <a:pt x="42" y="320"/>
                      </a:lnTo>
                      <a:lnTo>
                        <a:pt x="55" y="334"/>
                      </a:lnTo>
                      <a:lnTo>
                        <a:pt x="68" y="347"/>
                      </a:lnTo>
                      <a:lnTo>
                        <a:pt x="83" y="358"/>
                      </a:lnTo>
                      <a:lnTo>
                        <a:pt x="98" y="367"/>
                      </a:lnTo>
                      <a:lnTo>
                        <a:pt x="114" y="376"/>
                      </a:lnTo>
                      <a:lnTo>
                        <a:pt x="131" y="382"/>
                      </a:lnTo>
                      <a:lnTo>
                        <a:pt x="148" y="388"/>
                      </a:lnTo>
                      <a:lnTo>
                        <a:pt x="168" y="390"/>
                      </a:lnTo>
                      <a:lnTo>
                        <a:pt x="186" y="392"/>
                      </a:lnTo>
                      <a:lnTo>
                        <a:pt x="206" y="390"/>
                      </a:lnTo>
                      <a:lnTo>
                        <a:pt x="224" y="388"/>
                      </a:lnTo>
                      <a:lnTo>
                        <a:pt x="242" y="382"/>
                      </a:lnTo>
                      <a:lnTo>
                        <a:pt x="259" y="376"/>
                      </a:lnTo>
                      <a:lnTo>
                        <a:pt x="276" y="367"/>
                      </a:lnTo>
                      <a:lnTo>
                        <a:pt x="291" y="358"/>
                      </a:lnTo>
                      <a:lnTo>
                        <a:pt x="306" y="347"/>
                      </a:lnTo>
                      <a:lnTo>
                        <a:pt x="319" y="334"/>
                      </a:lnTo>
                      <a:lnTo>
                        <a:pt x="331" y="320"/>
                      </a:lnTo>
                      <a:lnTo>
                        <a:pt x="342" y="304"/>
                      </a:lnTo>
                      <a:lnTo>
                        <a:pt x="351" y="288"/>
                      </a:lnTo>
                      <a:lnTo>
                        <a:pt x="359" y="271"/>
                      </a:lnTo>
                      <a:lnTo>
                        <a:pt x="366" y="253"/>
                      </a:lnTo>
                      <a:lnTo>
                        <a:pt x="371" y="234"/>
                      </a:lnTo>
                      <a:lnTo>
                        <a:pt x="373" y="214"/>
                      </a:lnTo>
                      <a:lnTo>
                        <a:pt x="374" y="195"/>
                      </a:lnTo>
                      <a:lnTo>
                        <a:pt x="373" y="175"/>
                      </a:lnTo>
                      <a:lnTo>
                        <a:pt x="371" y="155"/>
                      </a:lnTo>
                      <a:lnTo>
                        <a:pt x="366" y="136"/>
                      </a:lnTo>
                      <a:lnTo>
                        <a:pt x="359" y="119"/>
                      </a:lnTo>
                      <a:lnTo>
                        <a:pt x="351" y="101"/>
                      </a:lnTo>
                      <a:lnTo>
                        <a:pt x="342" y="85"/>
                      </a:lnTo>
                      <a:lnTo>
                        <a:pt x="331" y="70"/>
                      </a:lnTo>
                      <a:lnTo>
                        <a:pt x="319" y="56"/>
                      </a:lnTo>
                      <a:lnTo>
                        <a:pt x="306" y="44"/>
                      </a:lnTo>
                      <a:lnTo>
                        <a:pt x="291" y="33"/>
                      </a:lnTo>
                      <a:lnTo>
                        <a:pt x="276" y="23"/>
                      </a:lnTo>
                      <a:lnTo>
                        <a:pt x="259" y="15"/>
                      </a:lnTo>
                      <a:lnTo>
                        <a:pt x="242" y="9"/>
                      </a:lnTo>
                      <a:lnTo>
                        <a:pt x="224" y="3"/>
                      </a:lnTo>
                      <a:lnTo>
                        <a:pt x="206" y="1"/>
                      </a:lnTo>
                      <a:lnTo>
                        <a:pt x="186" y="0"/>
                      </a:lnTo>
                      <a:close/>
                    </a:path>
                  </a:pathLst>
                </a:custGeom>
                <a:solidFill>
                  <a:srgbClr val="1C263F"/>
                </a:solidFill>
                <a:ln w="9525">
                  <a:noFill/>
                  <a:round/>
                  <a:headEnd/>
                  <a:tailEnd/>
                </a:ln>
              </p:spPr>
              <p:txBody>
                <a:bodyPr/>
                <a:lstStyle/>
                <a:p>
                  <a:endParaRPr lang="es-MX"/>
                </a:p>
              </p:txBody>
            </p:sp>
            <p:sp>
              <p:nvSpPr>
                <p:cNvPr id="76460" name="Freeform 4780"/>
                <p:cNvSpPr>
                  <a:spLocks noChangeAspect="1"/>
                </p:cNvSpPr>
                <p:nvPr/>
              </p:nvSpPr>
              <p:spPr bwMode="auto">
                <a:xfrm flipH="1">
                  <a:off x="4525" y="3526"/>
                  <a:ext cx="175" cy="77"/>
                </a:xfrm>
                <a:custGeom>
                  <a:avLst/>
                  <a:gdLst/>
                  <a:ahLst/>
                  <a:cxnLst>
                    <a:cxn ang="0">
                      <a:pos x="224" y="0"/>
                    </a:cxn>
                    <a:cxn ang="0">
                      <a:pos x="240" y="72"/>
                    </a:cxn>
                    <a:cxn ang="0">
                      <a:pos x="289" y="65"/>
                    </a:cxn>
                    <a:cxn ang="0">
                      <a:pos x="289" y="113"/>
                    </a:cxn>
                    <a:cxn ang="0">
                      <a:pos x="0" y="129"/>
                    </a:cxn>
                    <a:cxn ang="0">
                      <a:pos x="8" y="72"/>
                    </a:cxn>
                    <a:cxn ang="0">
                      <a:pos x="64" y="72"/>
                    </a:cxn>
                    <a:cxn ang="0">
                      <a:pos x="72" y="8"/>
                    </a:cxn>
                    <a:cxn ang="0">
                      <a:pos x="224" y="0"/>
                    </a:cxn>
                  </a:cxnLst>
                  <a:rect l="0" t="0" r="r" b="b"/>
                  <a:pathLst>
                    <a:path w="289" h="129">
                      <a:moveTo>
                        <a:pt x="224" y="0"/>
                      </a:moveTo>
                      <a:lnTo>
                        <a:pt x="240" y="72"/>
                      </a:lnTo>
                      <a:lnTo>
                        <a:pt x="289" y="65"/>
                      </a:lnTo>
                      <a:lnTo>
                        <a:pt x="289" y="113"/>
                      </a:lnTo>
                      <a:lnTo>
                        <a:pt x="0" y="129"/>
                      </a:lnTo>
                      <a:lnTo>
                        <a:pt x="8" y="72"/>
                      </a:lnTo>
                      <a:lnTo>
                        <a:pt x="64" y="72"/>
                      </a:lnTo>
                      <a:lnTo>
                        <a:pt x="72" y="8"/>
                      </a:lnTo>
                      <a:lnTo>
                        <a:pt x="224" y="0"/>
                      </a:lnTo>
                      <a:close/>
                    </a:path>
                  </a:pathLst>
                </a:custGeom>
                <a:solidFill>
                  <a:srgbClr val="333D56"/>
                </a:solidFill>
                <a:ln w="9525">
                  <a:noFill/>
                  <a:round/>
                  <a:headEnd/>
                  <a:tailEnd/>
                </a:ln>
              </p:spPr>
              <p:txBody>
                <a:bodyPr/>
                <a:lstStyle/>
                <a:p>
                  <a:endParaRPr lang="es-MX"/>
                </a:p>
              </p:txBody>
            </p:sp>
            <p:sp>
              <p:nvSpPr>
                <p:cNvPr id="76461" name="Freeform 4781"/>
                <p:cNvSpPr>
                  <a:spLocks noChangeAspect="1"/>
                </p:cNvSpPr>
                <p:nvPr/>
              </p:nvSpPr>
              <p:spPr bwMode="auto">
                <a:xfrm flipH="1">
                  <a:off x="4686" y="3618"/>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462" name="Freeform 4782"/>
                <p:cNvSpPr>
                  <a:spLocks noChangeAspect="1"/>
                </p:cNvSpPr>
                <p:nvPr/>
              </p:nvSpPr>
              <p:spPr bwMode="auto">
                <a:xfrm flipH="1">
                  <a:off x="4497" y="3630"/>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463" name="Freeform 4783"/>
                <p:cNvSpPr>
                  <a:spLocks noChangeAspect="1"/>
                </p:cNvSpPr>
                <p:nvPr/>
              </p:nvSpPr>
              <p:spPr bwMode="auto">
                <a:xfrm flipH="1">
                  <a:off x="4368" y="3124"/>
                  <a:ext cx="1049" cy="655"/>
                </a:xfrm>
                <a:custGeom>
                  <a:avLst/>
                  <a:gdLst/>
                  <a:ahLst/>
                  <a:cxnLst>
                    <a:cxn ang="0">
                      <a:pos x="0" y="483"/>
                    </a:cxn>
                    <a:cxn ang="0">
                      <a:pos x="0" y="1078"/>
                    </a:cxn>
                    <a:cxn ang="0">
                      <a:pos x="654" y="1074"/>
                    </a:cxn>
                    <a:cxn ang="0">
                      <a:pos x="661" y="1022"/>
                    </a:cxn>
                    <a:cxn ang="0">
                      <a:pos x="665" y="1012"/>
                    </a:cxn>
                    <a:cxn ang="0">
                      <a:pos x="766" y="1014"/>
                    </a:cxn>
                    <a:cxn ang="0">
                      <a:pos x="776" y="972"/>
                    </a:cxn>
                    <a:cxn ang="0">
                      <a:pos x="896" y="973"/>
                    </a:cxn>
                    <a:cxn ang="0">
                      <a:pos x="936" y="968"/>
                    </a:cxn>
                    <a:cxn ang="0">
                      <a:pos x="945" y="1025"/>
                    </a:cxn>
                    <a:cxn ang="0">
                      <a:pos x="1575" y="1077"/>
                    </a:cxn>
                    <a:cxn ang="0">
                      <a:pos x="1740" y="1088"/>
                    </a:cxn>
                    <a:cxn ang="0">
                      <a:pos x="1723" y="922"/>
                    </a:cxn>
                    <a:cxn ang="0">
                      <a:pos x="1594" y="768"/>
                    </a:cxn>
                    <a:cxn ang="0">
                      <a:pos x="858" y="768"/>
                    </a:cxn>
                    <a:cxn ang="0">
                      <a:pos x="858" y="21"/>
                    </a:cxn>
                    <a:cxn ang="0">
                      <a:pos x="791" y="21"/>
                    </a:cxn>
                    <a:cxn ang="0">
                      <a:pos x="785" y="0"/>
                    </a:cxn>
                    <a:cxn ang="0">
                      <a:pos x="744" y="5"/>
                    </a:cxn>
                    <a:cxn ang="0">
                      <a:pos x="739" y="11"/>
                    </a:cxn>
                    <a:cxn ang="0">
                      <a:pos x="656" y="5"/>
                    </a:cxn>
                    <a:cxn ang="0">
                      <a:pos x="451" y="52"/>
                    </a:cxn>
                    <a:cxn ang="0">
                      <a:pos x="312" y="110"/>
                    </a:cxn>
                    <a:cxn ang="0">
                      <a:pos x="136" y="204"/>
                    </a:cxn>
                    <a:cxn ang="0">
                      <a:pos x="42" y="293"/>
                    </a:cxn>
                    <a:cxn ang="0">
                      <a:pos x="16" y="322"/>
                    </a:cxn>
                    <a:cxn ang="0">
                      <a:pos x="4" y="340"/>
                    </a:cxn>
                    <a:cxn ang="0">
                      <a:pos x="0" y="343"/>
                    </a:cxn>
                    <a:cxn ang="0">
                      <a:pos x="0" y="408"/>
                    </a:cxn>
                    <a:cxn ang="0">
                      <a:pos x="22" y="403"/>
                    </a:cxn>
                    <a:cxn ang="0">
                      <a:pos x="0" y="483"/>
                    </a:cxn>
                  </a:cxnLst>
                  <a:rect l="0" t="0" r="r" b="b"/>
                  <a:pathLst>
                    <a:path w="1740" h="1088">
                      <a:moveTo>
                        <a:pt x="0" y="483"/>
                      </a:moveTo>
                      <a:lnTo>
                        <a:pt x="0" y="1078"/>
                      </a:lnTo>
                      <a:lnTo>
                        <a:pt x="654" y="1074"/>
                      </a:lnTo>
                      <a:lnTo>
                        <a:pt x="661" y="1022"/>
                      </a:lnTo>
                      <a:lnTo>
                        <a:pt x="665" y="1012"/>
                      </a:lnTo>
                      <a:lnTo>
                        <a:pt x="766" y="1014"/>
                      </a:lnTo>
                      <a:lnTo>
                        <a:pt x="776" y="972"/>
                      </a:lnTo>
                      <a:lnTo>
                        <a:pt x="896" y="973"/>
                      </a:lnTo>
                      <a:lnTo>
                        <a:pt x="936" y="968"/>
                      </a:lnTo>
                      <a:lnTo>
                        <a:pt x="945" y="1025"/>
                      </a:lnTo>
                      <a:lnTo>
                        <a:pt x="1575" y="1077"/>
                      </a:lnTo>
                      <a:lnTo>
                        <a:pt x="1740" y="1088"/>
                      </a:lnTo>
                      <a:lnTo>
                        <a:pt x="1723" y="922"/>
                      </a:lnTo>
                      <a:lnTo>
                        <a:pt x="1594" y="768"/>
                      </a:lnTo>
                      <a:lnTo>
                        <a:pt x="858" y="768"/>
                      </a:lnTo>
                      <a:lnTo>
                        <a:pt x="858" y="21"/>
                      </a:lnTo>
                      <a:lnTo>
                        <a:pt x="791" y="21"/>
                      </a:lnTo>
                      <a:lnTo>
                        <a:pt x="785" y="0"/>
                      </a:lnTo>
                      <a:lnTo>
                        <a:pt x="744" y="5"/>
                      </a:lnTo>
                      <a:lnTo>
                        <a:pt x="739" y="11"/>
                      </a:lnTo>
                      <a:lnTo>
                        <a:pt x="656" y="5"/>
                      </a:lnTo>
                      <a:lnTo>
                        <a:pt x="451" y="52"/>
                      </a:lnTo>
                      <a:lnTo>
                        <a:pt x="312" y="110"/>
                      </a:lnTo>
                      <a:lnTo>
                        <a:pt x="136" y="204"/>
                      </a:lnTo>
                      <a:lnTo>
                        <a:pt x="42" y="293"/>
                      </a:lnTo>
                      <a:lnTo>
                        <a:pt x="16" y="322"/>
                      </a:lnTo>
                      <a:lnTo>
                        <a:pt x="4" y="340"/>
                      </a:lnTo>
                      <a:lnTo>
                        <a:pt x="0" y="343"/>
                      </a:lnTo>
                      <a:lnTo>
                        <a:pt x="0" y="408"/>
                      </a:lnTo>
                      <a:lnTo>
                        <a:pt x="22" y="403"/>
                      </a:lnTo>
                      <a:lnTo>
                        <a:pt x="0" y="483"/>
                      </a:lnTo>
                      <a:close/>
                    </a:path>
                  </a:pathLst>
                </a:custGeom>
                <a:solidFill>
                  <a:srgbClr val="333D56"/>
                </a:solidFill>
                <a:ln w="9525">
                  <a:noFill/>
                  <a:round/>
                  <a:headEnd/>
                  <a:tailEnd/>
                </a:ln>
              </p:spPr>
              <p:txBody>
                <a:bodyPr/>
                <a:lstStyle/>
                <a:p>
                  <a:endParaRPr lang="es-MX"/>
                </a:p>
              </p:txBody>
            </p:sp>
            <p:sp>
              <p:nvSpPr>
                <p:cNvPr id="76464" name="Freeform 4784"/>
                <p:cNvSpPr>
                  <a:spLocks noChangeAspect="1"/>
                </p:cNvSpPr>
                <p:nvPr/>
              </p:nvSpPr>
              <p:spPr bwMode="auto">
                <a:xfrm flipH="1">
                  <a:off x="5417" y="3330"/>
                  <a:ext cx="343" cy="443"/>
                </a:xfrm>
                <a:custGeom>
                  <a:avLst/>
                  <a:gdLst/>
                  <a:ahLst/>
                  <a:cxnLst>
                    <a:cxn ang="0">
                      <a:pos x="568" y="65"/>
                    </a:cxn>
                    <a:cxn ang="0">
                      <a:pos x="568" y="0"/>
                    </a:cxn>
                    <a:cxn ang="0">
                      <a:pos x="546" y="13"/>
                    </a:cxn>
                    <a:cxn ang="0">
                      <a:pos x="533" y="43"/>
                    </a:cxn>
                    <a:cxn ang="0">
                      <a:pos x="523" y="190"/>
                    </a:cxn>
                    <a:cxn ang="0">
                      <a:pos x="316" y="210"/>
                    </a:cxn>
                    <a:cxn ang="0">
                      <a:pos x="293" y="216"/>
                    </a:cxn>
                    <a:cxn ang="0">
                      <a:pos x="269" y="222"/>
                    </a:cxn>
                    <a:cxn ang="0">
                      <a:pos x="246" y="227"/>
                    </a:cxn>
                    <a:cxn ang="0">
                      <a:pos x="225" y="231"/>
                    </a:cxn>
                    <a:cxn ang="0">
                      <a:pos x="203" y="235"/>
                    </a:cxn>
                    <a:cxn ang="0">
                      <a:pos x="182" y="239"/>
                    </a:cxn>
                    <a:cxn ang="0">
                      <a:pos x="161" y="245"/>
                    </a:cxn>
                    <a:cxn ang="0">
                      <a:pos x="141" y="251"/>
                    </a:cxn>
                    <a:cxn ang="0">
                      <a:pos x="121" y="257"/>
                    </a:cxn>
                    <a:cxn ang="0">
                      <a:pos x="103" y="265"/>
                    </a:cxn>
                    <a:cxn ang="0">
                      <a:pos x="84" y="274"/>
                    </a:cxn>
                    <a:cxn ang="0">
                      <a:pos x="66" y="284"/>
                    </a:cxn>
                    <a:cxn ang="0">
                      <a:pos x="48" y="296"/>
                    </a:cxn>
                    <a:cxn ang="0">
                      <a:pos x="31" y="310"/>
                    </a:cxn>
                    <a:cxn ang="0">
                      <a:pos x="15" y="326"/>
                    </a:cxn>
                    <a:cxn ang="0">
                      <a:pos x="0" y="344"/>
                    </a:cxn>
                    <a:cxn ang="0">
                      <a:pos x="0" y="616"/>
                    </a:cxn>
                    <a:cxn ang="0">
                      <a:pos x="56" y="715"/>
                    </a:cxn>
                    <a:cxn ang="0">
                      <a:pos x="104" y="736"/>
                    </a:cxn>
                    <a:cxn ang="0">
                      <a:pos x="280" y="736"/>
                    </a:cxn>
                    <a:cxn ang="0">
                      <a:pos x="568" y="735"/>
                    </a:cxn>
                    <a:cxn ang="0">
                      <a:pos x="568" y="140"/>
                    </a:cxn>
                    <a:cxn ang="0">
                      <a:pos x="561" y="167"/>
                    </a:cxn>
                    <a:cxn ang="0">
                      <a:pos x="547" y="168"/>
                    </a:cxn>
                    <a:cxn ang="0">
                      <a:pos x="556" y="69"/>
                    </a:cxn>
                    <a:cxn ang="0">
                      <a:pos x="568" y="65"/>
                    </a:cxn>
                  </a:cxnLst>
                  <a:rect l="0" t="0" r="r" b="b"/>
                  <a:pathLst>
                    <a:path w="568" h="736">
                      <a:moveTo>
                        <a:pt x="568" y="65"/>
                      </a:moveTo>
                      <a:lnTo>
                        <a:pt x="568" y="0"/>
                      </a:lnTo>
                      <a:lnTo>
                        <a:pt x="546" y="13"/>
                      </a:lnTo>
                      <a:lnTo>
                        <a:pt x="533" y="43"/>
                      </a:lnTo>
                      <a:lnTo>
                        <a:pt x="523" y="190"/>
                      </a:lnTo>
                      <a:lnTo>
                        <a:pt x="316" y="210"/>
                      </a:lnTo>
                      <a:lnTo>
                        <a:pt x="293" y="216"/>
                      </a:lnTo>
                      <a:lnTo>
                        <a:pt x="269" y="222"/>
                      </a:lnTo>
                      <a:lnTo>
                        <a:pt x="246" y="227"/>
                      </a:lnTo>
                      <a:lnTo>
                        <a:pt x="225" y="231"/>
                      </a:lnTo>
                      <a:lnTo>
                        <a:pt x="203" y="235"/>
                      </a:lnTo>
                      <a:lnTo>
                        <a:pt x="182" y="239"/>
                      </a:lnTo>
                      <a:lnTo>
                        <a:pt x="161" y="245"/>
                      </a:lnTo>
                      <a:lnTo>
                        <a:pt x="141" y="251"/>
                      </a:lnTo>
                      <a:lnTo>
                        <a:pt x="121" y="257"/>
                      </a:lnTo>
                      <a:lnTo>
                        <a:pt x="103" y="265"/>
                      </a:lnTo>
                      <a:lnTo>
                        <a:pt x="84" y="274"/>
                      </a:lnTo>
                      <a:lnTo>
                        <a:pt x="66" y="284"/>
                      </a:lnTo>
                      <a:lnTo>
                        <a:pt x="48" y="296"/>
                      </a:lnTo>
                      <a:lnTo>
                        <a:pt x="31" y="310"/>
                      </a:lnTo>
                      <a:lnTo>
                        <a:pt x="15" y="326"/>
                      </a:lnTo>
                      <a:lnTo>
                        <a:pt x="0" y="344"/>
                      </a:lnTo>
                      <a:lnTo>
                        <a:pt x="0" y="616"/>
                      </a:lnTo>
                      <a:lnTo>
                        <a:pt x="56" y="715"/>
                      </a:lnTo>
                      <a:lnTo>
                        <a:pt x="104" y="736"/>
                      </a:lnTo>
                      <a:lnTo>
                        <a:pt x="280" y="736"/>
                      </a:lnTo>
                      <a:lnTo>
                        <a:pt x="568" y="735"/>
                      </a:lnTo>
                      <a:lnTo>
                        <a:pt x="568" y="140"/>
                      </a:lnTo>
                      <a:lnTo>
                        <a:pt x="561" y="167"/>
                      </a:lnTo>
                      <a:lnTo>
                        <a:pt x="547" y="168"/>
                      </a:lnTo>
                      <a:lnTo>
                        <a:pt x="556" y="69"/>
                      </a:lnTo>
                      <a:lnTo>
                        <a:pt x="568" y="65"/>
                      </a:lnTo>
                      <a:close/>
                    </a:path>
                  </a:pathLst>
                </a:custGeom>
                <a:solidFill>
                  <a:srgbClr val="333D56"/>
                </a:solidFill>
                <a:ln w="9525">
                  <a:noFill/>
                  <a:round/>
                  <a:headEnd/>
                  <a:tailEnd/>
                </a:ln>
              </p:spPr>
              <p:txBody>
                <a:bodyPr/>
                <a:lstStyle/>
                <a:p>
                  <a:endParaRPr lang="es-MX"/>
                </a:p>
              </p:txBody>
            </p:sp>
            <p:sp>
              <p:nvSpPr>
                <p:cNvPr id="76465" name="Freeform 4785"/>
                <p:cNvSpPr>
                  <a:spLocks noChangeAspect="1"/>
                </p:cNvSpPr>
                <p:nvPr/>
              </p:nvSpPr>
              <p:spPr bwMode="auto">
                <a:xfrm flipH="1">
                  <a:off x="4920" y="3125"/>
                  <a:ext cx="222" cy="189"/>
                </a:xfrm>
                <a:custGeom>
                  <a:avLst/>
                  <a:gdLst/>
                  <a:ahLst/>
                  <a:cxnLst>
                    <a:cxn ang="0">
                      <a:pos x="367" y="2"/>
                    </a:cxn>
                    <a:cxn ang="0">
                      <a:pos x="367" y="314"/>
                    </a:cxn>
                    <a:cxn ang="0">
                      <a:pos x="0" y="314"/>
                    </a:cxn>
                    <a:cxn ang="0">
                      <a:pos x="1" y="63"/>
                    </a:cxn>
                    <a:cxn ang="0">
                      <a:pos x="75" y="41"/>
                    </a:cxn>
                    <a:cxn ang="0">
                      <a:pos x="272" y="2"/>
                    </a:cxn>
                    <a:cxn ang="0">
                      <a:pos x="275" y="2"/>
                    </a:cxn>
                    <a:cxn ang="0">
                      <a:pos x="285" y="1"/>
                    </a:cxn>
                    <a:cxn ang="0">
                      <a:pos x="300" y="1"/>
                    </a:cxn>
                    <a:cxn ang="0">
                      <a:pos x="318" y="0"/>
                    </a:cxn>
                    <a:cxn ang="0">
                      <a:pos x="335" y="0"/>
                    </a:cxn>
                    <a:cxn ang="0">
                      <a:pos x="350" y="0"/>
                    </a:cxn>
                    <a:cxn ang="0">
                      <a:pos x="361" y="1"/>
                    </a:cxn>
                    <a:cxn ang="0">
                      <a:pos x="367" y="2"/>
                    </a:cxn>
                  </a:cxnLst>
                  <a:rect l="0" t="0" r="r" b="b"/>
                  <a:pathLst>
                    <a:path w="367" h="314">
                      <a:moveTo>
                        <a:pt x="367" y="2"/>
                      </a:moveTo>
                      <a:lnTo>
                        <a:pt x="367" y="314"/>
                      </a:lnTo>
                      <a:lnTo>
                        <a:pt x="0" y="314"/>
                      </a:lnTo>
                      <a:lnTo>
                        <a:pt x="1" y="63"/>
                      </a:lnTo>
                      <a:lnTo>
                        <a:pt x="75" y="41"/>
                      </a:lnTo>
                      <a:lnTo>
                        <a:pt x="272" y="2"/>
                      </a:lnTo>
                      <a:lnTo>
                        <a:pt x="275" y="2"/>
                      </a:lnTo>
                      <a:lnTo>
                        <a:pt x="285" y="1"/>
                      </a:lnTo>
                      <a:lnTo>
                        <a:pt x="300" y="1"/>
                      </a:lnTo>
                      <a:lnTo>
                        <a:pt x="318" y="0"/>
                      </a:lnTo>
                      <a:lnTo>
                        <a:pt x="335" y="0"/>
                      </a:lnTo>
                      <a:lnTo>
                        <a:pt x="350" y="0"/>
                      </a:lnTo>
                      <a:lnTo>
                        <a:pt x="361" y="1"/>
                      </a:lnTo>
                      <a:lnTo>
                        <a:pt x="367" y="2"/>
                      </a:lnTo>
                      <a:close/>
                    </a:path>
                  </a:pathLst>
                </a:custGeom>
                <a:solidFill>
                  <a:srgbClr val="7577AF"/>
                </a:solidFill>
                <a:ln w="9525">
                  <a:noFill/>
                  <a:round/>
                  <a:headEnd/>
                  <a:tailEnd/>
                </a:ln>
              </p:spPr>
              <p:txBody>
                <a:bodyPr/>
                <a:lstStyle/>
                <a:p>
                  <a:endParaRPr lang="es-MX"/>
                </a:p>
              </p:txBody>
            </p:sp>
            <p:sp>
              <p:nvSpPr>
                <p:cNvPr id="76466" name="Freeform 4786"/>
                <p:cNvSpPr>
                  <a:spLocks noChangeAspect="1"/>
                </p:cNvSpPr>
                <p:nvPr/>
              </p:nvSpPr>
              <p:spPr bwMode="auto">
                <a:xfrm flipH="1">
                  <a:off x="4920" y="3120"/>
                  <a:ext cx="227" cy="49"/>
                </a:xfrm>
                <a:custGeom>
                  <a:avLst/>
                  <a:gdLst/>
                  <a:ahLst/>
                  <a:cxnLst>
                    <a:cxn ang="0">
                      <a:pos x="364" y="3"/>
                    </a:cxn>
                    <a:cxn ang="0">
                      <a:pos x="343" y="1"/>
                    </a:cxn>
                    <a:cxn ang="0">
                      <a:pos x="319" y="0"/>
                    </a:cxn>
                    <a:cxn ang="0">
                      <a:pos x="295" y="1"/>
                    </a:cxn>
                    <a:cxn ang="0">
                      <a:pos x="272" y="2"/>
                    </a:cxn>
                    <a:cxn ang="0">
                      <a:pos x="249" y="4"/>
                    </a:cxn>
                    <a:cxn ang="0">
                      <a:pos x="229" y="7"/>
                    </a:cxn>
                    <a:cxn ang="0">
                      <a:pos x="212" y="9"/>
                    </a:cxn>
                    <a:cxn ang="0">
                      <a:pos x="200" y="10"/>
                    </a:cxn>
                    <a:cxn ang="0">
                      <a:pos x="191" y="11"/>
                    </a:cxn>
                    <a:cxn ang="0">
                      <a:pos x="181" y="13"/>
                    </a:cxn>
                    <a:cxn ang="0">
                      <a:pos x="170" y="15"/>
                    </a:cxn>
                    <a:cxn ang="0">
                      <a:pos x="160" y="17"/>
                    </a:cxn>
                    <a:cxn ang="0">
                      <a:pos x="149" y="19"/>
                    </a:cxn>
                    <a:cxn ang="0">
                      <a:pos x="137" y="22"/>
                    </a:cxn>
                    <a:cxn ang="0">
                      <a:pos x="124" y="24"/>
                    </a:cxn>
                    <a:cxn ang="0">
                      <a:pos x="112" y="26"/>
                    </a:cxn>
                    <a:cxn ang="0">
                      <a:pos x="99" y="30"/>
                    </a:cxn>
                    <a:cxn ang="0">
                      <a:pos x="85" y="33"/>
                    </a:cxn>
                    <a:cxn ang="0">
                      <a:pos x="73" y="36"/>
                    </a:cxn>
                    <a:cxn ang="0">
                      <a:pos x="59" y="41"/>
                    </a:cxn>
                    <a:cxn ang="0">
                      <a:pos x="44" y="45"/>
                    </a:cxn>
                    <a:cxn ang="0">
                      <a:pos x="30" y="49"/>
                    </a:cxn>
                    <a:cxn ang="0">
                      <a:pos x="15" y="54"/>
                    </a:cxn>
                    <a:cxn ang="0">
                      <a:pos x="0" y="60"/>
                    </a:cxn>
                    <a:cxn ang="0">
                      <a:pos x="0" y="83"/>
                    </a:cxn>
                    <a:cxn ang="0">
                      <a:pos x="23" y="76"/>
                    </a:cxn>
                    <a:cxn ang="0">
                      <a:pos x="46" y="69"/>
                    </a:cxn>
                    <a:cxn ang="0">
                      <a:pos x="69" y="63"/>
                    </a:cxn>
                    <a:cxn ang="0">
                      <a:pos x="91" y="57"/>
                    </a:cxn>
                    <a:cxn ang="0">
                      <a:pos x="114" y="51"/>
                    </a:cxn>
                    <a:cxn ang="0">
                      <a:pos x="137" y="46"/>
                    </a:cxn>
                    <a:cxn ang="0">
                      <a:pos x="160" y="41"/>
                    </a:cxn>
                    <a:cxn ang="0">
                      <a:pos x="184" y="36"/>
                    </a:cxn>
                    <a:cxn ang="0">
                      <a:pos x="207" y="32"/>
                    </a:cxn>
                    <a:cxn ang="0">
                      <a:pos x="230" y="27"/>
                    </a:cxn>
                    <a:cxn ang="0">
                      <a:pos x="254" y="24"/>
                    </a:cxn>
                    <a:cxn ang="0">
                      <a:pos x="278" y="20"/>
                    </a:cxn>
                    <a:cxn ang="0">
                      <a:pos x="302" y="17"/>
                    </a:cxn>
                    <a:cxn ang="0">
                      <a:pos x="326" y="15"/>
                    </a:cxn>
                    <a:cxn ang="0">
                      <a:pos x="351" y="11"/>
                    </a:cxn>
                    <a:cxn ang="0">
                      <a:pos x="375" y="9"/>
                    </a:cxn>
                    <a:cxn ang="0">
                      <a:pos x="364" y="3"/>
                    </a:cxn>
                  </a:cxnLst>
                  <a:rect l="0" t="0" r="r" b="b"/>
                  <a:pathLst>
                    <a:path w="375" h="83">
                      <a:moveTo>
                        <a:pt x="364" y="3"/>
                      </a:moveTo>
                      <a:lnTo>
                        <a:pt x="343" y="1"/>
                      </a:lnTo>
                      <a:lnTo>
                        <a:pt x="319" y="0"/>
                      </a:lnTo>
                      <a:lnTo>
                        <a:pt x="295" y="1"/>
                      </a:lnTo>
                      <a:lnTo>
                        <a:pt x="272" y="2"/>
                      </a:lnTo>
                      <a:lnTo>
                        <a:pt x="249" y="4"/>
                      </a:lnTo>
                      <a:lnTo>
                        <a:pt x="229" y="7"/>
                      </a:lnTo>
                      <a:lnTo>
                        <a:pt x="212" y="9"/>
                      </a:lnTo>
                      <a:lnTo>
                        <a:pt x="200" y="10"/>
                      </a:lnTo>
                      <a:lnTo>
                        <a:pt x="191" y="11"/>
                      </a:lnTo>
                      <a:lnTo>
                        <a:pt x="181" y="13"/>
                      </a:lnTo>
                      <a:lnTo>
                        <a:pt x="170" y="15"/>
                      </a:lnTo>
                      <a:lnTo>
                        <a:pt x="160" y="17"/>
                      </a:lnTo>
                      <a:lnTo>
                        <a:pt x="149" y="19"/>
                      </a:lnTo>
                      <a:lnTo>
                        <a:pt x="137" y="22"/>
                      </a:lnTo>
                      <a:lnTo>
                        <a:pt x="124" y="24"/>
                      </a:lnTo>
                      <a:lnTo>
                        <a:pt x="112" y="26"/>
                      </a:lnTo>
                      <a:lnTo>
                        <a:pt x="99" y="30"/>
                      </a:lnTo>
                      <a:lnTo>
                        <a:pt x="85" y="33"/>
                      </a:lnTo>
                      <a:lnTo>
                        <a:pt x="73" y="36"/>
                      </a:lnTo>
                      <a:lnTo>
                        <a:pt x="59" y="41"/>
                      </a:lnTo>
                      <a:lnTo>
                        <a:pt x="44" y="45"/>
                      </a:lnTo>
                      <a:lnTo>
                        <a:pt x="30" y="49"/>
                      </a:lnTo>
                      <a:lnTo>
                        <a:pt x="15" y="54"/>
                      </a:lnTo>
                      <a:lnTo>
                        <a:pt x="0" y="60"/>
                      </a:lnTo>
                      <a:lnTo>
                        <a:pt x="0" y="83"/>
                      </a:lnTo>
                      <a:lnTo>
                        <a:pt x="23" y="76"/>
                      </a:lnTo>
                      <a:lnTo>
                        <a:pt x="46" y="69"/>
                      </a:lnTo>
                      <a:lnTo>
                        <a:pt x="69" y="63"/>
                      </a:lnTo>
                      <a:lnTo>
                        <a:pt x="91" y="57"/>
                      </a:lnTo>
                      <a:lnTo>
                        <a:pt x="114" y="51"/>
                      </a:lnTo>
                      <a:lnTo>
                        <a:pt x="137" y="46"/>
                      </a:lnTo>
                      <a:lnTo>
                        <a:pt x="160" y="41"/>
                      </a:lnTo>
                      <a:lnTo>
                        <a:pt x="184" y="36"/>
                      </a:lnTo>
                      <a:lnTo>
                        <a:pt x="207" y="32"/>
                      </a:lnTo>
                      <a:lnTo>
                        <a:pt x="230" y="27"/>
                      </a:lnTo>
                      <a:lnTo>
                        <a:pt x="254" y="24"/>
                      </a:lnTo>
                      <a:lnTo>
                        <a:pt x="278" y="20"/>
                      </a:lnTo>
                      <a:lnTo>
                        <a:pt x="302" y="17"/>
                      </a:lnTo>
                      <a:lnTo>
                        <a:pt x="326" y="15"/>
                      </a:lnTo>
                      <a:lnTo>
                        <a:pt x="351" y="11"/>
                      </a:lnTo>
                      <a:lnTo>
                        <a:pt x="375" y="9"/>
                      </a:lnTo>
                      <a:lnTo>
                        <a:pt x="364" y="3"/>
                      </a:lnTo>
                      <a:close/>
                    </a:path>
                  </a:pathLst>
                </a:custGeom>
                <a:solidFill>
                  <a:srgbClr val="59637C"/>
                </a:solidFill>
                <a:ln w="9525">
                  <a:noFill/>
                  <a:round/>
                  <a:headEnd/>
                  <a:tailEnd/>
                </a:ln>
              </p:spPr>
              <p:txBody>
                <a:bodyPr/>
                <a:lstStyle/>
                <a:p>
                  <a:endParaRPr lang="es-MX"/>
                </a:p>
              </p:txBody>
            </p:sp>
            <p:sp>
              <p:nvSpPr>
                <p:cNvPr id="76467" name="Freeform 4787"/>
                <p:cNvSpPr>
                  <a:spLocks noChangeAspect="1"/>
                </p:cNvSpPr>
                <p:nvPr/>
              </p:nvSpPr>
              <p:spPr bwMode="auto">
                <a:xfrm flipH="1">
                  <a:off x="5157" y="3174"/>
                  <a:ext cx="200" cy="140"/>
                </a:xfrm>
                <a:custGeom>
                  <a:avLst/>
                  <a:gdLst/>
                  <a:ahLst/>
                  <a:cxnLst>
                    <a:cxn ang="0">
                      <a:pos x="332" y="0"/>
                    </a:cxn>
                    <a:cxn ang="0">
                      <a:pos x="332" y="230"/>
                    </a:cxn>
                    <a:cxn ang="0">
                      <a:pos x="0" y="231"/>
                    </a:cxn>
                    <a:cxn ang="0">
                      <a:pos x="6" y="209"/>
                    </a:cxn>
                    <a:cxn ang="0">
                      <a:pos x="51" y="159"/>
                    </a:cxn>
                    <a:cxn ang="0">
                      <a:pos x="213" y="39"/>
                    </a:cxn>
                    <a:cxn ang="0">
                      <a:pos x="219" y="38"/>
                    </a:cxn>
                    <a:cxn ang="0">
                      <a:pos x="233" y="33"/>
                    </a:cxn>
                    <a:cxn ang="0">
                      <a:pos x="252" y="28"/>
                    </a:cxn>
                    <a:cxn ang="0">
                      <a:pos x="274" y="21"/>
                    </a:cxn>
                    <a:cxn ang="0">
                      <a:pos x="297" y="14"/>
                    </a:cxn>
                    <a:cxn ang="0">
                      <a:pos x="316" y="8"/>
                    </a:cxn>
                    <a:cxn ang="0">
                      <a:pos x="328" y="3"/>
                    </a:cxn>
                    <a:cxn ang="0">
                      <a:pos x="332" y="0"/>
                    </a:cxn>
                  </a:cxnLst>
                  <a:rect l="0" t="0" r="r" b="b"/>
                  <a:pathLst>
                    <a:path w="332" h="231">
                      <a:moveTo>
                        <a:pt x="332" y="0"/>
                      </a:moveTo>
                      <a:lnTo>
                        <a:pt x="332" y="230"/>
                      </a:lnTo>
                      <a:lnTo>
                        <a:pt x="0" y="231"/>
                      </a:lnTo>
                      <a:lnTo>
                        <a:pt x="6" y="209"/>
                      </a:lnTo>
                      <a:lnTo>
                        <a:pt x="51" y="159"/>
                      </a:lnTo>
                      <a:lnTo>
                        <a:pt x="213" y="39"/>
                      </a:lnTo>
                      <a:lnTo>
                        <a:pt x="219" y="38"/>
                      </a:lnTo>
                      <a:lnTo>
                        <a:pt x="233" y="33"/>
                      </a:lnTo>
                      <a:lnTo>
                        <a:pt x="252" y="28"/>
                      </a:lnTo>
                      <a:lnTo>
                        <a:pt x="274" y="21"/>
                      </a:lnTo>
                      <a:lnTo>
                        <a:pt x="297" y="14"/>
                      </a:lnTo>
                      <a:lnTo>
                        <a:pt x="316" y="8"/>
                      </a:lnTo>
                      <a:lnTo>
                        <a:pt x="328" y="3"/>
                      </a:lnTo>
                      <a:lnTo>
                        <a:pt x="332" y="0"/>
                      </a:lnTo>
                      <a:close/>
                    </a:path>
                  </a:pathLst>
                </a:custGeom>
                <a:solidFill>
                  <a:srgbClr val="7577AF"/>
                </a:solidFill>
                <a:ln w="9525">
                  <a:noFill/>
                  <a:round/>
                  <a:headEnd/>
                  <a:tailEnd/>
                </a:ln>
              </p:spPr>
              <p:txBody>
                <a:bodyPr/>
                <a:lstStyle/>
                <a:p>
                  <a:endParaRPr lang="es-MX"/>
                </a:p>
              </p:txBody>
            </p:sp>
            <p:sp>
              <p:nvSpPr>
                <p:cNvPr id="76468" name="Freeform 4788"/>
                <p:cNvSpPr>
                  <a:spLocks noChangeAspect="1"/>
                </p:cNvSpPr>
                <p:nvPr/>
              </p:nvSpPr>
              <p:spPr bwMode="auto">
                <a:xfrm flipH="1">
                  <a:off x="4920" y="3322"/>
                  <a:ext cx="207" cy="313"/>
                </a:xfrm>
                <a:custGeom>
                  <a:avLst/>
                  <a:gdLst/>
                  <a:ahLst/>
                  <a:cxnLst>
                    <a:cxn ang="0">
                      <a:pos x="342" y="0"/>
                    </a:cxn>
                    <a:cxn ang="0">
                      <a:pos x="0" y="4"/>
                    </a:cxn>
                    <a:cxn ang="0">
                      <a:pos x="0" y="514"/>
                    </a:cxn>
                    <a:cxn ang="0">
                      <a:pos x="191" y="517"/>
                    </a:cxn>
                    <a:cxn ang="0">
                      <a:pos x="195" y="467"/>
                    </a:cxn>
                    <a:cxn ang="0">
                      <a:pos x="55" y="463"/>
                    </a:cxn>
                    <a:cxn ang="0">
                      <a:pos x="55" y="31"/>
                    </a:cxn>
                    <a:cxn ang="0">
                      <a:pos x="73" y="37"/>
                    </a:cxn>
                    <a:cxn ang="0">
                      <a:pos x="72" y="452"/>
                    </a:cxn>
                    <a:cxn ang="0">
                      <a:pos x="269" y="452"/>
                    </a:cxn>
                    <a:cxn ang="0">
                      <a:pos x="269" y="497"/>
                    </a:cxn>
                    <a:cxn ang="0">
                      <a:pos x="342" y="497"/>
                    </a:cxn>
                    <a:cxn ang="0">
                      <a:pos x="342" y="0"/>
                    </a:cxn>
                  </a:cxnLst>
                  <a:rect l="0" t="0" r="r" b="b"/>
                  <a:pathLst>
                    <a:path w="342" h="517">
                      <a:moveTo>
                        <a:pt x="342" y="0"/>
                      </a:moveTo>
                      <a:lnTo>
                        <a:pt x="0" y="4"/>
                      </a:lnTo>
                      <a:lnTo>
                        <a:pt x="0" y="514"/>
                      </a:lnTo>
                      <a:lnTo>
                        <a:pt x="191" y="517"/>
                      </a:lnTo>
                      <a:lnTo>
                        <a:pt x="195" y="467"/>
                      </a:lnTo>
                      <a:lnTo>
                        <a:pt x="55" y="463"/>
                      </a:lnTo>
                      <a:lnTo>
                        <a:pt x="55" y="31"/>
                      </a:lnTo>
                      <a:lnTo>
                        <a:pt x="73" y="37"/>
                      </a:lnTo>
                      <a:lnTo>
                        <a:pt x="72" y="452"/>
                      </a:lnTo>
                      <a:lnTo>
                        <a:pt x="269" y="452"/>
                      </a:lnTo>
                      <a:lnTo>
                        <a:pt x="269" y="497"/>
                      </a:lnTo>
                      <a:lnTo>
                        <a:pt x="342" y="497"/>
                      </a:lnTo>
                      <a:lnTo>
                        <a:pt x="342" y="0"/>
                      </a:lnTo>
                      <a:close/>
                    </a:path>
                  </a:pathLst>
                </a:custGeom>
                <a:solidFill>
                  <a:srgbClr val="7577AF"/>
                </a:solidFill>
                <a:ln w="9525">
                  <a:noFill/>
                  <a:round/>
                  <a:headEnd/>
                  <a:tailEnd/>
                </a:ln>
              </p:spPr>
              <p:txBody>
                <a:bodyPr/>
                <a:lstStyle/>
                <a:p>
                  <a:endParaRPr lang="es-MX"/>
                </a:p>
              </p:txBody>
            </p:sp>
            <p:sp>
              <p:nvSpPr>
                <p:cNvPr id="76469" name="Freeform 4789"/>
                <p:cNvSpPr>
                  <a:spLocks noChangeAspect="1"/>
                </p:cNvSpPr>
                <p:nvPr/>
              </p:nvSpPr>
              <p:spPr bwMode="auto">
                <a:xfrm flipH="1">
                  <a:off x="4923" y="3321"/>
                  <a:ext cx="209" cy="218"/>
                </a:xfrm>
                <a:custGeom>
                  <a:avLst/>
                  <a:gdLst/>
                  <a:ahLst/>
                  <a:cxnLst>
                    <a:cxn ang="0">
                      <a:pos x="287" y="0"/>
                    </a:cxn>
                    <a:cxn ang="0">
                      <a:pos x="7" y="324"/>
                    </a:cxn>
                    <a:cxn ang="0">
                      <a:pos x="0" y="363"/>
                    </a:cxn>
                    <a:cxn ang="0">
                      <a:pos x="102" y="357"/>
                    </a:cxn>
                    <a:cxn ang="0">
                      <a:pos x="347" y="62"/>
                    </a:cxn>
                    <a:cxn ang="0">
                      <a:pos x="347" y="6"/>
                    </a:cxn>
                    <a:cxn ang="0">
                      <a:pos x="287" y="0"/>
                    </a:cxn>
                  </a:cxnLst>
                  <a:rect l="0" t="0" r="r" b="b"/>
                  <a:pathLst>
                    <a:path w="347" h="363">
                      <a:moveTo>
                        <a:pt x="287" y="0"/>
                      </a:moveTo>
                      <a:lnTo>
                        <a:pt x="7" y="324"/>
                      </a:lnTo>
                      <a:lnTo>
                        <a:pt x="0" y="363"/>
                      </a:lnTo>
                      <a:lnTo>
                        <a:pt x="102" y="357"/>
                      </a:lnTo>
                      <a:lnTo>
                        <a:pt x="347" y="62"/>
                      </a:lnTo>
                      <a:lnTo>
                        <a:pt x="347" y="6"/>
                      </a:lnTo>
                      <a:lnTo>
                        <a:pt x="287" y="0"/>
                      </a:lnTo>
                      <a:close/>
                    </a:path>
                  </a:pathLst>
                </a:custGeom>
                <a:solidFill>
                  <a:srgbClr val="B2AFD8"/>
                </a:solidFill>
                <a:ln w="9525">
                  <a:noFill/>
                  <a:round/>
                  <a:headEnd/>
                  <a:tailEnd/>
                </a:ln>
              </p:spPr>
              <p:txBody>
                <a:bodyPr/>
                <a:lstStyle/>
                <a:p>
                  <a:endParaRPr lang="es-MX"/>
                </a:p>
              </p:txBody>
            </p:sp>
            <p:sp>
              <p:nvSpPr>
                <p:cNvPr id="76470" name="Freeform 4790"/>
                <p:cNvSpPr>
                  <a:spLocks noChangeAspect="1"/>
                </p:cNvSpPr>
                <p:nvPr/>
              </p:nvSpPr>
              <p:spPr bwMode="auto">
                <a:xfrm flipH="1">
                  <a:off x="5133" y="3324"/>
                  <a:ext cx="593" cy="319"/>
                </a:xfrm>
                <a:custGeom>
                  <a:avLst/>
                  <a:gdLst/>
                  <a:ahLst/>
                  <a:cxnLst>
                    <a:cxn ang="0">
                      <a:pos x="985" y="0"/>
                    </a:cxn>
                    <a:cxn ang="0">
                      <a:pos x="658" y="0"/>
                    </a:cxn>
                    <a:cxn ang="0">
                      <a:pos x="630" y="205"/>
                    </a:cxn>
                    <a:cxn ang="0">
                      <a:pos x="584" y="211"/>
                    </a:cxn>
                    <a:cxn ang="0">
                      <a:pos x="607" y="359"/>
                    </a:cxn>
                    <a:cxn ang="0">
                      <a:pos x="583" y="352"/>
                    </a:cxn>
                    <a:cxn ang="0">
                      <a:pos x="0" y="359"/>
                    </a:cxn>
                    <a:cxn ang="0">
                      <a:pos x="0" y="490"/>
                    </a:cxn>
                    <a:cxn ang="0">
                      <a:pos x="106" y="438"/>
                    </a:cxn>
                    <a:cxn ang="0">
                      <a:pos x="236" y="404"/>
                    </a:cxn>
                    <a:cxn ang="0">
                      <a:pos x="433" y="399"/>
                    </a:cxn>
                    <a:cxn ang="0">
                      <a:pos x="573" y="452"/>
                    </a:cxn>
                    <a:cxn ang="0">
                      <a:pos x="664" y="530"/>
                    </a:cxn>
                    <a:cxn ang="0">
                      <a:pos x="982" y="526"/>
                    </a:cxn>
                    <a:cxn ang="0">
                      <a:pos x="982" y="177"/>
                    </a:cxn>
                    <a:cxn ang="0">
                      <a:pos x="985" y="0"/>
                    </a:cxn>
                  </a:cxnLst>
                  <a:rect l="0" t="0" r="r" b="b"/>
                  <a:pathLst>
                    <a:path w="985" h="530">
                      <a:moveTo>
                        <a:pt x="985" y="0"/>
                      </a:moveTo>
                      <a:lnTo>
                        <a:pt x="658" y="0"/>
                      </a:lnTo>
                      <a:lnTo>
                        <a:pt x="630" y="205"/>
                      </a:lnTo>
                      <a:lnTo>
                        <a:pt x="584" y="211"/>
                      </a:lnTo>
                      <a:lnTo>
                        <a:pt x="607" y="359"/>
                      </a:lnTo>
                      <a:lnTo>
                        <a:pt x="583" y="352"/>
                      </a:lnTo>
                      <a:lnTo>
                        <a:pt x="0" y="359"/>
                      </a:lnTo>
                      <a:lnTo>
                        <a:pt x="0" y="490"/>
                      </a:lnTo>
                      <a:lnTo>
                        <a:pt x="106" y="438"/>
                      </a:lnTo>
                      <a:lnTo>
                        <a:pt x="236" y="404"/>
                      </a:lnTo>
                      <a:lnTo>
                        <a:pt x="433" y="399"/>
                      </a:lnTo>
                      <a:lnTo>
                        <a:pt x="573" y="452"/>
                      </a:lnTo>
                      <a:lnTo>
                        <a:pt x="664" y="530"/>
                      </a:lnTo>
                      <a:lnTo>
                        <a:pt x="982" y="526"/>
                      </a:lnTo>
                      <a:lnTo>
                        <a:pt x="982" y="177"/>
                      </a:lnTo>
                      <a:lnTo>
                        <a:pt x="985" y="0"/>
                      </a:lnTo>
                      <a:close/>
                    </a:path>
                  </a:pathLst>
                </a:custGeom>
                <a:solidFill>
                  <a:srgbClr val="7577AF"/>
                </a:solidFill>
                <a:ln w="9525">
                  <a:noFill/>
                  <a:round/>
                  <a:headEnd/>
                  <a:tailEnd/>
                </a:ln>
              </p:spPr>
              <p:txBody>
                <a:bodyPr/>
                <a:lstStyle/>
                <a:p>
                  <a:endParaRPr lang="es-MX"/>
                </a:p>
              </p:txBody>
            </p:sp>
            <p:sp>
              <p:nvSpPr>
                <p:cNvPr id="76471" name="Freeform 4791"/>
                <p:cNvSpPr>
                  <a:spLocks noChangeAspect="1"/>
                </p:cNvSpPr>
                <p:nvPr/>
              </p:nvSpPr>
              <p:spPr bwMode="auto">
                <a:xfrm flipH="1">
                  <a:off x="5127" y="3523"/>
                  <a:ext cx="606" cy="19"/>
                </a:xfrm>
                <a:custGeom>
                  <a:avLst/>
                  <a:gdLst/>
                  <a:ahLst/>
                  <a:cxnLst>
                    <a:cxn ang="0">
                      <a:pos x="998" y="0"/>
                    </a:cxn>
                    <a:cxn ang="0">
                      <a:pos x="3" y="8"/>
                    </a:cxn>
                    <a:cxn ang="0">
                      <a:pos x="0" y="32"/>
                    </a:cxn>
                    <a:cxn ang="0">
                      <a:pos x="1005" y="29"/>
                    </a:cxn>
                    <a:cxn ang="0">
                      <a:pos x="1003" y="25"/>
                    </a:cxn>
                    <a:cxn ang="0">
                      <a:pos x="999" y="16"/>
                    </a:cxn>
                    <a:cxn ang="0">
                      <a:pos x="997" y="7"/>
                    </a:cxn>
                    <a:cxn ang="0">
                      <a:pos x="998" y="0"/>
                    </a:cxn>
                  </a:cxnLst>
                  <a:rect l="0" t="0" r="r" b="b"/>
                  <a:pathLst>
                    <a:path w="1005" h="32">
                      <a:moveTo>
                        <a:pt x="998" y="0"/>
                      </a:moveTo>
                      <a:lnTo>
                        <a:pt x="3" y="8"/>
                      </a:lnTo>
                      <a:lnTo>
                        <a:pt x="0" y="32"/>
                      </a:lnTo>
                      <a:lnTo>
                        <a:pt x="1005" y="29"/>
                      </a:lnTo>
                      <a:lnTo>
                        <a:pt x="1003" y="25"/>
                      </a:lnTo>
                      <a:lnTo>
                        <a:pt x="999" y="16"/>
                      </a:lnTo>
                      <a:lnTo>
                        <a:pt x="997" y="7"/>
                      </a:lnTo>
                      <a:lnTo>
                        <a:pt x="998" y="0"/>
                      </a:lnTo>
                      <a:close/>
                    </a:path>
                  </a:pathLst>
                </a:custGeom>
                <a:solidFill>
                  <a:srgbClr val="B2AFD8"/>
                </a:solidFill>
                <a:ln w="9525">
                  <a:noFill/>
                  <a:round/>
                  <a:headEnd/>
                  <a:tailEnd/>
                </a:ln>
              </p:spPr>
              <p:txBody>
                <a:bodyPr/>
                <a:lstStyle/>
                <a:p>
                  <a:endParaRPr lang="es-MX"/>
                </a:p>
              </p:txBody>
            </p:sp>
            <p:sp>
              <p:nvSpPr>
                <p:cNvPr id="76472" name="Freeform 4792"/>
                <p:cNvSpPr>
                  <a:spLocks noChangeAspect="1"/>
                </p:cNvSpPr>
                <p:nvPr/>
              </p:nvSpPr>
              <p:spPr bwMode="auto">
                <a:xfrm flipH="1">
                  <a:off x="5180" y="3355"/>
                  <a:ext cx="134" cy="82"/>
                </a:xfrm>
                <a:custGeom>
                  <a:avLst/>
                  <a:gdLst/>
                  <a:ahLst/>
                  <a:cxnLst>
                    <a:cxn ang="0">
                      <a:pos x="220" y="6"/>
                    </a:cxn>
                    <a:cxn ang="0">
                      <a:pos x="221" y="135"/>
                    </a:cxn>
                    <a:cxn ang="0">
                      <a:pos x="4" y="136"/>
                    </a:cxn>
                    <a:cxn ang="0">
                      <a:pos x="0" y="74"/>
                    </a:cxn>
                    <a:cxn ang="0">
                      <a:pos x="23" y="6"/>
                    </a:cxn>
                    <a:cxn ang="0">
                      <a:pos x="73" y="0"/>
                    </a:cxn>
                    <a:cxn ang="0">
                      <a:pos x="220" y="6"/>
                    </a:cxn>
                  </a:cxnLst>
                  <a:rect l="0" t="0" r="r" b="b"/>
                  <a:pathLst>
                    <a:path w="221" h="136">
                      <a:moveTo>
                        <a:pt x="220" y="6"/>
                      </a:moveTo>
                      <a:lnTo>
                        <a:pt x="221" y="135"/>
                      </a:lnTo>
                      <a:lnTo>
                        <a:pt x="4" y="136"/>
                      </a:lnTo>
                      <a:lnTo>
                        <a:pt x="0" y="74"/>
                      </a:lnTo>
                      <a:lnTo>
                        <a:pt x="23" y="6"/>
                      </a:lnTo>
                      <a:lnTo>
                        <a:pt x="73" y="0"/>
                      </a:lnTo>
                      <a:lnTo>
                        <a:pt x="220" y="6"/>
                      </a:lnTo>
                      <a:close/>
                    </a:path>
                  </a:pathLst>
                </a:custGeom>
                <a:solidFill>
                  <a:srgbClr val="333D56"/>
                </a:solidFill>
                <a:ln w="9525">
                  <a:noFill/>
                  <a:round/>
                  <a:headEnd/>
                  <a:tailEnd/>
                </a:ln>
              </p:spPr>
              <p:txBody>
                <a:bodyPr/>
                <a:lstStyle/>
                <a:p>
                  <a:endParaRPr lang="es-MX"/>
                </a:p>
              </p:txBody>
            </p:sp>
            <p:sp>
              <p:nvSpPr>
                <p:cNvPr id="76473" name="Freeform 4793"/>
                <p:cNvSpPr>
                  <a:spLocks noChangeAspect="1"/>
                </p:cNvSpPr>
                <p:nvPr/>
              </p:nvSpPr>
              <p:spPr bwMode="auto">
                <a:xfrm flipH="1">
                  <a:off x="5157" y="3327"/>
                  <a:ext cx="90" cy="318"/>
                </a:xfrm>
                <a:custGeom>
                  <a:avLst/>
                  <a:gdLst/>
                  <a:ahLst/>
                  <a:cxnLst>
                    <a:cxn ang="0">
                      <a:pos x="0" y="514"/>
                    </a:cxn>
                    <a:cxn ang="0">
                      <a:pos x="0" y="526"/>
                    </a:cxn>
                    <a:cxn ang="0">
                      <a:pos x="150" y="528"/>
                    </a:cxn>
                    <a:cxn ang="0">
                      <a:pos x="150" y="0"/>
                    </a:cxn>
                    <a:cxn ang="0">
                      <a:pos x="0" y="2"/>
                    </a:cxn>
                    <a:cxn ang="0">
                      <a:pos x="0" y="19"/>
                    </a:cxn>
                    <a:cxn ang="0">
                      <a:pos x="132" y="17"/>
                    </a:cxn>
                    <a:cxn ang="0">
                      <a:pos x="132" y="514"/>
                    </a:cxn>
                    <a:cxn ang="0">
                      <a:pos x="0" y="514"/>
                    </a:cxn>
                  </a:cxnLst>
                  <a:rect l="0" t="0" r="r" b="b"/>
                  <a:pathLst>
                    <a:path w="150" h="528">
                      <a:moveTo>
                        <a:pt x="0" y="514"/>
                      </a:moveTo>
                      <a:lnTo>
                        <a:pt x="0" y="526"/>
                      </a:lnTo>
                      <a:lnTo>
                        <a:pt x="150" y="528"/>
                      </a:lnTo>
                      <a:lnTo>
                        <a:pt x="150" y="0"/>
                      </a:lnTo>
                      <a:lnTo>
                        <a:pt x="0" y="2"/>
                      </a:lnTo>
                      <a:lnTo>
                        <a:pt x="0" y="19"/>
                      </a:lnTo>
                      <a:lnTo>
                        <a:pt x="132" y="17"/>
                      </a:lnTo>
                      <a:lnTo>
                        <a:pt x="132" y="514"/>
                      </a:lnTo>
                      <a:lnTo>
                        <a:pt x="0" y="514"/>
                      </a:lnTo>
                      <a:close/>
                    </a:path>
                  </a:pathLst>
                </a:custGeom>
                <a:solidFill>
                  <a:srgbClr val="333D56"/>
                </a:solidFill>
                <a:ln w="9525">
                  <a:noFill/>
                  <a:round/>
                  <a:headEnd/>
                  <a:tailEnd/>
                </a:ln>
              </p:spPr>
              <p:txBody>
                <a:bodyPr/>
                <a:lstStyle/>
                <a:p>
                  <a:endParaRPr lang="es-MX"/>
                </a:p>
              </p:txBody>
            </p:sp>
            <p:sp>
              <p:nvSpPr>
                <p:cNvPr id="76474" name="Freeform 4794"/>
                <p:cNvSpPr>
                  <a:spLocks noChangeAspect="1"/>
                </p:cNvSpPr>
                <p:nvPr/>
              </p:nvSpPr>
              <p:spPr bwMode="auto">
                <a:xfrm flipH="1">
                  <a:off x="5247" y="3328"/>
                  <a:ext cx="86" cy="316"/>
                </a:xfrm>
                <a:custGeom>
                  <a:avLst/>
                  <a:gdLst/>
                  <a:ahLst/>
                  <a:cxnLst>
                    <a:cxn ang="0">
                      <a:pos x="143" y="17"/>
                    </a:cxn>
                    <a:cxn ang="0">
                      <a:pos x="143" y="0"/>
                    </a:cxn>
                    <a:cxn ang="0">
                      <a:pos x="17" y="2"/>
                    </a:cxn>
                    <a:cxn ang="0">
                      <a:pos x="0" y="191"/>
                    </a:cxn>
                    <a:cxn ang="0">
                      <a:pos x="0" y="522"/>
                    </a:cxn>
                    <a:cxn ang="0">
                      <a:pos x="143" y="524"/>
                    </a:cxn>
                    <a:cxn ang="0">
                      <a:pos x="143" y="512"/>
                    </a:cxn>
                    <a:cxn ang="0">
                      <a:pos x="12" y="513"/>
                    </a:cxn>
                    <a:cxn ang="0">
                      <a:pos x="12" y="193"/>
                    </a:cxn>
                    <a:cxn ang="0">
                      <a:pos x="32" y="18"/>
                    </a:cxn>
                    <a:cxn ang="0">
                      <a:pos x="143" y="17"/>
                    </a:cxn>
                  </a:cxnLst>
                  <a:rect l="0" t="0" r="r" b="b"/>
                  <a:pathLst>
                    <a:path w="143" h="524">
                      <a:moveTo>
                        <a:pt x="143" y="17"/>
                      </a:moveTo>
                      <a:lnTo>
                        <a:pt x="143" y="0"/>
                      </a:lnTo>
                      <a:lnTo>
                        <a:pt x="17" y="2"/>
                      </a:lnTo>
                      <a:lnTo>
                        <a:pt x="0" y="191"/>
                      </a:lnTo>
                      <a:lnTo>
                        <a:pt x="0" y="522"/>
                      </a:lnTo>
                      <a:lnTo>
                        <a:pt x="143" y="524"/>
                      </a:lnTo>
                      <a:lnTo>
                        <a:pt x="143" y="512"/>
                      </a:lnTo>
                      <a:lnTo>
                        <a:pt x="12" y="513"/>
                      </a:lnTo>
                      <a:lnTo>
                        <a:pt x="12" y="193"/>
                      </a:lnTo>
                      <a:lnTo>
                        <a:pt x="32" y="18"/>
                      </a:lnTo>
                      <a:lnTo>
                        <a:pt x="143" y="17"/>
                      </a:lnTo>
                      <a:close/>
                    </a:path>
                  </a:pathLst>
                </a:custGeom>
                <a:solidFill>
                  <a:srgbClr val="333D56"/>
                </a:solidFill>
                <a:ln w="9525">
                  <a:noFill/>
                  <a:round/>
                  <a:headEnd/>
                  <a:tailEnd/>
                </a:ln>
              </p:spPr>
              <p:txBody>
                <a:bodyPr/>
                <a:lstStyle/>
                <a:p>
                  <a:endParaRPr lang="es-MX"/>
                </a:p>
              </p:txBody>
            </p:sp>
            <p:sp>
              <p:nvSpPr>
                <p:cNvPr id="76475" name="Freeform 4795"/>
                <p:cNvSpPr>
                  <a:spLocks noChangeAspect="1"/>
                </p:cNvSpPr>
                <p:nvPr/>
              </p:nvSpPr>
              <p:spPr bwMode="auto">
                <a:xfrm flipH="1">
                  <a:off x="5331" y="3580"/>
                  <a:ext cx="386" cy="108"/>
                </a:xfrm>
                <a:custGeom>
                  <a:avLst/>
                  <a:gdLst/>
                  <a:ahLst/>
                  <a:cxnLst>
                    <a:cxn ang="0">
                      <a:pos x="640" y="124"/>
                    </a:cxn>
                    <a:cxn ang="0">
                      <a:pos x="604" y="94"/>
                    </a:cxn>
                    <a:cxn ang="0">
                      <a:pos x="571" y="70"/>
                    </a:cxn>
                    <a:cxn ang="0">
                      <a:pos x="537" y="49"/>
                    </a:cxn>
                    <a:cxn ang="0">
                      <a:pos x="504" y="32"/>
                    </a:cxn>
                    <a:cxn ang="0">
                      <a:pos x="472" y="19"/>
                    </a:cxn>
                    <a:cxn ang="0">
                      <a:pos x="440" y="9"/>
                    </a:cxn>
                    <a:cxn ang="0">
                      <a:pos x="407" y="3"/>
                    </a:cxn>
                    <a:cxn ang="0">
                      <a:pos x="375" y="0"/>
                    </a:cxn>
                    <a:cxn ang="0">
                      <a:pos x="343" y="0"/>
                    </a:cxn>
                    <a:cxn ang="0">
                      <a:pos x="308" y="1"/>
                    </a:cxn>
                    <a:cxn ang="0">
                      <a:pos x="274" y="5"/>
                    </a:cxn>
                    <a:cxn ang="0">
                      <a:pos x="238" y="12"/>
                    </a:cxn>
                    <a:cxn ang="0">
                      <a:pos x="201" y="20"/>
                    </a:cxn>
                    <a:cxn ang="0">
                      <a:pos x="162" y="30"/>
                    </a:cxn>
                    <a:cxn ang="0">
                      <a:pos x="120" y="41"/>
                    </a:cxn>
                    <a:cxn ang="0">
                      <a:pos x="78" y="53"/>
                    </a:cxn>
                    <a:cxn ang="0">
                      <a:pos x="10" y="92"/>
                    </a:cxn>
                    <a:cxn ang="0">
                      <a:pos x="72" y="92"/>
                    </a:cxn>
                    <a:cxn ang="0">
                      <a:pos x="71" y="140"/>
                    </a:cxn>
                    <a:cxn ang="0">
                      <a:pos x="1" y="140"/>
                    </a:cxn>
                    <a:cxn ang="0">
                      <a:pos x="0" y="177"/>
                    </a:cxn>
                    <a:cxn ang="0">
                      <a:pos x="111" y="175"/>
                    </a:cxn>
                    <a:cxn ang="0">
                      <a:pos x="213" y="175"/>
                    </a:cxn>
                    <a:cxn ang="0">
                      <a:pos x="233" y="146"/>
                    </a:cxn>
                    <a:cxn ang="0">
                      <a:pos x="254" y="119"/>
                    </a:cxn>
                    <a:cxn ang="0">
                      <a:pos x="277" y="98"/>
                    </a:cxn>
                    <a:cxn ang="0">
                      <a:pos x="299" y="79"/>
                    </a:cxn>
                    <a:cxn ang="0">
                      <a:pos x="323" y="64"/>
                    </a:cxn>
                    <a:cxn ang="0">
                      <a:pos x="346" y="53"/>
                    </a:cxn>
                    <a:cxn ang="0">
                      <a:pos x="372" y="46"/>
                    </a:cxn>
                    <a:cxn ang="0">
                      <a:pos x="396" y="41"/>
                    </a:cxn>
                    <a:cxn ang="0">
                      <a:pos x="421" y="41"/>
                    </a:cxn>
                    <a:cxn ang="0">
                      <a:pos x="446" y="45"/>
                    </a:cxn>
                    <a:cxn ang="0">
                      <a:pos x="472" y="51"/>
                    </a:cxn>
                    <a:cxn ang="0">
                      <a:pos x="498" y="62"/>
                    </a:cxn>
                    <a:cxn ang="0">
                      <a:pos x="524" y="76"/>
                    </a:cxn>
                    <a:cxn ang="0">
                      <a:pos x="549" y="93"/>
                    </a:cxn>
                    <a:cxn ang="0">
                      <a:pos x="575" y="115"/>
                    </a:cxn>
                    <a:cxn ang="0">
                      <a:pos x="601" y="140"/>
                    </a:cxn>
                    <a:cxn ang="0">
                      <a:pos x="603" y="139"/>
                    </a:cxn>
                    <a:cxn ang="0">
                      <a:pos x="608" y="136"/>
                    </a:cxn>
                    <a:cxn ang="0">
                      <a:pos x="615" y="132"/>
                    </a:cxn>
                    <a:cxn ang="0">
                      <a:pos x="623" y="127"/>
                    </a:cxn>
                    <a:cxn ang="0">
                      <a:pos x="630" y="124"/>
                    </a:cxn>
                    <a:cxn ang="0">
                      <a:pos x="636" y="122"/>
                    </a:cxn>
                    <a:cxn ang="0">
                      <a:pos x="640" y="122"/>
                    </a:cxn>
                    <a:cxn ang="0">
                      <a:pos x="640" y="124"/>
                    </a:cxn>
                  </a:cxnLst>
                  <a:rect l="0" t="0" r="r" b="b"/>
                  <a:pathLst>
                    <a:path w="640" h="177">
                      <a:moveTo>
                        <a:pt x="640" y="124"/>
                      </a:moveTo>
                      <a:lnTo>
                        <a:pt x="604" y="94"/>
                      </a:lnTo>
                      <a:lnTo>
                        <a:pt x="571" y="70"/>
                      </a:lnTo>
                      <a:lnTo>
                        <a:pt x="537" y="49"/>
                      </a:lnTo>
                      <a:lnTo>
                        <a:pt x="504" y="32"/>
                      </a:lnTo>
                      <a:lnTo>
                        <a:pt x="472" y="19"/>
                      </a:lnTo>
                      <a:lnTo>
                        <a:pt x="440" y="9"/>
                      </a:lnTo>
                      <a:lnTo>
                        <a:pt x="407" y="3"/>
                      </a:lnTo>
                      <a:lnTo>
                        <a:pt x="375" y="0"/>
                      </a:lnTo>
                      <a:lnTo>
                        <a:pt x="343" y="0"/>
                      </a:lnTo>
                      <a:lnTo>
                        <a:pt x="308" y="1"/>
                      </a:lnTo>
                      <a:lnTo>
                        <a:pt x="274" y="5"/>
                      </a:lnTo>
                      <a:lnTo>
                        <a:pt x="238" y="12"/>
                      </a:lnTo>
                      <a:lnTo>
                        <a:pt x="201" y="20"/>
                      </a:lnTo>
                      <a:lnTo>
                        <a:pt x="162" y="30"/>
                      </a:lnTo>
                      <a:lnTo>
                        <a:pt x="120" y="41"/>
                      </a:lnTo>
                      <a:lnTo>
                        <a:pt x="78" y="53"/>
                      </a:lnTo>
                      <a:lnTo>
                        <a:pt x="10" y="92"/>
                      </a:lnTo>
                      <a:lnTo>
                        <a:pt x="72" y="92"/>
                      </a:lnTo>
                      <a:lnTo>
                        <a:pt x="71" y="140"/>
                      </a:lnTo>
                      <a:lnTo>
                        <a:pt x="1" y="140"/>
                      </a:lnTo>
                      <a:lnTo>
                        <a:pt x="0" y="177"/>
                      </a:lnTo>
                      <a:lnTo>
                        <a:pt x="111" y="175"/>
                      </a:lnTo>
                      <a:lnTo>
                        <a:pt x="213" y="175"/>
                      </a:lnTo>
                      <a:lnTo>
                        <a:pt x="233" y="146"/>
                      </a:lnTo>
                      <a:lnTo>
                        <a:pt x="254" y="119"/>
                      </a:lnTo>
                      <a:lnTo>
                        <a:pt x="277" y="98"/>
                      </a:lnTo>
                      <a:lnTo>
                        <a:pt x="299" y="79"/>
                      </a:lnTo>
                      <a:lnTo>
                        <a:pt x="323" y="64"/>
                      </a:lnTo>
                      <a:lnTo>
                        <a:pt x="346" y="53"/>
                      </a:lnTo>
                      <a:lnTo>
                        <a:pt x="372" y="46"/>
                      </a:lnTo>
                      <a:lnTo>
                        <a:pt x="396" y="41"/>
                      </a:lnTo>
                      <a:lnTo>
                        <a:pt x="421" y="41"/>
                      </a:lnTo>
                      <a:lnTo>
                        <a:pt x="446" y="45"/>
                      </a:lnTo>
                      <a:lnTo>
                        <a:pt x="472" y="51"/>
                      </a:lnTo>
                      <a:lnTo>
                        <a:pt x="498" y="62"/>
                      </a:lnTo>
                      <a:lnTo>
                        <a:pt x="524" y="76"/>
                      </a:lnTo>
                      <a:lnTo>
                        <a:pt x="549" y="93"/>
                      </a:lnTo>
                      <a:lnTo>
                        <a:pt x="575" y="115"/>
                      </a:lnTo>
                      <a:lnTo>
                        <a:pt x="601" y="140"/>
                      </a:lnTo>
                      <a:lnTo>
                        <a:pt x="603" y="139"/>
                      </a:lnTo>
                      <a:lnTo>
                        <a:pt x="608" y="136"/>
                      </a:lnTo>
                      <a:lnTo>
                        <a:pt x="615" y="132"/>
                      </a:lnTo>
                      <a:lnTo>
                        <a:pt x="623" y="127"/>
                      </a:lnTo>
                      <a:lnTo>
                        <a:pt x="630" y="124"/>
                      </a:lnTo>
                      <a:lnTo>
                        <a:pt x="636" y="122"/>
                      </a:lnTo>
                      <a:lnTo>
                        <a:pt x="640" y="122"/>
                      </a:lnTo>
                      <a:lnTo>
                        <a:pt x="640" y="124"/>
                      </a:lnTo>
                      <a:close/>
                    </a:path>
                  </a:pathLst>
                </a:custGeom>
                <a:solidFill>
                  <a:srgbClr val="7577AF"/>
                </a:solidFill>
                <a:ln w="9525">
                  <a:noFill/>
                  <a:round/>
                  <a:headEnd/>
                  <a:tailEnd/>
                </a:ln>
              </p:spPr>
              <p:txBody>
                <a:bodyPr/>
                <a:lstStyle/>
                <a:p>
                  <a:endParaRPr lang="es-MX"/>
                </a:p>
              </p:txBody>
            </p:sp>
            <p:sp>
              <p:nvSpPr>
                <p:cNvPr id="76476" name="Freeform 4796"/>
                <p:cNvSpPr>
                  <a:spLocks noChangeAspect="1"/>
                </p:cNvSpPr>
                <p:nvPr/>
              </p:nvSpPr>
              <p:spPr bwMode="auto">
                <a:xfrm flipH="1">
                  <a:off x="5333" y="3555"/>
                  <a:ext cx="408" cy="100"/>
                </a:xfrm>
                <a:custGeom>
                  <a:avLst/>
                  <a:gdLst/>
                  <a:ahLst/>
                  <a:cxnLst>
                    <a:cxn ang="0">
                      <a:pos x="0" y="103"/>
                    </a:cxn>
                    <a:cxn ang="0">
                      <a:pos x="60" y="133"/>
                    </a:cxn>
                    <a:cxn ang="0">
                      <a:pos x="103" y="115"/>
                    </a:cxn>
                    <a:cxn ang="0">
                      <a:pos x="144" y="99"/>
                    </a:cxn>
                    <a:cxn ang="0">
                      <a:pos x="185" y="84"/>
                    </a:cxn>
                    <a:cxn ang="0">
                      <a:pos x="225" y="73"/>
                    </a:cxn>
                    <a:cxn ang="0">
                      <a:pos x="264" y="63"/>
                    </a:cxn>
                    <a:cxn ang="0">
                      <a:pos x="303" y="57"/>
                    </a:cxn>
                    <a:cxn ang="0">
                      <a:pos x="341" y="52"/>
                    </a:cxn>
                    <a:cxn ang="0">
                      <a:pos x="380" y="51"/>
                    </a:cxn>
                    <a:cxn ang="0">
                      <a:pos x="417" y="52"/>
                    </a:cxn>
                    <a:cxn ang="0">
                      <a:pos x="455" y="57"/>
                    </a:cxn>
                    <a:cxn ang="0">
                      <a:pos x="492" y="66"/>
                    </a:cxn>
                    <a:cxn ang="0">
                      <a:pos x="529" y="77"/>
                    </a:cxn>
                    <a:cxn ang="0">
                      <a:pos x="566" y="93"/>
                    </a:cxn>
                    <a:cxn ang="0">
                      <a:pos x="603" y="113"/>
                    </a:cxn>
                    <a:cxn ang="0">
                      <a:pos x="638" y="137"/>
                    </a:cxn>
                    <a:cxn ang="0">
                      <a:pos x="675" y="166"/>
                    </a:cxn>
                    <a:cxn ang="0">
                      <a:pos x="672" y="134"/>
                    </a:cxn>
                    <a:cxn ang="0">
                      <a:pos x="642" y="98"/>
                    </a:cxn>
                    <a:cxn ang="0">
                      <a:pos x="607" y="69"/>
                    </a:cxn>
                    <a:cxn ang="0">
                      <a:pos x="570" y="45"/>
                    </a:cxn>
                    <a:cxn ang="0">
                      <a:pos x="531" y="27"/>
                    </a:cxn>
                    <a:cxn ang="0">
                      <a:pos x="489" y="14"/>
                    </a:cxn>
                    <a:cxn ang="0">
                      <a:pos x="444" y="5"/>
                    </a:cxn>
                    <a:cxn ang="0">
                      <a:pos x="399" y="1"/>
                    </a:cxn>
                    <a:cxn ang="0">
                      <a:pos x="352" y="0"/>
                    </a:cxn>
                    <a:cxn ang="0">
                      <a:pos x="304" y="4"/>
                    </a:cxn>
                    <a:cxn ang="0">
                      <a:pos x="258" y="10"/>
                    </a:cxn>
                    <a:cxn ang="0">
                      <a:pos x="211" y="21"/>
                    </a:cxn>
                    <a:cxn ang="0">
                      <a:pos x="165" y="34"/>
                    </a:cxn>
                    <a:cxn ang="0">
                      <a:pos x="121" y="47"/>
                    </a:cxn>
                    <a:cxn ang="0">
                      <a:pos x="79" y="65"/>
                    </a:cxn>
                    <a:cxn ang="0">
                      <a:pos x="38" y="83"/>
                    </a:cxn>
                    <a:cxn ang="0">
                      <a:pos x="0" y="103"/>
                    </a:cxn>
                  </a:cxnLst>
                  <a:rect l="0" t="0" r="r" b="b"/>
                  <a:pathLst>
                    <a:path w="675" h="166">
                      <a:moveTo>
                        <a:pt x="0" y="103"/>
                      </a:moveTo>
                      <a:lnTo>
                        <a:pt x="60" y="133"/>
                      </a:lnTo>
                      <a:lnTo>
                        <a:pt x="103" y="115"/>
                      </a:lnTo>
                      <a:lnTo>
                        <a:pt x="144" y="99"/>
                      </a:lnTo>
                      <a:lnTo>
                        <a:pt x="185" y="84"/>
                      </a:lnTo>
                      <a:lnTo>
                        <a:pt x="225" y="73"/>
                      </a:lnTo>
                      <a:lnTo>
                        <a:pt x="264" y="63"/>
                      </a:lnTo>
                      <a:lnTo>
                        <a:pt x="303" y="57"/>
                      </a:lnTo>
                      <a:lnTo>
                        <a:pt x="341" y="52"/>
                      </a:lnTo>
                      <a:lnTo>
                        <a:pt x="380" y="51"/>
                      </a:lnTo>
                      <a:lnTo>
                        <a:pt x="417" y="52"/>
                      </a:lnTo>
                      <a:lnTo>
                        <a:pt x="455" y="57"/>
                      </a:lnTo>
                      <a:lnTo>
                        <a:pt x="492" y="66"/>
                      </a:lnTo>
                      <a:lnTo>
                        <a:pt x="529" y="77"/>
                      </a:lnTo>
                      <a:lnTo>
                        <a:pt x="566" y="93"/>
                      </a:lnTo>
                      <a:lnTo>
                        <a:pt x="603" y="113"/>
                      </a:lnTo>
                      <a:lnTo>
                        <a:pt x="638" y="137"/>
                      </a:lnTo>
                      <a:lnTo>
                        <a:pt x="675" y="166"/>
                      </a:lnTo>
                      <a:lnTo>
                        <a:pt x="672" y="134"/>
                      </a:lnTo>
                      <a:lnTo>
                        <a:pt x="642" y="98"/>
                      </a:lnTo>
                      <a:lnTo>
                        <a:pt x="607" y="69"/>
                      </a:lnTo>
                      <a:lnTo>
                        <a:pt x="570" y="45"/>
                      </a:lnTo>
                      <a:lnTo>
                        <a:pt x="531" y="27"/>
                      </a:lnTo>
                      <a:lnTo>
                        <a:pt x="489" y="14"/>
                      </a:lnTo>
                      <a:lnTo>
                        <a:pt x="444" y="5"/>
                      </a:lnTo>
                      <a:lnTo>
                        <a:pt x="399" y="1"/>
                      </a:lnTo>
                      <a:lnTo>
                        <a:pt x="352" y="0"/>
                      </a:lnTo>
                      <a:lnTo>
                        <a:pt x="304" y="4"/>
                      </a:lnTo>
                      <a:lnTo>
                        <a:pt x="258" y="10"/>
                      </a:lnTo>
                      <a:lnTo>
                        <a:pt x="211" y="21"/>
                      </a:lnTo>
                      <a:lnTo>
                        <a:pt x="165" y="34"/>
                      </a:lnTo>
                      <a:lnTo>
                        <a:pt x="121" y="47"/>
                      </a:lnTo>
                      <a:lnTo>
                        <a:pt x="79" y="65"/>
                      </a:lnTo>
                      <a:lnTo>
                        <a:pt x="38" y="83"/>
                      </a:lnTo>
                      <a:lnTo>
                        <a:pt x="0" y="103"/>
                      </a:lnTo>
                      <a:close/>
                    </a:path>
                  </a:pathLst>
                </a:custGeom>
                <a:solidFill>
                  <a:srgbClr val="59637C"/>
                </a:solidFill>
                <a:ln w="9525">
                  <a:noFill/>
                  <a:round/>
                  <a:headEnd/>
                  <a:tailEnd/>
                </a:ln>
              </p:spPr>
              <p:txBody>
                <a:bodyPr/>
                <a:lstStyle/>
                <a:p>
                  <a:endParaRPr lang="es-MX"/>
                </a:p>
              </p:txBody>
            </p:sp>
            <p:sp>
              <p:nvSpPr>
                <p:cNvPr id="76477" name="Freeform 4797"/>
                <p:cNvSpPr>
                  <a:spLocks noChangeAspect="1"/>
                </p:cNvSpPr>
                <p:nvPr/>
              </p:nvSpPr>
              <p:spPr bwMode="auto">
                <a:xfrm flipH="1">
                  <a:off x="5368" y="3451"/>
                  <a:ext cx="358" cy="75"/>
                </a:xfrm>
                <a:custGeom>
                  <a:avLst/>
                  <a:gdLst/>
                  <a:ahLst/>
                  <a:cxnLst>
                    <a:cxn ang="0">
                      <a:pos x="568" y="0"/>
                    </a:cxn>
                    <a:cxn ang="0">
                      <a:pos x="595" y="124"/>
                    </a:cxn>
                    <a:cxn ang="0">
                      <a:pos x="0" y="126"/>
                    </a:cxn>
                    <a:cxn ang="0">
                      <a:pos x="67" y="86"/>
                    </a:cxn>
                    <a:cxn ang="0">
                      <a:pos x="174" y="57"/>
                    </a:cxn>
                    <a:cxn ang="0">
                      <a:pos x="377" y="18"/>
                    </a:cxn>
                    <a:cxn ang="0">
                      <a:pos x="568" y="0"/>
                    </a:cxn>
                  </a:cxnLst>
                  <a:rect l="0" t="0" r="r" b="b"/>
                  <a:pathLst>
                    <a:path w="595" h="126">
                      <a:moveTo>
                        <a:pt x="568" y="0"/>
                      </a:moveTo>
                      <a:lnTo>
                        <a:pt x="595" y="124"/>
                      </a:lnTo>
                      <a:lnTo>
                        <a:pt x="0" y="126"/>
                      </a:lnTo>
                      <a:lnTo>
                        <a:pt x="67" y="86"/>
                      </a:lnTo>
                      <a:lnTo>
                        <a:pt x="174" y="57"/>
                      </a:lnTo>
                      <a:lnTo>
                        <a:pt x="377" y="18"/>
                      </a:lnTo>
                      <a:lnTo>
                        <a:pt x="568" y="0"/>
                      </a:lnTo>
                      <a:close/>
                    </a:path>
                  </a:pathLst>
                </a:custGeom>
                <a:solidFill>
                  <a:srgbClr val="7577AF"/>
                </a:solidFill>
                <a:ln w="9525">
                  <a:noFill/>
                  <a:round/>
                  <a:headEnd/>
                  <a:tailEnd/>
                </a:ln>
              </p:spPr>
              <p:txBody>
                <a:bodyPr/>
                <a:lstStyle/>
                <a:p>
                  <a:endParaRPr lang="es-MX"/>
                </a:p>
              </p:txBody>
            </p:sp>
            <p:sp>
              <p:nvSpPr>
                <p:cNvPr id="76478" name="Rectangle 4798"/>
                <p:cNvSpPr>
                  <a:spLocks noChangeAspect="1" noChangeArrowheads="1"/>
                </p:cNvSpPr>
                <p:nvPr/>
              </p:nvSpPr>
              <p:spPr bwMode="auto">
                <a:xfrm flipH="1">
                  <a:off x="5029" y="3651"/>
                  <a:ext cx="291" cy="86"/>
                </a:xfrm>
                <a:prstGeom prst="rect">
                  <a:avLst/>
                </a:prstGeom>
                <a:solidFill>
                  <a:srgbClr val="59637C"/>
                </a:solidFill>
                <a:ln w="9525">
                  <a:noFill/>
                  <a:miter lim="800000"/>
                  <a:headEnd/>
                  <a:tailEnd/>
                </a:ln>
              </p:spPr>
              <p:txBody>
                <a:bodyPr/>
                <a:lstStyle/>
                <a:p>
                  <a:endParaRPr lang="es-MX"/>
                </a:p>
              </p:txBody>
            </p:sp>
            <p:sp>
              <p:nvSpPr>
                <p:cNvPr id="76479" name="Rectangle 4799"/>
                <p:cNvSpPr>
                  <a:spLocks noChangeAspect="1" noChangeArrowheads="1"/>
                </p:cNvSpPr>
                <p:nvPr/>
              </p:nvSpPr>
              <p:spPr bwMode="auto">
                <a:xfrm flipH="1">
                  <a:off x="5058" y="3648"/>
                  <a:ext cx="17" cy="94"/>
                </a:xfrm>
                <a:prstGeom prst="rect">
                  <a:avLst/>
                </a:prstGeom>
                <a:solidFill>
                  <a:srgbClr val="333D56"/>
                </a:solidFill>
                <a:ln w="9525">
                  <a:noFill/>
                  <a:miter lim="800000"/>
                  <a:headEnd/>
                  <a:tailEnd/>
                </a:ln>
              </p:spPr>
              <p:txBody>
                <a:bodyPr/>
                <a:lstStyle/>
                <a:p>
                  <a:endParaRPr lang="es-MX"/>
                </a:p>
              </p:txBody>
            </p:sp>
            <p:sp>
              <p:nvSpPr>
                <p:cNvPr id="76480" name="Rectangle 4800"/>
                <p:cNvSpPr>
                  <a:spLocks noChangeAspect="1" noChangeArrowheads="1"/>
                </p:cNvSpPr>
                <p:nvPr/>
              </p:nvSpPr>
              <p:spPr bwMode="auto">
                <a:xfrm flipH="1">
                  <a:off x="5121" y="3648"/>
                  <a:ext cx="15" cy="94"/>
                </a:xfrm>
                <a:prstGeom prst="rect">
                  <a:avLst/>
                </a:prstGeom>
                <a:solidFill>
                  <a:srgbClr val="333D56"/>
                </a:solidFill>
                <a:ln w="9525">
                  <a:noFill/>
                  <a:miter lim="800000"/>
                  <a:headEnd/>
                  <a:tailEnd/>
                </a:ln>
              </p:spPr>
              <p:txBody>
                <a:bodyPr/>
                <a:lstStyle/>
                <a:p>
                  <a:endParaRPr lang="es-MX"/>
                </a:p>
              </p:txBody>
            </p:sp>
            <p:sp>
              <p:nvSpPr>
                <p:cNvPr id="76481" name="Rectangle 4801"/>
                <p:cNvSpPr>
                  <a:spLocks noChangeAspect="1" noChangeArrowheads="1"/>
                </p:cNvSpPr>
                <p:nvPr/>
              </p:nvSpPr>
              <p:spPr bwMode="auto">
                <a:xfrm flipH="1">
                  <a:off x="5235" y="3647"/>
                  <a:ext cx="16" cy="92"/>
                </a:xfrm>
                <a:prstGeom prst="rect">
                  <a:avLst/>
                </a:prstGeom>
                <a:solidFill>
                  <a:srgbClr val="333D56"/>
                </a:solidFill>
                <a:ln w="9525">
                  <a:noFill/>
                  <a:miter lim="800000"/>
                  <a:headEnd/>
                  <a:tailEnd/>
                </a:ln>
              </p:spPr>
              <p:txBody>
                <a:bodyPr/>
                <a:lstStyle/>
                <a:p>
                  <a:endParaRPr lang="es-MX"/>
                </a:p>
              </p:txBody>
            </p:sp>
            <p:sp>
              <p:nvSpPr>
                <p:cNvPr id="76482" name="Rectangle 4802"/>
                <p:cNvSpPr>
                  <a:spLocks noChangeAspect="1" noChangeArrowheads="1"/>
                </p:cNvSpPr>
                <p:nvPr/>
              </p:nvSpPr>
              <p:spPr bwMode="auto">
                <a:xfrm flipH="1">
                  <a:off x="5275" y="3647"/>
                  <a:ext cx="16" cy="92"/>
                </a:xfrm>
                <a:prstGeom prst="rect">
                  <a:avLst/>
                </a:prstGeom>
                <a:solidFill>
                  <a:srgbClr val="333D56"/>
                </a:solidFill>
                <a:ln w="9525">
                  <a:noFill/>
                  <a:miter lim="800000"/>
                  <a:headEnd/>
                  <a:tailEnd/>
                </a:ln>
              </p:spPr>
              <p:txBody>
                <a:bodyPr/>
                <a:lstStyle/>
                <a:p>
                  <a:endParaRPr lang="es-MX"/>
                </a:p>
              </p:txBody>
            </p:sp>
            <p:sp>
              <p:nvSpPr>
                <p:cNvPr id="76483" name="Rectangle 4803"/>
                <p:cNvSpPr>
                  <a:spLocks noChangeAspect="1" noChangeArrowheads="1"/>
                </p:cNvSpPr>
                <p:nvPr/>
              </p:nvSpPr>
              <p:spPr bwMode="auto">
                <a:xfrm flipH="1">
                  <a:off x="5029" y="3668"/>
                  <a:ext cx="291" cy="55"/>
                </a:xfrm>
                <a:prstGeom prst="rect">
                  <a:avLst/>
                </a:prstGeom>
                <a:solidFill>
                  <a:srgbClr val="7577AF"/>
                </a:solidFill>
                <a:ln w="9525">
                  <a:noFill/>
                  <a:miter lim="800000"/>
                  <a:headEnd/>
                  <a:tailEnd/>
                </a:ln>
              </p:spPr>
              <p:txBody>
                <a:bodyPr/>
                <a:lstStyle/>
                <a:p>
                  <a:endParaRPr lang="es-MX"/>
                </a:p>
              </p:txBody>
            </p:sp>
            <p:sp>
              <p:nvSpPr>
                <p:cNvPr id="76484" name="Rectangle 4804"/>
                <p:cNvSpPr>
                  <a:spLocks noChangeAspect="1" noChangeArrowheads="1"/>
                </p:cNvSpPr>
                <p:nvPr/>
              </p:nvSpPr>
              <p:spPr bwMode="auto">
                <a:xfrm flipH="1">
                  <a:off x="5058" y="3667"/>
                  <a:ext cx="17" cy="59"/>
                </a:xfrm>
                <a:prstGeom prst="rect">
                  <a:avLst/>
                </a:prstGeom>
                <a:solidFill>
                  <a:srgbClr val="59637C"/>
                </a:solidFill>
                <a:ln w="9525">
                  <a:noFill/>
                  <a:miter lim="800000"/>
                  <a:headEnd/>
                  <a:tailEnd/>
                </a:ln>
              </p:spPr>
              <p:txBody>
                <a:bodyPr/>
                <a:lstStyle/>
                <a:p>
                  <a:endParaRPr lang="es-MX"/>
                </a:p>
              </p:txBody>
            </p:sp>
            <p:sp>
              <p:nvSpPr>
                <p:cNvPr id="76485" name="Rectangle 4805"/>
                <p:cNvSpPr>
                  <a:spLocks noChangeAspect="1" noChangeArrowheads="1"/>
                </p:cNvSpPr>
                <p:nvPr/>
              </p:nvSpPr>
              <p:spPr bwMode="auto">
                <a:xfrm flipH="1">
                  <a:off x="5121" y="3667"/>
                  <a:ext cx="15" cy="59"/>
                </a:xfrm>
                <a:prstGeom prst="rect">
                  <a:avLst/>
                </a:prstGeom>
                <a:solidFill>
                  <a:srgbClr val="59637C"/>
                </a:solidFill>
                <a:ln w="9525">
                  <a:noFill/>
                  <a:miter lim="800000"/>
                  <a:headEnd/>
                  <a:tailEnd/>
                </a:ln>
              </p:spPr>
              <p:txBody>
                <a:bodyPr/>
                <a:lstStyle/>
                <a:p>
                  <a:endParaRPr lang="es-MX"/>
                </a:p>
              </p:txBody>
            </p:sp>
            <p:sp>
              <p:nvSpPr>
                <p:cNvPr id="76486" name="Rectangle 4806"/>
                <p:cNvSpPr>
                  <a:spLocks noChangeAspect="1" noChangeArrowheads="1"/>
                </p:cNvSpPr>
                <p:nvPr/>
              </p:nvSpPr>
              <p:spPr bwMode="auto">
                <a:xfrm flipH="1">
                  <a:off x="5235" y="3665"/>
                  <a:ext cx="16" cy="60"/>
                </a:xfrm>
                <a:prstGeom prst="rect">
                  <a:avLst/>
                </a:prstGeom>
                <a:solidFill>
                  <a:srgbClr val="59637C"/>
                </a:solidFill>
                <a:ln w="9525">
                  <a:noFill/>
                  <a:miter lim="800000"/>
                  <a:headEnd/>
                  <a:tailEnd/>
                </a:ln>
              </p:spPr>
              <p:txBody>
                <a:bodyPr/>
                <a:lstStyle/>
                <a:p>
                  <a:endParaRPr lang="es-MX"/>
                </a:p>
              </p:txBody>
            </p:sp>
            <p:sp>
              <p:nvSpPr>
                <p:cNvPr id="76487" name="Rectangle 4807"/>
                <p:cNvSpPr>
                  <a:spLocks noChangeAspect="1" noChangeArrowheads="1"/>
                </p:cNvSpPr>
                <p:nvPr/>
              </p:nvSpPr>
              <p:spPr bwMode="auto">
                <a:xfrm flipH="1">
                  <a:off x="5275" y="3665"/>
                  <a:ext cx="16" cy="60"/>
                </a:xfrm>
                <a:prstGeom prst="rect">
                  <a:avLst/>
                </a:prstGeom>
                <a:solidFill>
                  <a:srgbClr val="59637C"/>
                </a:solidFill>
                <a:ln w="9525">
                  <a:noFill/>
                  <a:miter lim="800000"/>
                  <a:headEnd/>
                  <a:tailEnd/>
                </a:ln>
              </p:spPr>
              <p:txBody>
                <a:bodyPr/>
                <a:lstStyle/>
                <a:p>
                  <a:endParaRPr lang="es-MX"/>
                </a:p>
              </p:txBody>
            </p:sp>
            <p:sp>
              <p:nvSpPr>
                <p:cNvPr id="76488" name="Rectangle 4808"/>
                <p:cNvSpPr>
                  <a:spLocks noChangeAspect="1" noChangeArrowheads="1"/>
                </p:cNvSpPr>
                <p:nvPr/>
              </p:nvSpPr>
              <p:spPr bwMode="auto">
                <a:xfrm flipH="1">
                  <a:off x="5029" y="3679"/>
                  <a:ext cx="291" cy="32"/>
                </a:xfrm>
                <a:prstGeom prst="rect">
                  <a:avLst/>
                </a:prstGeom>
                <a:solidFill>
                  <a:srgbClr val="8989B7"/>
                </a:solidFill>
                <a:ln w="9525">
                  <a:noFill/>
                  <a:miter lim="800000"/>
                  <a:headEnd/>
                  <a:tailEnd/>
                </a:ln>
              </p:spPr>
              <p:txBody>
                <a:bodyPr/>
                <a:lstStyle/>
                <a:p>
                  <a:endParaRPr lang="es-MX"/>
                </a:p>
              </p:txBody>
            </p:sp>
            <p:sp>
              <p:nvSpPr>
                <p:cNvPr id="76489" name="Rectangle 4809"/>
                <p:cNvSpPr>
                  <a:spLocks noChangeAspect="1" noChangeArrowheads="1"/>
                </p:cNvSpPr>
                <p:nvPr/>
              </p:nvSpPr>
              <p:spPr bwMode="auto">
                <a:xfrm flipH="1">
                  <a:off x="5058" y="3678"/>
                  <a:ext cx="17" cy="34"/>
                </a:xfrm>
                <a:prstGeom prst="rect">
                  <a:avLst/>
                </a:prstGeom>
                <a:solidFill>
                  <a:srgbClr val="7577AF"/>
                </a:solidFill>
                <a:ln w="9525">
                  <a:noFill/>
                  <a:miter lim="800000"/>
                  <a:headEnd/>
                  <a:tailEnd/>
                </a:ln>
              </p:spPr>
              <p:txBody>
                <a:bodyPr/>
                <a:lstStyle/>
                <a:p>
                  <a:endParaRPr lang="es-MX"/>
                </a:p>
              </p:txBody>
            </p:sp>
            <p:sp>
              <p:nvSpPr>
                <p:cNvPr id="76490" name="Rectangle 4810"/>
                <p:cNvSpPr>
                  <a:spLocks noChangeAspect="1" noChangeArrowheads="1"/>
                </p:cNvSpPr>
                <p:nvPr/>
              </p:nvSpPr>
              <p:spPr bwMode="auto">
                <a:xfrm flipH="1">
                  <a:off x="5121" y="3678"/>
                  <a:ext cx="15" cy="34"/>
                </a:xfrm>
                <a:prstGeom prst="rect">
                  <a:avLst/>
                </a:prstGeom>
                <a:solidFill>
                  <a:srgbClr val="7577AF"/>
                </a:solidFill>
                <a:ln w="9525">
                  <a:noFill/>
                  <a:miter lim="800000"/>
                  <a:headEnd/>
                  <a:tailEnd/>
                </a:ln>
              </p:spPr>
              <p:txBody>
                <a:bodyPr/>
                <a:lstStyle/>
                <a:p>
                  <a:endParaRPr lang="es-MX"/>
                </a:p>
              </p:txBody>
            </p:sp>
            <p:sp>
              <p:nvSpPr>
                <p:cNvPr id="76491" name="Rectangle 4811"/>
                <p:cNvSpPr>
                  <a:spLocks noChangeAspect="1" noChangeArrowheads="1"/>
                </p:cNvSpPr>
                <p:nvPr/>
              </p:nvSpPr>
              <p:spPr bwMode="auto">
                <a:xfrm flipH="1">
                  <a:off x="5235" y="3676"/>
                  <a:ext cx="16" cy="35"/>
                </a:xfrm>
                <a:prstGeom prst="rect">
                  <a:avLst/>
                </a:prstGeom>
                <a:solidFill>
                  <a:srgbClr val="7577AF"/>
                </a:solidFill>
                <a:ln w="9525">
                  <a:noFill/>
                  <a:miter lim="800000"/>
                  <a:headEnd/>
                  <a:tailEnd/>
                </a:ln>
              </p:spPr>
              <p:txBody>
                <a:bodyPr/>
                <a:lstStyle/>
                <a:p>
                  <a:endParaRPr lang="es-MX"/>
                </a:p>
              </p:txBody>
            </p:sp>
            <p:sp>
              <p:nvSpPr>
                <p:cNvPr id="76492" name="Rectangle 4812"/>
                <p:cNvSpPr>
                  <a:spLocks noChangeAspect="1" noChangeArrowheads="1"/>
                </p:cNvSpPr>
                <p:nvPr/>
              </p:nvSpPr>
              <p:spPr bwMode="auto">
                <a:xfrm flipH="1">
                  <a:off x="5275" y="3676"/>
                  <a:ext cx="16" cy="35"/>
                </a:xfrm>
                <a:prstGeom prst="rect">
                  <a:avLst/>
                </a:prstGeom>
                <a:solidFill>
                  <a:srgbClr val="7577AF"/>
                </a:solidFill>
                <a:ln w="9525">
                  <a:noFill/>
                  <a:miter lim="800000"/>
                  <a:headEnd/>
                  <a:tailEnd/>
                </a:ln>
              </p:spPr>
              <p:txBody>
                <a:bodyPr/>
                <a:lstStyle/>
                <a:p>
                  <a:endParaRPr lang="es-MX"/>
                </a:p>
              </p:txBody>
            </p:sp>
            <p:sp>
              <p:nvSpPr>
                <p:cNvPr id="76493" name="Rectangle 4813"/>
                <p:cNvSpPr>
                  <a:spLocks noChangeAspect="1" noChangeArrowheads="1"/>
                </p:cNvSpPr>
                <p:nvPr/>
              </p:nvSpPr>
              <p:spPr bwMode="auto">
                <a:xfrm flipH="1">
                  <a:off x="5029" y="3689"/>
                  <a:ext cx="290" cy="13"/>
                </a:xfrm>
                <a:prstGeom prst="rect">
                  <a:avLst/>
                </a:prstGeom>
                <a:solidFill>
                  <a:srgbClr val="B2AFD8"/>
                </a:solidFill>
                <a:ln w="9525">
                  <a:noFill/>
                  <a:miter lim="800000"/>
                  <a:headEnd/>
                  <a:tailEnd/>
                </a:ln>
              </p:spPr>
              <p:txBody>
                <a:bodyPr/>
                <a:lstStyle/>
                <a:p>
                  <a:endParaRPr lang="es-MX"/>
                </a:p>
              </p:txBody>
            </p:sp>
            <p:sp>
              <p:nvSpPr>
                <p:cNvPr id="76494" name="Rectangle 4814"/>
                <p:cNvSpPr>
                  <a:spLocks noChangeAspect="1" noChangeArrowheads="1"/>
                </p:cNvSpPr>
                <p:nvPr/>
              </p:nvSpPr>
              <p:spPr bwMode="auto">
                <a:xfrm flipH="1">
                  <a:off x="5058" y="3685"/>
                  <a:ext cx="17" cy="19"/>
                </a:xfrm>
                <a:prstGeom prst="rect">
                  <a:avLst/>
                </a:prstGeom>
                <a:solidFill>
                  <a:srgbClr val="8989B7"/>
                </a:solidFill>
                <a:ln w="9525">
                  <a:noFill/>
                  <a:miter lim="800000"/>
                  <a:headEnd/>
                  <a:tailEnd/>
                </a:ln>
              </p:spPr>
              <p:txBody>
                <a:bodyPr/>
                <a:lstStyle/>
                <a:p>
                  <a:endParaRPr lang="es-MX"/>
                </a:p>
              </p:txBody>
            </p:sp>
            <p:sp>
              <p:nvSpPr>
                <p:cNvPr id="76495" name="Rectangle 4815"/>
                <p:cNvSpPr>
                  <a:spLocks noChangeAspect="1" noChangeArrowheads="1"/>
                </p:cNvSpPr>
                <p:nvPr/>
              </p:nvSpPr>
              <p:spPr bwMode="auto">
                <a:xfrm flipH="1">
                  <a:off x="5121" y="3685"/>
                  <a:ext cx="15" cy="19"/>
                </a:xfrm>
                <a:prstGeom prst="rect">
                  <a:avLst/>
                </a:prstGeom>
                <a:solidFill>
                  <a:srgbClr val="8989B7"/>
                </a:solidFill>
                <a:ln w="9525">
                  <a:noFill/>
                  <a:miter lim="800000"/>
                  <a:headEnd/>
                  <a:tailEnd/>
                </a:ln>
              </p:spPr>
              <p:txBody>
                <a:bodyPr/>
                <a:lstStyle/>
                <a:p>
                  <a:endParaRPr lang="es-MX"/>
                </a:p>
              </p:txBody>
            </p:sp>
            <p:sp>
              <p:nvSpPr>
                <p:cNvPr id="76496" name="Rectangle 4816"/>
                <p:cNvSpPr>
                  <a:spLocks noChangeAspect="1" noChangeArrowheads="1"/>
                </p:cNvSpPr>
                <p:nvPr/>
              </p:nvSpPr>
              <p:spPr bwMode="auto">
                <a:xfrm flipH="1">
                  <a:off x="5235" y="3684"/>
                  <a:ext cx="16" cy="19"/>
                </a:xfrm>
                <a:prstGeom prst="rect">
                  <a:avLst/>
                </a:prstGeom>
                <a:solidFill>
                  <a:srgbClr val="8989B7"/>
                </a:solidFill>
                <a:ln w="9525">
                  <a:noFill/>
                  <a:miter lim="800000"/>
                  <a:headEnd/>
                  <a:tailEnd/>
                </a:ln>
              </p:spPr>
              <p:txBody>
                <a:bodyPr/>
                <a:lstStyle/>
                <a:p>
                  <a:endParaRPr lang="es-MX"/>
                </a:p>
              </p:txBody>
            </p:sp>
            <p:sp>
              <p:nvSpPr>
                <p:cNvPr id="76497" name="Rectangle 4817"/>
                <p:cNvSpPr>
                  <a:spLocks noChangeAspect="1" noChangeArrowheads="1"/>
                </p:cNvSpPr>
                <p:nvPr/>
              </p:nvSpPr>
              <p:spPr bwMode="auto">
                <a:xfrm flipH="1">
                  <a:off x="5275" y="3684"/>
                  <a:ext cx="16" cy="19"/>
                </a:xfrm>
                <a:prstGeom prst="rect">
                  <a:avLst/>
                </a:prstGeom>
                <a:solidFill>
                  <a:srgbClr val="8989B7"/>
                </a:solidFill>
                <a:ln w="9525">
                  <a:noFill/>
                  <a:miter lim="800000"/>
                  <a:headEnd/>
                  <a:tailEnd/>
                </a:ln>
              </p:spPr>
              <p:txBody>
                <a:bodyPr/>
                <a:lstStyle/>
                <a:p>
                  <a:endParaRPr lang="es-MX"/>
                </a:p>
              </p:txBody>
            </p:sp>
            <p:sp>
              <p:nvSpPr>
                <p:cNvPr id="76498" name="Freeform 4818"/>
                <p:cNvSpPr>
                  <a:spLocks noChangeAspect="1"/>
                </p:cNvSpPr>
                <p:nvPr/>
              </p:nvSpPr>
              <p:spPr bwMode="auto">
                <a:xfrm flipH="1">
                  <a:off x="4478" y="3589"/>
                  <a:ext cx="424" cy="88"/>
                </a:xfrm>
                <a:custGeom>
                  <a:avLst/>
                  <a:gdLst/>
                  <a:ahLst/>
                  <a:cxnLst>
                    <a:cxn ang="0">
                      <a:pos x="699" y="0"/>
                    </a:cxn>
                    <a:cxn ang="0">
                      <a:pos x="0" y="2"/>
                    </a:cxn>
                    <a:cxn ang="0">
                      <a:pos x="0" y="76"/>
                    </a:cxn>
                    <a:cxn ang="0">
                      <a:pos x="79" y="81"/>
                    </a:cxn>
                    <a:cxn ang="0">
                      <a:pos x="79" y="145"/>
                    </a:cxn>
                    <a:cxn ang="0">
                      <a:pos x="150" y="145"/>
                    </a:cxn>
                    <a:cxn ang="0">
                      <a:pos x="215" y="56"/>
                    </a:cxn>
                    <a:cxn ang="0">
                      <a:pos x="399" y="49"/>
                    </a:cxn>
                    <a:cxn ang="0">
                      <a:pos x="470" y="107"/>
                    </a:cxn>
                    <a:cxn ang="0">
                      <a:pos x="532" y="49"/>
                    </a:cxn>
                    <a:cxn ang="0">
                      <a:pos x="704" y="38"/>
                    </a:cxn>
                    <a:cxn ang="0">
                      <a:pos x="699" y="0"/>
                    </a:cxn>
                  </a:cxnLst>
                  <a:rect l="0" t="0" r="r" b="b"/>
                  <a:pathLst>
                    <a:path w="704" h="145">
                      <a:moveTo>
                        <a:pt x="699" y="0"/>
                      </a:moveTo>
                      <a:lnTo>
                        <a:pt x="0" y="2"/>
                      </a:lnTo>
                      <a:lnTo>
                        <a:pt x="0" y="76"/>
                      </a:lnTo>
                      <a:lnTo>
                        <a:pt x="79" y="81"/>
                      </a:lnTo>
                      <a:lnTo>
                        <a:pt x="79" y="145"/>
                      </a:lnTo>
                      <a:lnTo>
                        <a:pt x="150" y="145"/>
                      </a:lnTo>
                      <a:lnTo>
                        <a:pt x="215" y="56"/>
                      </a:lnTo>
                      <a:lnTo>
                        <a:pt x="399" y="49"/>
                      </a:lnTo>
                      <a:lnTo>
                        <a:pt x="470" y="107"/>
                      </a:lnTo>
                      <a:lnTo>
                        <a:pt x="532" y="49"/>
                      </a:lnTo>
                      <a:lnTo>
                        <a:pt x="704" y="38"/>
                      </a:lnTo>
                      <a:lnTo>
                        <a:pt x="699" y="0"/>
                      </a:lnTo>
                      <a:close/>
                    </a:path>
                  </a:pathLst>
                </a:custGeom>
                <a:solidFill>
                  <a:srgbClr val="7577AF"/>
                </a:solidFill>
                <a:ln w="9525">
                  <a:noFill/>
                  <a:round/>
                  <a:headEnd/>
                  <a:tailEnd/>
                </a:ln>
              </p:spPr>
              <p:txBody>
                <a:bodyPr/>
                <a:lstStyle/>
                <a:p>
                  <a:endParaRPr lang="es-MX"/>
                </a:p>
              </p:txBody>
            </p:sp>
            <p:sp>
              <p:nvSpPr>
                <p:cNvPr id="76499" name="Freeform 4819"/>
                <p:cNvSpPr>
                  <a:spLocks noChangeAspect="1"/>
                </p:cNvSpPr>
                <p:nvPr/>
              </p:nvSpPr>
              <p:spPr bwMode="auto">
                <a:xfrm flipH="1">
                  <a:off x="5357" y="3637"/>
                  <a:ext cx="226" cy="235"/>
                </a:xfrm>
                <a:custGeom>
                  <a:avLst/>
                  <a:gdLst/>
                  <a:ahLst/>
                  <a:cxnLst>
                    <a:cxn ang="0">
                      <a:pos x="168" y="1"/>
                    </a:cxn>
                    <a:cxn ang="0">
                      <a:pos x="131" y="8"/>
                    </a:cxn>
                    <a:cxn ang="0">
                      <a:pos x="98" y="23"/>
                    </a:cxn>
                    <a:cxn ang="0">
                      <a:pos x="69" y="44"/>
                    </a:cxn>
                    <a:cxn ang="0">
                      <a:pos x="42" y="70"/>
                    </a:cxn>
                    <a:cxn ang="0">
                      <a:pos x="23" y="100"/>
                    </a:cxn>
                    <a:cxn ang="0">
                      <a:pos x="8" y="136"/>
                    </a:cxn>
                    <a:cxn ang="0">
                      <a:pos x="1" y="174"/>
                    </a:cxn>
                    <a:cxn ang="0">
                      <a:pos x="1" y="214"/>
                    </a:cxn>
                    <a:cxn ang="0">
                      <a:pos x="8" y="252"/>
                    </a:cxn>
                    <a:cxn ang="0">
                      <a:pos x="23" y="288"/>
                    </a:cxn>
                    <a:cxn ang="0">
                      <a:pos x="42" y="319"/>
                    </a:cxn>
                    <a:cxn ang="0">
                      <a:pos x="69" y="346"/>
                    </a:cxn>
                    <a:cxn ang="0">
                      <a:pos x="98" y="366"/>
                    </a:cxn>
                    <a:cxn ang="0">
                      <a:pos x="131" y="381"/>
                    </a:cxn>
                    <a:cxn ang="0">
                      <a:pos x="168" y="390"/>
                    </a:cxn>
                    <a:cxn ang="0">
                      <a:pos x="206" y="390"/>
                    </a:cxn>
                    <a:cxn ang="0">
                      <a:pos x="242" y="381"/>
                    </a:cxn>
                    <a:cxn ang="0">
                      <a:pos x="276" y="366"/>
                    </a:cxn>
                    <a:cxn ang="0">
                      <a:pos x="306" y="346"/>
                    </a:cxn>
                    <a:cxn ang="0">
                      <a:pos x="331" y="319"/>
                    </a:cxn>
                    <a:cxn ang="0">
                      <a:pos x="351" y="288"/>
                    </a:cxn>
                    <a:cxn ang="0">
                      <a:pos x="366" y="252"/>
                    </a:cxn>
                    <a:cxn ang="0">
                      <a:pos x="373" y="214"/>
                    </a:cxn>
                    <a:cxn ang="0">
                      <a:pos x="373" y="174"/>
                    </a:cxn>
                    <a:cxn ang="0">
                      <a:pos x="366" y="136"/>
                    </a:cxn>
                    <a:cxn ang="0">
                      <a:pos x="351" y="100"/>
                    </a:cxn>
                    <a:cxn ang="0">
                      <a:pos x="331" y="70"/>
                    </a:cxn>
                    <a:cxn ang="0">
                      <a:pos x="306" y="44"/>
                    </a:cxn>
                    <a:cxn ang="0">
                      <a:pos x="276" y="23"/>
                    </a:cxn>
                    <a:cxn ang="0">
                      <a:pos x="242" y="8"/>
                    </a:cxn>
                    <a:cxn ang="0">
                      <a:pos x="206" y="1"/>
                    </a:cxn>
                  </a:cxnLst>
                  <a:rect l="0" t="0" r="r" b="b"/>
                  <a:pathLst>
                    <a:path w="374" h="391">
                      <a:moveTo>
                        <a:pt x="186" y="0"/>
                      </a:moveTo>
                      <a:lnTo>
                        <a:pt x="168" y="1"/>
                      </a:lnTo>
                      <a:lnTo>
                        <a:pt x="149" y="4"/>
                      </a:lnTo>
                      <a:lnTo>
                        <a:pt x="131" y="8"/>
                      </a:lnTo>
                      <a:lnTo>
                        <a:pt x="115" y="15"/>
                      </a:lnTo>
                      <a:lnTo>
                        <a:pt x="98" y="23"/>
                      </a:lnTo>
                      <a:lnTo>
                        <a:pt x="83" y="32"/>
                      </a:lnTo>
                      <a:lnTo>
                        <a:pt x="69" y="44"/>
                      </a:lnTo>
                      <a:lnTo>
                        <a:pt x="55" y="57"/>
                      </a:lnTo>
                      <a:lnTo>
                        <a:pt x="42" y="70"/>
                      </a:lnTo>
                      <a:lnTo>
                        <a:pt x="32" y="85"/>
                      </a:lnTo>
                      <a:lnTo>
                        <a:pt x="23" y="100"/>
                      </a:lnTo>
                      <a:lnTo>
                        <a:pt x="15" y="118"/>
                      </a:lnTo>
                      <a:lnTo>
                        <a:pt x="8" y="136"/>
                      </a:lnTo>
                      <a:lnTo>
                        <a:pt x="3" y="154"/>
                      </a:lnTo>
                      <a:lnTo>
                        <a:pt x="1" y="174"/>
                      </a:lnTo>
                      <a:lnTo>
                        <a:pt x="0" y="194"/>
                      </a:lnTo>
                      <a:lnTo>
                        <a:pt x="1" y="214"/>
                      </a:lnTo>
                      <a:lnTo>
                        <a:pt x="3" y="234"/>
                      </a:lnTo>
                      <a:lnTo>
                        <a:pt x="8" y="252"/>
                      </a:lnTo>
                      <a:lnTo>
                        <a:pt x="15" y="271"/>
                      </a:lnTo>
                      <a:lnTo>
                        <a:pt x="23" y="288"/>
                      </a:lnTo>
                      <a:lnTo>
                        <a:pt x="32" y="304"/>
                      </a:lnTo>
                      <a:lnTo>
                        <a:pt x="42" y="319"/>
                      </a:lnTo>
                      <a:lnTo>
                        <a:pt x="55" y="333"/>
                      </a:lnTo>
                      <a:lnTo>
                        <a:pt x="69" y="346"/>
                      </a:lnTo>
                      <a:lnTo>
                        <a:pt x="83" y="357"/>
                      </a:lnTo>
                      <a:lnTo>
                        <a:pt x="98" y="366"/>
                      </a:lnTo>
                      <a:lnTo>
                        <a:pt x="115" y="376"/>
                      </a:lnTo>
                      <a:lnTo>
                        <a:pt x="131" y="381"/>
                      </a:lnTo>
                      <a:lnTo>
                        <a:pt x="149" y="387"/>
                      </a:lnTo>
                      <a:lnTo>
                        <a:pt x="168" y="390"/>
                      </a:lnTo>
                      <a:lnTo>
                        <a:pt x="186" y="391"/>
                      </a:lnTo>
                      <a:lnTo>
                        <a:pt x="206" y="390"/>
                      </a:lnTo>
                      <a:lnTo>
                        <a:pt x="224" y="387"/>
                      </a:lnTo>
                      <a:lnTo>
                        <a:pt x="242" y="381"/>
                      </a:lnTo>
                      <a:lnTo>
                        <a:pt x="259" y="376"/>
                      </a:lnTo>
                      <a:lnTo>
                        <a:pt x="276" y="366"/>
                      </a:lnTo>
                      <a:lnTo>
                        <a:pt x="291" y="357"/>
                      </a:lnTo>
                      <a:lnTo>
                        <a:pt x="306" y="346"/>
                      </a:lnTo>
                      <a:lnTo>
                        <a:pt x="319" y="333"/>
                      </a:lnTo>
                      <a:lnTo>
                        <a:pt x="331" y="319"/>
                      </a:lnTo>
                      <a:lnTo>
                        <a:pt x="342" y="304"/>
                      </a:lnTo>
                      <a:lnTo>
                        <a:pt x="351" y="288"/>
                      </a:lnTo>
                      <a:lnTo>
                        <a:pt x="359" y="271"/>
                      </a:lnTo>
                      <a:lnTo>
                        <a:pt x="366" y="252"/>
                      </a:lnTo>
                      <a:lnTo>
                        <a:pt x="371" y="234"/>
                      </a:lnTo>
                      <a:lnTo>
                        <a:pt x="373" y="214"/>
                      </a:lnTo>
                      <a:lnTo>
                        <a:pt x="374" y="194"/>
                      </a:lnTo>
                      <a:lnTo>
                        <a:pt x="373" y="174"/>
                      </a:lnTo>
                      <a:lnTo>
                        <a:pt x="371" y="154"/>
                      </a:lnTo>
                      <a:lnTo>
                        <a:pt x="366" y="136"/>
                      </a:lnTo>
                      <a:lnTo>
                        <a:pt x="359" y="118"/>
                      </a:lnTo>
                      <a:lnTo>
                        <a:pt x="351" y="100"/>
                      </a:lnTo>
                      <a:lnTo>
                        <a:pt x="342" y="85"/>
                      </a:lnTo>
                      <a:lnTo>
                        <a:pt x="331" y="70"/>
                      </a:lnTo>
                      <a:lnTo>
                        <a:pt x="319" y="57"/>
                      </a:lnTo>
                      <a:lnTo>
                        <a:pt x="306" y="44"/>
                      </a:lnTo>
                      <a:lnTo>
                        <a:pt x="291" y="32"/>
                      </a:lnTo>
                      <a:lnTo>
                        <a:pt x="276" y="23"/>
                      </a:lnTo>
                      <a:lnTo>
                        <a:pt x="259" y="15"/>
                      </a:lnTo>
                      <a:lnTo>
                        <a:pt x="242" y="8"/>
                      </a:lnTo>
                      <a:lnTo>
                        <a:pt x="224" y="4"/>
                      </a:lnTo>
                      <a:lnTo>
                        <a:pt x="206" y="1"/>
                      </a:lnTo>
                      <a:lnTo>
                        <a:pt x="186" y="0"/>
                      </a:lnTo>
                      <a:close/>
                    </a:path>
                  </a:pathLst>
                </a:custGeom>
                <a:solidFill>
                  <a:srgbClr val="1C263F"/>
                </a:solidFill>
                <a:ln w="9525">
                  <a:noFill/>
                  <a:round/>
                  <a:headEnd/>
                  <a:tailEnd/>
                </a:ln>
              </p:spPr>
              <p:txBody>
                <a:bodyPr/>
                <a:lstStyle/>
                <a:p>
                  <a:endParaRPr lang="es-MX"/>
                </a:p>
              </p:txBody>
            </p:sp>
            <p:sp>
              <p:nvSpPr>
                <p:cNvPr id="76500" name="Freeform 4820"/>
                <p:cNvSpPr>
                  <a:spLocks noChangeAspect="1"/>
                </p:cNvSpPr>
                <p:nvPr/>
              </p:nvSpPr>
              <p:spPr bwMode="auto">
                <a:xfrm flipH="1">
                  <a:off x="4621" y="3639"/>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501" name="Freeform 4821"/>
                <p:cNvSpPr>
                  <a:spLocks noChangeAspect="1"/>
                </p:cNvSpPr>
                <p:nvPr/>
              </p:nvSpPr>
              <p:spPr bwMode="auto">
                <a:xfrm flipH="1">
                  <a:off x="4409" y="3643"/>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502" name="Freeform 4822"/>
                <p:cNvSpPr>
                  <a:spLocks noChangeAspect="1"/>
                </p:cNvSpPr>
                <p:nvPr/>
              </p:nvSpPr>
              <p:spPr bwMode="auto">
                <a:xfrm flipH="1">
                  <a:off x="5370" y="3649"/>
                  <a:ext cx="199" cy="210"/>
                </a:xfrm>
                <a:custGeom>
                  <a:avLst/>
                  <a:gdLst/>
                  <a:ahLst/>
                  <a:cxnLst>
                    <a:cxn ang="0">
                      <a:pos x="164" y="0"/>
                    </a:cxn>
                    <a:cxn ang="0">
                      <a:pos x="131" y="3"/>
                    </a:cxn>
                    <a:cxn ang="0">
                      <a:pos x="100" y="14"/>
                    </a:cxn>
                    <a:cxn ang="0">
                      <a:pos x="72" y="30"/>
                    </a:cxn>
                    <a:cxn ang="0">
                      <a:pos x="48" y="50"/>
                    </a:cxn>
                    <a:cxn ang="0">
                      <a:pos x="27" y="76"/>
                    </a:cxn>
                    <a:cxn ang="0">
                      <a:pos x="12" y="106"/>
                    </a:cxn>
                    <a:cxn ang="0">
                      <a:pos x="3" y="138"/>
                    </a:cxn>
                    <a:cxn ang="0">
                      <a:pos x="0" y="173"/>
                    </a:cxn>
                    <a:cxn ang="0">
                      <a:pos x="3" y="207"/>
                    </a:cxn>
                    <a:cxn ang="0">
                      <a:pos x="12" y="241"/>
                    </a:cxn>
                    <a:cxn ang="0">
                      <a:pos x="27" y="269"/>
                    </a:cxn>
                    <a:cxn ang="0">
                      <a:pos x="48" y="296"/>
                    </a:cxn>
                    <a:cxn ang="0">
                      <a:pos x="72" y="317"/>
                    </a:cxn>
                    <a:cxn ang="0">
                      <a:pos x="100" y="333"/>
                    </a:cxn>
                    <a:cxn ang="0">
                      <a:pos x="131" y="343"/>
                    </a:cxn>
                    <a:cxn ang="0">
                      <a:pos x="164" y="347"/>
                    </a:cxn>
                    <a:cxn ang="0">
                      <a:pos x="198" y="343"/>
                    </a:cxn>
                    <a:cxn ang="0">
                      <a:pos x="229" y="333"/>
                    </a:cxn>
                    <a:cxn ang="0">
                      <a:pos x="256" y="317"/>
                    </a:cxn>
                    <a:cxn ang="0">
                      <a:pos x="282" y="296"/>
                    </a:cxn>
                    <a:cxn ang="0">
                      <a:pos x="301" y="269"/>
                    </a:cxn>
                    <a:cxn ang="0">
                      <a:pos x="317" y="241"/>
                    </a:cxn>
                    <a:cxn ang="0">
                      <a:pos x="327" y="207"/>
                    </a:cxn>
                    <a:cxn ang="0">
                      <a:pos x="330" y="173"/>
                    </a:cxn>
                    <a:cxn ang="0">
                      <a:pos x="327" y="138"/>
                    </a:cxn>
                    <a:cxn ang="0">
                      <a:pos x="317" y="106"/>
                    </a:cxn>
                    <a:cxn ang="0">
                      <a:pos x="301" y="76"/>
                    </a:cxn>
                    <a:cxn ang="0">
                      <a:pos x="282" y="50"/>
                    </a:cxn>
                    <a:cxn ang="0">
                      <a:pos x="256" y="30"/>
                    </a:cxn>
                    <a:cxn ang="0">
                      <a:pos x="229" y="14"/>
                    </a:cxn>
                    <a:cxn ang="0">
                      <a:pos x="198" y="3"/>
                    </a:cxn>
                    <a:cxn ang="0">
                      <a:pos x="164" y="0"/>
                    </a:cxn>
                  </a:cxnLst>
                  <a:rect l="0" t="0" r="r" b="b"/>
                  <a:pathLst>
                    <a:path w="330" h="347">
                      <a:moveTo>
                        <a:pt x="164" y="0"/>
                      </a:moveTo>
                      <a:lnTo>
                        <a:pt x="131" y="3"/>
                      </a:lnTo>
                      <a:lnTo>
                        <a:pt x="100" y="14"/>
                      </a:lnTo>
                      <a:lnTo>
                        <a:pt x="72" y="30"/>
                      </a:lnTo>
                      <a:lnTo>
                        <a:pt x="48" y="50"/>
                      </a:lnTo>
                      <a:lnTo>
                        <a:pt x="27" y="76"/>
                      </a:lnTo>
                      <a:lnTo>
                        <a:pt x="12" y="106"/>
                      </a:lnTo>
                      <a:lnTo>
                        <a:pt x="3" y="138"/>
                      </a:lnTo>
                      <a:lnTo>
                        <a:pt x="0" y="173"/>
                      </a:lnTo>
                      <a:lnTo>
                        <a:pt x="3" y="207"/>
                      </a:lnTo>
                      <a:lnTo>
                        <a:pt x="12" y="241"/>
                      </a:lnTo>
                      <a:lnTo>
                        <a:pt x="27" y="269"/>
                      </a:lnTo>
                      <a:lnTo>
                        <a:pt x="48" y="296"/>
                      </a:lnTo>
                      <a:lnTo>
                        <a:pt x="72" y="317"/>
                      </a:lnTo>
                      <a:lnTo>
                        <a:pt x="100" y="333"/>
                      </a:lnTo>
                      <a:lnTo>
                        <a:pt x="131" y="343"/>
                      </a:lnTo>
                      <a:lnTo>
                        <a:pt x="164" y="347"/>
                      </a:lnTo>
                      <a:lnTo>
                        <a:pt x="198" y="343"/>
                      </a:lnTo>
                      <a:lnTo>
                        <a:pt x="229" y="333"/>
                      </a:lnTo>
                      <a:lnTo>
                        <a:pt x="256" y="317"/>
                      </a:lnTo>
                      <a:lnTo>
                        <a:pt x="282" y="296"/>
                      </a:lnTo>
                      <a:lnTo>
                        <a:pt x="301" y="269"/>
                      </a:lnTo>
                      <a:lnTo>
                        <a:pt x="317" y="241"/>
                      </a:lnTo>
                      <a:lnTo>
                        <a:pt x="327" y="207"/>
                      </a:lnTo>
                      <a:lnTo>
                        <a:pt x="330" y="173"/>
                      </a:lnTo>
                      <a:lnTo>
                        <a:pt x="327" y="138"/>
                      </a:lnTo>
                      <a:lnTo>
                        <a:pt x="317" y="106"/>
                      </a:lnTo>
                      <a:lnTo>
                        <a:pt x="301" y="76"/>
                      </a:lnTo>
                      <a:lnTo>
                        <a:pt x="282" y="50"/>
                      </a:lnTo>
                      <a:lnTo>
                        <a:pt x="256" y="30"/>
                      </a:lnTo>
                      <a:lnTo>
                        <a:pt x="229" y="14"/>
                      </a:lnTo>
                      <a:lnTo>
                        <a:pt x="198" y="3"/>
                      </a:lnTo>
                      <a:lnTo>
                        <a:pt x="164" y="0"/>
                      </a:lnTo>
                      <a:close/>
                    </a:path>
                  </a:pathLst>
                </a:custGeom>
                <a:solidFill>
                  <a:srgbClr val="333D56"/>
                </a:solidFill>
                <a:ln w="9525">
                  <a:noFill/>
                  <a:round/>
                  <a:headEnd/>
                  <a:tailEnd/>
                </a:ln>
              </p:spPr>
              <p:txBody>
                <a:bodyPr/>
                <a:lstStyle/>
                <a:p>
                  <a:endParaRPr lang="es-MX"/>
                </a:p>
              </p:txBody>
            </p:sp>
            <p:sp>
              <p:nvSpPr>
                <p:cNvPr id="76503" name="Freeform 4823"/>
                <p:cNvSpPr>
                  <a:spLocks noChangeAspect="1"/>
                </p:cNvSpPr>
                <p:nvPr/>
              </p:nvSpPr>
              <p:spPr bwMode="auto">
                <a:xfrm flipH="1">
                  <a:off x="4635" y="3651"/>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504" name="Freeform 4824"/>
                <p:cNvSpPr>
                  <a:spLocks noChangeAspect="1"/>
                </p:cNvSpPr>
                <p:nvPr/>
              </p:nvSpPr>
              <p:spPr bwMode="auto">
                <a:xfrm flipH="1">
                  <a:off x="4421" y="3656"/>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505" name="Freeform 4825"/>
                <p:cNvSpPr>
                  <a:spLocks noChangeAspect="1"/>
                </p:cNvSpPr>
                <p:nvPr/>
              </p:nvSpPr>
              <p:spPr bwMode="auto">
                <a:xfrm flipH="1">
                  <a:off x="5399" y="3679"/>
                  <a:ext cx="144" cy="152"/>
                </a:xfrm>
                <a:custGeom>
                  <a:avLst/>
                  <a:gdLst/>
                  <a:ahLst/>
                  <a:cxnLst>
                    <a:cxn ang="0">
                      <a:pos x="120" y="0"/>
                    </a:cxn>
                    <a:cxn ang="0">
                      <a:pos x="96" y="3"/>
                    </a:cxn>
                    <a:cxn ang="0">
                      <a:pos x="74" y="11"/>
                    </a:cxn>
                    <a:cxn ang="0">
                      <a:pos x="53" y="22"/>
                    </a:cxn>
                    <a:cxn ang="0">
                      <a:pos x="36" y="37"/>
                    </a:cxn>
                    <a:cxn ang="0">
                      <a:pos x="21" y="56"/>
                    </a:cxn>
                    <a:cxn ang="0">
                      <a:pos x="10" y="78"/>
                    </a:cxn>
                    <a:cxn ang="0">
                      <a:pos x="3" y="101"/>
                    </a:cxn>
                    <a:cxn ang="0">
                      <a:pos x="0" y="126"/>
                    </a:cxn>
                    <a:cxn ang="0">
                      <a:pos x="3" y="151"/>
                    </a:cxn>
                    <a:cxn ang="0">
                      <a:pos x="10" y="174"/>
                    </a:cxn>
                    <a:cxn ang="0">
                      <a:pos x="21" y="196"/>
                    </a:cxn>
                    <a:cxn ang="0">
                      <a:pos x="36" y="215"/>
                    </a:cxn>
                    <a:cxn ang="0">
                      <a:pos x="53" y="230"/>
                    </a:cxn>
                    <a:cxn ang="0">
                      <a:pos x="74" y="241"/>
                    </a:cxn>
                    <a:cxn ang="0">
                      <a:pos x="96" y="249"/>
                    </a:cxn>
                    <a:cxn ang="0">
                      <a:pos x="120" y="252"/>
                    </a:cxn>
                    <a:cxn ang="0">
                      <a:pos x="144" y="249"/>
                    </a:cxn>
                    <a:cxn ang="0">
                      <a:pos x="167" y="241"/>
                    </a:cxn>
                    <a:cxn ang="0">
                      <a:pos x="187" y="230"/>
                    </a:cxn>
                    <a:cxn ang="0">
                      <a:pos x="204" y="215"/>
                    </a:cxn>
                    <a:cxn ang="0">
                      <a:pos x="219" y="196"/>
                    </a:cxn>
                    <a:cxn ang="0">
                      <a:pos x="230" y="174"/>
                    </a:cxn>
                    <a:cxn ang="0">
                      <a:pos x="236" y="151"/>
                    </a:cxn>
                    <a:cxn ang="0">
                      <a:pos x="239" y="126"/>
                    </a:cxn>
                    <a:cxn ang="0">
                      <a:pos x="236" y="101"/>
                    </a:cxn>
                    <a:cxn ang="0">
                      <a:pos x="230" y="78"/>
                    </a:cxn>
                    <a:cxn ang="0">
                      <a:pos x="219" y="56"/>
                    </a:cxn>
                    <a:cxn ang="0">
                      <a:pos x="204" y="37"/>
                    </a:cxn>
                    <a:cxn ang="0">
                      <a:pos x="187" y="22"/>
                    </a:cxn>
                    <a:cxn ang="0">
                      <a:pos x="167" y="11"/>
                    </a:cxn>
                    <a:cxn ang="0">
                      <a:pos x="144" y="3"/>
                    </a:cxn>
                    <a:cxn ang="0">
                      <a:pos x="120" y="0"/>
                    </a:cxn>
                  </a:cxnLst>
                  <a:rect l="0" t="0" r="r" b="b"/>
                  <a:pathLst>
                    <a:path w="239" h="252">
                      <a:moveTo>
                        <a:pt x="120" y="0"/>
                      </a:moveTo>
                      <a:lnTo>
                        <a:pt x="96" y="3"/>
                      </a:lnTo>
                      <a:lnTo>
                        <a:pt x="74" y="11"/>
                      </a:lnTo>
                      <a:lnTo>
                        <a:pt x="53" y="22"/>
                      </a:lnTo>
                      <a:lnTo>
                        <a:pt x="36" y="37"/>
                      </a:lnTo>
                      <a:lnTo>
                        <a:pt x="21" y="56"/>
                      </a:lnTo>
                      <a:lnTo>
                        <a:pt x="10" y="78"/>
                      </a:lnTo>
                      <a:lnTo>
                        <a:pt x="3" y="101"/>
                      </a:lnTo>
                      <a:lnTo>
                        <a:pt x="0" y="126"/>
                      </a:lnTo>
                      <a:lnTo>
                        <a:pt x="3" y="151"/>
                      </a:lnTo>
                      <a:lnTo>
                        <a:pt x="10" y="174"/>
                      </a:lnTo>
                      <a:lnTo>
                        <a:pt x="21" y="196"/>
                      </a:lnTo>
                      <a:lnTo>
                        <a:pt x="36" y="215"/>
                      </a:lnTo>
                      <a:lnTo>
                        <a:pt x="53" y="230"/>
                      </a:lnTo>
                      <a:lnTo>
                        <a:pt x="74" y="241"/>
                      </a:lnTo>
                      <a:lnTo>
                        <a:pt x="96" y="249"/>
                      </a:lnTo>
                      <a:lnTo>
                        <a:pt x="120" y="252"/>
                      </a:lnTo>
                      <a:lnTo>
                        <a:pt x="144" y="249"/>
                      </a:lnTo>
                      <a:lnTo>
                        <a:pt x="167" y="241"/>
                      </a:lnTo>
                      <a:lnTo>
                        <a:pt x="187" y="230"/>
                      </a:lnTo>
                      <a:lnTo>
                        <a:pt x="204" y="215"/>
                      </a:lnTo>
                      <a:lnTo>
                        <a:pt x="219" y="196"/>
                      </a:lnTo>
                      <a:lnTo>
                        <a:pt x="230" y="174"/>
                      </a:lnTo>
                      <a:lnTo>
                        <a:pt x="236" y="151"/>
                      </a:lnTo>
                      <a:lnTo>
                        <a:pt x="239" y="126"/>
                      </a:lnTo>
                      <a:lnTo>
                        <a:pt x="236" y="101"/>
                      </a:lnTo>
                      <a:lnTo>
                        <a:pt x="230" y="78"/>
                      </a:lnTo>
                      <a:lnTo>
                        <a:pt x="219" y="56"/>
                      </a:lnTo>
                      <a:lnTo>
                        <a:pt x="204" y="37"/>
                      </a:lnTo>
                      <a:lnTo>
                        <a:pt x="187" y="22"/>
                      </a:lnTo>
                      <a:lnTo>
                        <a:pt x="167" y="11"/>
                      </a:lnTo>
                      <a:lnTo>
                        <a:pt x="144" y="3"/>
                      </a:lnTo>
                      <a:lnTo>
                        <a:pt x="120" y="0"/>
                      </a:lnTo>
                      <a:close/>
                    </a:path>
                  </a:pathLst>
                </a:custGeom>
                <a:solidFill>
                  <a:srgbClr val="1C263F"/>
                </a:solidFill>
                <a:ln w="9525">
                  <a:noFill/>
                  <a:round/>
                  <a:headEnd/>
                  <a:tailEnd/>
                </a:ln>
              </p:spPr>
              <p:txBody>
                <a:bodyPr/>
                <a:lstStyle/>
                <a:p>
                  <a:endParaRPr lang="es-MX"/>
                </a:p>
              </p:txBody>
            </p:sp>
            <p:sp>
              <p:nvSpPr>
                <p:cNvPr id="76506" name="Freeform 4826"/>
                <p:cNvSpPr>
                  <a:spLocks noChangeAspect="1"/>
                </p:cNvSpPr>
                <p:nvPr/>
              </p:nvSpPr>
              <p:spPr bwMode="auto">
                <a:xfrm flipH="1">
                  <a:off x="4662" y="3679"/>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507" name="Freeform 4827"/>
                <p:cNvSpPr>
                  <a:spLocks noChangeAspect="1"/>
                </p:cNvSpPr>
                <p:nvPr/>
              </p:nvSpPr>
              <p:spPr bwMode="auto">
                <a:xfrm flipH="1">
                  <a:off x="4449" y="3684"/>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508" name="Freeform 4828"/>
                <p:cNvSpPr>
                  <a:spLocks noChangeAspect="1"/>
                </p:cNvSpPr>
                <p:nvPr/>
              </p:nvSpPr>
              <p:spPr bwMode="auto">
                <a:xfrm flipH="1">
                  <a:off x="5407" y="3688"/>
                  <a:ext cx="125" cy="131"/>
                </a:xfrm>
                <a:custGeom>
                  <a:avLst/>
                  <a:gdLst/>
                  <a:ahLst/>
                  <a:cxnLst>
                    <a:cxn ang="0">
                      <a:pos x="104" y="0"/>
                    </a:cxn>
                    <a:cxn ang="0">
                      <a:pos x="83" y="2"/>
                    </a:cxn>
                    <a:cxn ang="0">
                      <a:pos x="63" y="9"/>
                    </a:cxn>
                    <a:cxn ang="0">
                      <a:pos x="46" y="18"/>
                    </a:cxn>
                    <a:cxn ang="0">
                      <a:pos x="30" y="32"/>
                    </a:cxn>
                    <a:cxn ang="0">
                      <a:pos x="17" y="48"/>
                    </a:cxn>
                    <a:cxn ang="0">
                      <a:pos x="8" y="67"/>
                    </a:cxn>
                    <a:cxn ang="0">
                      <a:pos x="2" y="88"/>
                    </a:cxn>
                    <a:cxn ang="0">
                      <a:pos x="0" y="109"/>
                    </a:cxn>
                    <a:cxn ang="0">
                      <a:pos x="2" y="131"/>
                    </a:cxn>
                    <a:cxn ang="0">
                      <a:pos x="8" y="152"/>
                    </a:cxn>
                    <a:cxn ang="0">
                      <a:pos x="17" y="171"/>
                    </a:cxn>
                    <a:cxn ang="0">
                      <a:pos x="30" y="187"/>
                    </a:cxn>
                    <a:cxn ang="0">
                      <a:pos x="46" y="201"/>
                    </a:cxn>
                    <a:cxn ang="0">
                      <a:pos x="63" y="210"/>
                    </a:cxn>
                    <a:cxn ang="0">
                      <a:pos x="83" y="217"/>
                    </a:cxn>
                    <a:cxn ang="0">
                      <a:pos x="104" y="219"/>
                    </a:cxn>
                    <a:cxn ang="0">
                      <a:pos x="124" y="217"/>
                    </a:cxn>
                    <a:cxn ang="0">
                      <a:pos x="144" y="210"/>
                    </a:cxn>
                    <a:cxn ang="0">
                      <a:pos x="161" y="201"/>
                    </a:cxn>
                    <a:cxn ang="0">
                      <a:pos x="176" y="187"/>
                    </a:cxn>
                    <a:cxn ang="0">
                      <a:pos x="189" y="171"/>
                    </a:cxn>
                    <a:cxn ang="0">
                      <a:pos x="199" y="152"/>
                    </a:cxn>
                    <a:cxn ang="0">
                      <a:pos x="205" y="131"/>
                    </a:cxn>
                    <a:cxn ang="0">
                      <a:pos x="207" y="109"/>
                    </a:cxn>
                    <a:cxn ang="0">
                      <a:pos x="205" y="88"/>
                    </a:cxn>
                    <a:cxn ang="0">
                      <a:pos x="199" y="67"/>
                    </a:cxn>
                    <a:cxn ang="0">
                      <a:pos x="189" y="48"/>
                    </a:cxn>
                    <a:cxn ang="0">
                      <a:pos x="176" y="32"/>
                    </a:cxn>
                    <a:cxn ang="0">
                      <a:pos x="161" y="18"/>
                    </a:cxn>
                    <a:cxn ang="0">
                      <a:pos x="144" y="9"/>
                    </a:cxn>
                    <a:cxn ang="0">
                      <a:pos x="124" y="2"/>
                    </a:cxn>
                    <a:cxn ang="0">
                      <a:pos x="104" y="0"/>
                    </a:cxn>
                  </a:cxnLst>
                  <a:rect l="0" t="0" r="r" b="b"/>
                  <a:pathLst>
                    <a:path w="207" h="219">
                      <a:moveTo>
                        <a:pt x="104" y="0"/>
                      </a:moveTo>
                      <a:lnTo>
                        <a:pt x="83" y="2"/>
                      </a:lnTo>
                      <a:lnTo>
                        <a:pt x="63" y="9"/>
                      </a:lnTo>
                      <a:lnTo>
                        <a:pt x="46" y="18"/>
                      </a:lnTo>
                      <a:lnTo>
                        <a:pt x="30" y="32"/>
                      </a:lnTo>
                      <a:lnTo>
                        <a:pt x="17" y="48"/>
                      </a:lnTo>
                      <a:lnTo>
                        <a:pt x="8" y="67"/>
                      </a:lnTo>
                      <a:lnTo>
                        <a:pt x="2" y="88"/>
                      </a:lnTo>
                      <a:lnTo>
                        <a:pt x="0" y="109"/>
                      </a:lnTo>
                      <a:lnTo>
                        <a:pt x="2" y="131"/>
                      </a:lnTo>
                      <a:lnTo>
                        <a:pt x="8" y="152"/>
                      </a:lnTo>
                      <a:lnTo>
                        <a:pt x="17" y="171"/>
                      </a:lnTo>
                      <a:lnTo>
                        <a:pt x="30" y="187"/>
                      </a:lnTo>
                      <a:lnTo>
                        <a:pt x="46" y="201"/>
                      </a:lnTo>
                      <a:lnTo>
                        <a:pt x="63" y="210"/>
                      </a:lnTo>
                      <a:lnTo>
                        <a:pt x="83" y="217"/>
                      </a:lnTo>
                      <a:lnTo>
                        <a:pt x="104" y="219"/>
                      </a:lnTo>
                      <a:lnTo>
                        <a:pt x="124" y="217"/>
                      </a:lnTo>
                      <a:lnTo>
                        <a:pt x="144" y="210"/>
                      </a:lnTo>
                      <a:lnTo>
                        <a:pt x="161" y="201"/>
                      </a:lnTo>
                      <a:lnTo>
                        <a:pt x="176" y="187"/>
                      </a:lnTo>
                      <a:lnTo>
                        <a:pt x="189" y="171"/>
                      </a:lnTo>
                      <a:lnTo>
                        <a:pt x="199" y="152"/>
                      </a:lnTo>
                      <a:lnTo>
                        <a:pt x="205" y="131"/>
                      </a:lnTo>
                      <a:lnTo>
                        <a:pt x="207" y="109"/>
                      </a:lnTo>
                      <a:lnTo>
                        <a:pt x="205" y="88"/>
                      </a:lnTo>
                      <a:lnTo>
                        <a:pt x="199" y="67"/>
                      </a:lnTo>
                      <a:lnTo>
                        <a:pt x="189" y="48"/>
                      </a:lnTo>
                      <a:lnTo>
                        <a:pt x="176" y="32"/>
                      </a:lnTo>
                      <a:lnTo>
                        <a:pt x="161" y="18"/>
                      </a:lnTo>
                      <a:lnTo>
                        <a:pt x="144" y="9"/>
                      </a:lnTo>
                      <a:lnTo>
                        <a:pt x="124" y="2"/>
                      </a:lnTo>
                      <a:lnTo>
                        <a:pt x="104" y="0"/>
                      </a:lnTo>
                      <a:close/>
                    </a:path>
                  </a:pathLst>
                </a:custGeom>
                <a:solidFill>
                  <a:srgbClr val="7577AF"/>
                </a:solidFill>
                <a:ln w="9525">
                  <a:noFill/>
                  <a:round/>
                  <a:headEnd/>
                  <a:tailEnd/>
                </a:ln>
              </p:spPr>
              <p:txBody>
                <a:bodyPr/>
                <a:lstStyle/>
                <a:p>
                  <a:endParaRPr lang="es-MX"/>
                </a:p>
              </p:txBody>
            </p:sp>
            <p:sp>
              <p:nvSpPr>
                <p:cNvPr id="76509" name="Freeform 4829"/>
                <p:cNvSpPr>
                  <a:spLocks noChangeAspect="1"/>
                </p:cNvSpPr>
                <p:nvPr/>
              </p:nvSpPr>
              <p:spPr bwMode="auto">
                <a:xfrm flipH="1">
                  <a:off x="4668" y="3686"/>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510" name="Freeform 4830"/>
                <p:cNvSpPr>
                  <a:spLocks noChangeAspect="1"/>
                </p:cNvSpPr>
                <p:nvPr/>
              </p:nvSpPr>
              <p:spPr bwMode="auto">
                <a:xfrm flipH="1">
                  <a:off x="4456" y="3691"/>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511" name="Freeform 4831"/>
                <p:cNvSpPr>
                  <a:spLocks noChangeAspect="1"/>
                </p:cNvSpPr>
                <p:nvPr/>
              </p:nvSpPr>
              <p:spPr bwMode="auto">
                <a:xfrm flipH="1">
                  <a:off x="5456" y="3732"/>
                  <a:ext cx="39" cy="44"/>
                </a:xfrm>
                <a:custGeom>
                  <a:avLst/>
                  <a:gdLst/>
                  <a:ahLst/>
                  <a:cxnLst>
                    <a:cxn ang="0">
                      <a:pos x="32" y="0"/>
                    </a:cxn>
                    <a:cxn ang="0">
                      <a:pos x="20" y="2"/>
                    </a:cxn>
                    <a:cxn ang="0">
                      <a:pos x="9" y="10"/>
                    </a:cxn>
                    <a:cxn ang="0">
                      <a:pos x="2" y="22"/>
                    </a:cxn>
                    <a:cxn ang="0">
                      <a:pos x="0" y="36"/>
                    </a:cxn>
                    <a:cxn ang="0">
                      <a:pos x="2" y="49"/>
                    </a:cxn>
                    <a:cxn ang="0">
                      <a:pos x="9" y="61"/>
                    </a:cxn>
                    <a:cxn ang="0">
                      <a:pos x="20" y="69"/>
                    </a:cxn>
                    <a:cxn ang="0">
                      <a:pos x="32" y="71"/>
                    </a:cxn>
                    <a:cxn ang="0">
                      <a:pos x="45" y="69"/>
                    </a:cxn>
                    <a:cxn ang="0">
                      <a:pos x="54" y="61"/>
                    </a:cxn>
                    <a:cxn ang="0">
                      <a:pos x="61" y="49"/>
                    </a:cxn>
                    <a:cxn ang="0">
                      <a:pos x="63" y="36"/>
                    </a:cxn>
                    <a:cxn ang="0">
                      <a:pos x="61" y="22"/>
                    </a:cxn>
                    <a:cxn ang="0">
                      <a:pos x="54" y="10"/>
                    </a:cxn>
                    <a:cxn ang="0">
                      <a:pos x="45" y="2"/>
                    </a:cxn>
                    <a:cxn ang="0">
                      <a:pos x="32" y="0"/>
                    </a:cxn>
                  </a:cxnLst>
                  <a:rect l="0" t="0" r="r" b="b"/>
                  <a:pathLst>
                    <a:path w="63" h="71">
                      <a:moveTo>
                        <a:pt x="32" y="0"/>
                      </a:moveTo>
                      <a:lnTo>
                        <a:pt x="20" y="2"/>
                      </a:lnTo>
                      <a:lnTo>
                        <a:pt x="9" y="10"/>
                      </a:lnTo>
                      <a:lnTo>
                        <a:pt x="2" y="22"/>
                      </a:lnTo>
                      <a:lnTo>
                        <a:pt x="0" y="36"/>
                      </a:lnTo>
                      <a:lnTo>
                        <a:pt x="2" y="49"/>
                      </a:lnTo>
                      <a:lnTo>
                        <a:pt x="9" y="61"/>
                      </a:lnTo>
                      <a:lnTo>
                        <a:pt x="20" y="69"/>
                      </a:lnTo>
                      <a:lnTo>
                        <a:pt x="32" y="71"/>
                      </a:lnTo>
                      <a:lnTo>
                        <a:pt x="45" y="69"/>
                      </a:lnTo>
                      <a:lnTo>
                        <a:pt x="54" y="61"/>
                      </a:lnTo>
                      <a:lnTo>
                        <a:pt x="61" y="49"/>
                      </a:lnTo>
                      <a:lnTo>
                        <a:pt x="63" y="36"/>
                      </a:lnTo>
                      <a:lnTo>
                        <a:pt x="61" y="22"/>
                      </a:lnTo>
                      <a:lnTo>
                        <a:pt x="54" y="10"/>
                      </a:lnTo>
                      <a:lnTo>
                        <a:pt x="45" y="2"/>
                      </a:lnTo>
                      <a:lnTo>
                        <a:pt x="32" y="0"/>
                      </a:lnTo>
                      <a:close/>
                    </a:path>
                  </a:pathLst>
                </a:custGeom>
                <a:solidFill>
                  <a:srgbClr val="333D56"/>
                </a:solidFill>
                <a:ln w="9525">
                  <a:noFill/>
                  <a:round/>
                  <a:headEnd/>
                  <a:tailEnd/>
                </a:ln>
              </p:spPr>
              <p:txBody>
                <a:bodyPr/>
                <a:lstStyle/>
                <a:p>
                  <a:endParaRPr lang="es-MX"/>
                </a:p>
              </p:txBody>
            </p:sp>
            <p:sp>
              <p:nvSpPr>
                <p:cNvPr id="76512" name="Freeform 4832"/>
                <p:cNvSpPr>
                  <a:spLocks noChangeAspect="1"/>
                </p:cNvSpPr>
                <p:nvPr/>
              </p:nvSpPr>
              <p:spPr bwMode="auto">
                <a:xfrm flipH="1">
                  <a:off x="4715" y="3729"/>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513" name="Freeform 4833"/>
                <p:cNvSpPr>
                  <a:spLocks noChangeAspect="1"/>
                </p:cNvSpPr>
                <p:nvPr/>
              </p:nvSpPr>
              <p:spPr bwMode="auto">
                <a:xfrm flipH="1">
                  <a:off x="4503" y="3733"/>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514" name="Freeform 4834"/>
                <p:cNvSpPr>
                  <a:spLocks noChangeAspect="1"/>
                </p:cNvSpPr>
                <p:nvPr/>
              </p:nvSpPr>
              <p:spPr bwMode="auto">
                <a:xfrm flipH="1">
                  <a:off x="5450" y="3730"/>
                  <a:ext cx="37" cy="44"/>
                </a:xfrm>
                <a:custGeom>
                  <a:avLst/>
                  <a:gdLst/>
                  <a:ahLst/>
                  <a:cxnLst>
                    <a:cxn ang="0">
                      <a:pos x="32" y="0"/>
                    </a:cxn>
                    <a:cxn ang="0">
                      <a:pos x="19" y="3"/>
                    </a:cxn>
                    <a:cxn ang="0">
                      <a:pos x="10" y="11"/>
                    </a:cxn>
                    <a:cxn ang="0">
                      <a:pos x="3" y="22"/>
                    </a:cxn>
                    <a:cxn ang="0">
                      <a:pos x="0" y="37"/>
                    </a:cxn>
                    <a:cxn ang="0">
                      <a:pos x="3" y="51"/>
                    </a:cxn>
                    <a:cxn ang="0">
                      <a:pos x="10" y="63"/>
                    </a:cxn>
                    <a:cxn ang="0">
                      <a:pos x="19" y="71"/>
                    </a:cxn>
                    <a:cxn ang="0">
                      <a:pos x="32" y="73"/>
                    </a:cxn>
                    <a:cxn ang="0">
                      <a:pos x="44" y="71"/>
                    </a:cxn>
                    <a:cxn ang="0">
                      <a:pos x="53" y="63"/>
                    </a:cxn>
                    <a:cxn ang="0">
                      <a:pos x="60" y="51"/>
                    </a:cxn>
                    <a:cxn ang="0">
                      <a:pos x="63" y="37"/>
                    </a:cxn>
                    <a:cxn ang="0">
                      <a:pos x="60" y="22"/>
                    </a:cxn>
                    <a:cxn ang="0">
                      <a:pos x="53" y="11"/>
                    </a:cxn>
                    <a:cxn ang="0">
                      <a:pos x="44" y="3"/>
                    </a:cxn>
                    <a:cxn ang="0">
                      <a:pos x="32" y="0"/>
                    </a:cxn>
                  </a:cxnLst>
                  <a:rect l="0" t="0" r="r" b="b"/>
                  <a:pathLst>
                    <a:path w="63" h="73">
                      <a:moveTo>
                        <a:pt x="32" y="0"/>
                      </a:moveTo>
                      <a:lnTo>
                        <a:pt x="19" y="3"/>
                      </a:lnTo>
                      <a:lnTo>
                        <a:pt x="10" y="11"/>
                      </a:lnTo>
                      <a:lnTo>
                        <a:pt x="3" y="22"/>
                      </a:lnTo>
                      <a:lnTo>
                        <a:pt x="0" y="37"/>
                      </a:lnTo>
                      <a:lnTo>
                        <a:pt x="3" y="51"/>
                      </a:lnTo>
                      <a:lnTo>
                        <a:pt x="10" y="63"/>
                      </a:lnTo>
                      <a:lnTo>
                        <a:pt x="19" y="71"/>
                      </a:lnTo>
                      <a:lnTo>
                        <a:pt x="32" y="73"/>
                      </a:lnTo>
                      <a:lnTo>
                        <a:pt x="44" y="71"/>
                      </a:lnTo>
                      <a:lnTo>
                        <a:pt x="53" y="63"/>
                      </a:lnTo>
                      <a:lnTo>
                        <a:pt x="60" y="51"/>
                      </a:lnTo>
                      <a:lnTo>
                        <a:pt x="63" y="37"/>
                      </a:lnTo>
                      <a:lnTo>
                        <a:pt x="60" y="22"/>
                      </a:lnTo>
                      <a:lnTo>
                        <a:pt x="53" y="11"/>
                      </a:lnTo>
                      <a:lnTo>
                        <a:pt x="44" y="3"/>
                      </a:lnTo>
                      <a:lnTo>
                        <a:pt x="32" y="0"/>
                      </a:lnTo>
                      <a:close/>
                    </a:path>
                  </a:pathLst>
                </a:custGeom>
                <a:solidFill>
                  <a:srgbClr val="B2AFD8"/>
                </a:solidFill>
                <a:ln w="9525">
                  <a:noFill/>
                  <a:round/>
                  <a:headEnd/>
                  <a:tailEnd/>
                </a:ln>
              </p:spPr>
              <p:txBody>
                <a:bodyPr/>
                <a:lstStyle/>
                <a:p>
                  <a:endParaRPr lang="es-MX"/>
                </a:p>
              </p:txBody>
            </p:sp>
            <p:sp>
              <p:nvSpPr>
                <p:cNvPr id="76515" name="Freeform 4835"/>
                <p:cNvSpPr>
                  <a:spLocks noChangeAspect="1"/>
                </p:cNvSpPr>
                <p:nvPr/>
              </p:nvSpPr>
              <p:spPr bwMode="auto">
                <a:xfrm flipH="1">
                  <a:off x="4709" y="3727"/>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516" name="Freeform 4836"/>
                <p:cNvSpPr>
                  <a:spLocks noChangeAspect="1"/>
                </p:cNvSpPr>
                <p:nvPr/>
              </p:nvSpPr>
              <p:spPr bwMode="auto">
                <a:xfrm flipH="1">
                  <a:off x="4497" y="3732"/>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517" name="Freeform 4837"/>
                <p:cNvSpPr>
                  <a:spLocks noChangeAspect="1"/>
                </p:cNvSpPr>
                <p:nvPr/>
              </p:nvSpPr>
              <p:spPr bwMode="auto">
                <a:xfrm flipH="1">
                  <a:off x="5468" y="3713"/>
                  <a:ext cx="46" cy="84"/>
                </a:xfrm>
                <a:custGeom>
                  <a:avLst/>
                  <a:gdLst/>
                  <a:ahLst/>
                  <a:cxnLst>
                    <a:cxn ang="0">
                      <a:pos x="66" y="0"/>
                    </a:cxn>
                    <a:cxn ang="0">
                      <a:pos x="43" y="11"/>
                    </a:cxn>
                    <a:cxn ang="0">
                      <a:pos x="27" y="26"/>
                    </a:cxn>
                    <a:cxn ang="0">
                      <a:pos x="17" y="42"/>
                    </a:cxn>
                    <a:cxn ang="0">
                      <a:pos x="12" y="60"/>
                    </a:cxn>
                    <a:cxn ang="0">
                      <a:pos x="15" y="78"/>
                    </a:cxn>
                    <a:cxn ang="0">
                      <a:pos x="23" y="97"/>
                    </a:cxn>
                    <a:cxn ang="0">
                      <a:pos x="35" y="114"/>
                    </a:cxn>
                    <a:cxn ang="0">
                      <a:pos x="55" y="130"/>
                    </a:cxn>
                    <a:cxn ang="0">
                      <a:pos x="76" y="133"/>
                    </a:cxn>
                    <a:cxn ang="0">
                      <a:pos x="32" y="138"/>
                    </a:cxn>
                    <a:cxn ang="0">
                      <a:pos x="16" y="121"/>
                    </a:cxn>
                    <a:cxn ang="0">
                      <a:pos x="5" y="99"/>
                    </a:cxn>
                    <a:cxn ang="0">
                      <a:pos x="0" y="76"/>
                    </a:cxn>
                    <a:cxn ang="0">
                      <a:pos x="0" y="53"/>
                    </a:cxn>
                    <a:cxn ang="0">
                      <a:pos x="7" y="31"/>
                    </a:cxn>
                    <a:cxn ang="0">
                      <a:pos x="19" y="14"/>
                    </a:cxn>
                    <a:cxn ang="0">
                      <a:pos x="40" y="3"/>
                    </a:cxn>
                    <a:cxn ang="0">
                      <a:pos x="66" y="0"/>
                    </a:cxn>
                  </a:cxnLst>
                  <a:rect l="0" t="0" r="r" b="b"/>
                  <a:pathLst>
                    <a:path w="76" h="138">
                      <a:moveTo>
                        <a:pt x="66" y="0"/>
                      </a:moveTo>
                      <a:lnTo>
                        <a:pt x="43" y="11"/>
                      </a:lnTo>
                      <a:lnTo>
                        <a:pt x="27" y="26"/>
                      </a:lnTo>
                      <a:lnTo>
                        <a:pt x="17" y="42"/>
                      </a:lnTo>
                      <a:lnTo>
                        <a:pt x="12" y="60"/>
                      </a:lnTo>
                      <a:lnTo>
                        <a:pt x="15" y="78"/>
                      </a:lnTo>
                      <a:lnTo>
                        <a:pt x="23" y="97"/>
                      </a:lnTo>
                      <a:lnTo>
                        <a:pt x="35" y="114"/>
                      </a:lnTo>
                      <a:lnTo>
                        <a:pt x="55" y="130"/>
                      </a:lnTo>
                      <a:lnTo>
                        <a:pt x="76" y="133"/>
                      </a:lnTo>
                      <a:lnTo>
                        <a:pt x="32" y="138"/>
                      </a:lnTo>
                      <a:lnTo>
                        <a:pt x="16" y="121"/>
                      </a:lnTo>
                      <a:lnTo>
                        <a:pt x="5" y="99"/>
                      </a:lnTo>
                      <a:lnTo>
                        <a:pt x="0" y="76"/>
                      </a:lnTo>
                      <a:lnTo>
                        <a:pt x="0" y="53"/>
                      </a:lnTo>
                      <a:lnTo>
                        <a:pt x="7" y="31"/>
                      </a:lnTo>
                      <a:lnTo>
                        <a:pt x="19" y="14"/>
                      </a:lnTo>
                      <a:lnTo>
                        <a:pt x="40" y="3"/>
                      </a:lnTo>
                      <a:lnTo>
                        <a:pt x="66" y="0"/>
                      </a:lnTo>
                      <a:close/>
                    </a:path>
                  </a:pathLst>
                </a:custGeom>
                <a:solidFill>
                  <a:srgbClr val="59637C"/>
                </a:solidFill>
                <a:ln w="9525">
                  <a:noFill/>
                  <a:round/>
                  <a:headEnd/>
                  <a:tailEnd/>
                </a:ln>
              </p:spPr>
              <p:txBody>
                <a:bodyPr/>
                <a:lstStyle/>
                <a:p>
                  <a:endParaRPr lang="es-MX"/>
                </a:p>
              </p:txBody>
            </p:sp>
            <p:sp>
              <p:nvSpPr>
                <p:cNvPr id="76518" name="Freeform 4838"/>
                <p:cNvSpPr>
                  <a:spLocks noChangeAspect="1"/>
                </p:cNvSpPr>
                <p:nvPr/>
              </p:nvSpPr>
              <p:spPr bwMode="auto">
                <a:xfrm flipH="1">
                  <a:off x="4727" y="3712"/>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519" name="Freeform 4839"/>
                <p:cNvSpPr>
                  <a:spLocks noChangeAspect="1"/>
                </p:cNvSpPr>
                <p:nvPr/>
              </p:nvSpPr>
              <p:spPr bwMode="auto">
                <a:xfrm flipH="1">
                  <a:off x="4514" y="3717"/>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520" name="Freeform 4840"/>
                <p:cNvSpPr>
                  <a:spLocks noChangeAspect="1"/>
                </p:cNvSpPr>
                <p:nvPr/>
              </p:nvSpPr>
              <p:spPr bwMode="auto">
                <a:xfrm flipH="1">
                  <a:off x="5415" y="3697"/>
                  <a:ext cx="60" cy="114"/>
                </a:xfrm>
                <a:custGeom>
                  <a:avLst/>
                  <a:gdLst/>
                  <a:ahLst/>
                  <a:cxnLst>
                    <a:cxn ang="0">
                      <a:pos x="101" y="106"/>
                    </a:cxn>
                    <a:cxn ang="0">
                      <a:pos x="94" y="125"/>
                    </a:cxn>
                    <a:cxn ang="0">
                      <a:pos x="88" y="140"/>
                    </a:cxn>
                    <a:cxn ang="0">
                      <a:pos x="82" y="152"/>
                    </a:cxn>
                    <a:cxn ang="0">
                      <a:pos x="75" y="164"/>
                    </a:cxn>
                    <a:cxn ang="0">
                      <a:pos x="66" y="172"/>
                    </a:cxn>
                    <a:cxn ang="0">
                      <a:pos x="54" y="179"/>
                    </a:cxn>
                    <a:cxn ang="0">
                      <a:pos x="39" y="185"/>
                    </a:cxn>
                    <a:cxn ang="0">
                      <a:pos x="20" y="188"/>
                    </a:cxn>
                    <a:cxn ang="0">
                      <a:pos x="31" y="179"/>
                    </a:cxn>
                    <a:cxn ang="0">
                      <a:pos x="40" y="170"/>
                    </a:cxn>
                    <a:cxn ang="0">
                      <a:pos x="47" y="162"/>
                    </a:cxn>
                    <a:cxn ang="0">
                      <a:pos x="53" y="152"/>
                    </a:cxn>
                    <a:cxn ang="0">
                      <a:pos x="59" y="143"/>
                    </a:cxn>
                    <a:cxn ang="0">
                      <a:pos x="65" y="134"/>
                    </a:cxn>
                    <a:cxn ang="0">
                      <a:pos x="69" y="122"/>
                    </a:cxn>
                    <a:cxn ang="0">
                      <a:pos x="76" y="109"/>
                    </a:cxn>
                    <a:cxn ang="0">
                      <a:pos x="74" y="86"/>
                    </a:cxn>
                    <a:cxn ang="0">
                      <a:pos x="71" y="67"/>
                    </a:cxn>
                    <a:cxn ang="0">
                      <a:pos x="67" y="53"/>
                    </a:cxn>
                    <a:cxn ang="0">
                      <a:pos x="60" y="42"/>
                    </a:cxn>
                    <a:cxn ang="0">
                      <a:pos x="50" y="31"/>
                    </a:cxn>
                    <a:cxn ang="0">
                      <a:pos x="37" y="23"/>
                    </a:cxn>
                    <a:cxn ang="0">
                      <a:pos x="21" y="14"/>
                    </a:cxn>
                    <a:cxn ang="0">
                      <a:pos x="0" y="4"/>
                    </a:cxn>
                    <a:cxn ang="0">
                      <a:pos x="27" y="0"/>
                    </a:cxn>
                    <a:cxn ang="0">
                      <a:pos x="47" y="4"/>
                    </a:cxn>
                    <a:cxn ang="0">
                      <a:pos x="65" y="13"/>
                    </a:cxn>
                    <a:cxn ang="0">
                      <a:pos x="78" y="27"/>
                    </a:cxn>
                    <a:cxn ang="0">
                      <a:pos x="88" y="44"/>
                    </a:cxn>
                    <a:cxn ang="0">
                      <a:pos x="94" y="64"/>
                    </a:cxn>
                    <a:cxn ang="0">
                      <a:pos x="99" y="86"/>
                    </a:cxn>
                    <a:cxn ang="0">
                      <a:pos x="101" y="106"/>
                    </a:cxn>
                  </a:cxnLst>
                  <a:rect l="0" t="0" r="r" b="b"/>
                  <a:pathLst>
                    <a:path w="101" h="188">
                      <a:moveTo>
                        <a:pt x="101" y="106"/>
                      </a:moveTo>
                      <a:lnTo>
                        <a:pt x="94" y="125"/>
                      </a:lnTo>
                      <a:lnTo>
                        <a:pt x="88" y="140"/>
                      </a:lnTo>
                      <a:lnTo>
                        <a:pt x="82" y="152"/>
                      </a:lnTo>
                      <a:lnTo>
                        <a:pt x="75" y="164"/>
                      </a:lnTo>
                      <a:lnTo>
                        <a:pt x="66" y="172"/>
                      </a:lnTo>
                      <a:lnTo>
                        <a:pt x="54" y="179"/>
                      </a:lnTo>
                      <a:lnTo>
                        <a:pt x="39" y="185"/>
                      </a:lnTo>
                      <a:lnTo>
                        <a:pt x="20" y="188"/>
                      </a:lnTo>
                      <a:lnTo>
                        <a:pt x="31" y="179"/>
                      </a:lnTo>
                      <a:lnTo>
                        <a:pt x="40" y="170"/>
                      </a:lnTo>
                      <a:lnTo>
                        <a:pt x="47" y="162"/>
                      </a:lnTo>
                      <a:lnTo>
                        <a:pt x="53" y="152"/>
                      </a:lnTo>
                      <a:lnTo>
                        <a:pt x="59" y="143"/>
                      </a:lnTo>
                      <a:lnTo>
                        <a:pt x="65" y="134"/>
                      </a:lnTo>
                      <a:lnTo>
                        <a:pt x="69" y="122"/>
                      </a:lnTo>
                      <a:lnTo>
                        <a:pt x="76" y="109"/>
                      </a:lnTo>
                      <a:lnTo>
                        <a:pt x="74" y="86"/>
                      </a:lnTo>
                      <a:lnTo>
                        <a:pt x="71" y="67"/>
                      </a:lnTo>
                      <a:lnTo>
                        <a:pt x="67" y="53"/>
                      </a:lnTo>
                      <a:lnTo>
                        <a:pt x="60" y="42"/>
                      </a:lnTo>
                      <a:lnTo>
                        <a:pt x="50" y="31"/>
                      </a:lnTo>
                      <a:lnTo>
                        <a:pt x="37" y="23"/>
                      </a:lnTo>
                      <a:lnTo>
                        <a:pt x="21" y="14"/>
                      </a:lnTo>
                      <a:lnTo>
                        <a:pt x="0" y="4"/>
                      </a:lnTo>
                      <a:lnTo>
                        <a:pt x="27" y="0"/>
                      </a:lnTo>
                      <a:lnTo>
                        <a:pt x="47" y="4"/>
                      </a:lnTo>
                      <a:lnTo>
                        <a:pt x="65" y="13"/>
                      </a:lnTo>
                      <a:lnTo>
                        <a:pt x="78" y="27"/>
                      </a:lnTo>
                      <a:lnTo>
                        <a:pt x="88" y="44"/>
                      </a:lnTo>
                      <a:lnTo>
                        <a:pt x="94" y="64"/>
                      </a:lnTo>
                      <a:lnTo>
                        <a:pt x="99" y="86"/>
                      </a:lnTo>
                      <a:lnTo>
                        <a:pt x="101" y="106"/>
                      </a:lnTo>
                      <a:close/>
                    </a:path>
                  </a:pathLst>
                </a:custGeom>
                <a:solidFill>
                  <a:srgbClr val="59637C"/>
                </a:solidFill>
                <a:ln w="9525">
                  <a:noFill/>
                  <a:round/>
                  <a:headEnd/>
                  <a:tailEnd/>
                </a:ln>
              </p:spPr>
              <p:txBody>
                <a:bodyPr/>
                <a:lstStyle/>
                <a:p>
                  <a:endParaRPr lang="es-MX"/>
                </a:p>
              </p:txBody>
            </p:sp>
            <p:sp>
              <p:nvSpPr>
                <p:cNvPr id="76521" name="Freeform 4841"/>
                <p:cNvSpPr>
                  <a:spLocks noChangeAspect="1"/>
                </p:cNvSpPr>
                <p:nvPr/>
              </p:nvSpPr>
              <p:spPr bwMode="auto">
                <a:xfrm flipH="1">
                  <a:off x="4677" y="3696"/>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522" name="Freeform 4842"/>
                <p:cNvSpPr>
                  <a:spLocks noChangeAspect="1"/>
                </p:cNvSpPr>
                <p:nvPr/>
              </p:nvSpPr>
              <p:spPr bwMode="auto">
                <a:xfrm flipH="1">
                  <a:off x="4463" y="3701"/>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523" name="Freeform 4843"/>
                <p:cNvSpPr>
                  <a:spLocks noChangeAspect="1"/>
                </p:cNvSpPr>
                <p:nvPr/>
              </p:nvSpPr>
              <p:spPr bwMode="auto">
                <a:xfrm flipH="1">
                  <a:off x="5473" y="3703"/>
                  <a:ext cx="51" cy="108"/>
                </a:xfrm>
                <a:custGeom>
                  <a:avLst/>
                  <a:gdLst/>
                  <a:ahLst/>
                  <a:cxnLst>
                    <a:cxn ang="0">
                      <a:pos x="48" y="0"/>
                    </a:cxn>
                    <a:cxn ang="0">
                      <a:pos x="31" y="13"/>
                    </a:cxn>
                    <a:cxn ang="0">
                      <a:pos x="18" y="26"/>
                    </a:cxn>
                    <a:cxn ang="0">
                      <a:pos x="9" y="39"/>
                    </a:cxn>
                    <a:cxn ang="0">
                      <a:pos x="3" y="53"/>
                    </a:cxn>
                    <a:cxn ang="0">
                      <a:pos x="0" y="67"/>
                    </a:cxn>
                    <a:cxn ang="0">
                      <a:pos x="0" y="83"/>
                    </a:cxn>
                    <a:cxn ang="0">
                      <a:pos x="2" y="100"/>
                    </a:cxn>
                    <a:cxn ang="0">
                      <a:pos x="5" y="121"/>
                    </a:cxn>
                    <a:cxn ang="0">
                      <a:pos x="15" y="134"/>
                    </a:cxn>
                    <a:cxn ang="0">
                      <a:pos x="23" y="146"/>
                    </a:cxn>
                    <a:cxn ang="0">
                      <a:pos x="31" y="155"/>
                    </a:cxn>
                    <a:cxn ang="0">
                      <a:pos x="38" y="162"/>
                    </a:cxn>
                    <a:cxn ang="0">
                      <a:pos x="46" y="168"/>
                    </a:cxn>
                    <a:cxn ang="0">
                      <a:pos x="56" y="171"/>
                    </a:cxn>
                    <a:cxn ang="0">
                      <a:pos x="68" y="175"/>
                    </a:cxn>
                    <a:cxn ang="0">
                      <a:pos x="84" y="177"/>
                    </a:cxn>
                    <a:cxn ang="0">
                      <a:pos x="69" y="171"/>
                    </a:cxn>
                    <a:cxn ang="0">
                      <a:pos x="57" y="166"/>
                    </a:cxn>
                    <a:cxn ang="0">
                      <a:pos x="48" y="160"/>
                    </a:cxn>
                    <a:cxn ang="0">
                      <a:pos x="41" y="154"/>
                    </a:cxn>
                    <a:cxn ang="0">
                      <a:pos x="34" y="147"/>
                    </a:cxn>
                    <a:cxn ang="0">
                      <a:pos x="28" y="139"/>
                    </a:cxn>
                    <a:cxn ang="0">
                      <a:pos x="21" y="128"/>
                    </a:cxn>
                    <a:cxn ang="0">
                      <a:pos x="12" y="114"/>
                    </a:cxn>
                    <a:cxn ang="0">
                      <a:pos x="9" y="94"/>
                    </a:cxn>
                    <a:cxn ang="0">
                      <a:pos x="8" y="78"/>
                    </a:cxn>
                    <a:cxn ang="0">
                      <a:pos x="9" y="64"/>
                    </a:cxn>
                    <a:cxn ang="0">
                      <a:pos x="12" y="53"/>
                    </a:cxn>
                    <a:cxn ang="0">
                      <a:pos x="18" y="41"/>
                    </a:cxn>
                    <a:cxn ang="0">
                      <a:pos x="26" y="28"/>
                    </a:cxn>
                    <a:cxn ang="0">
                      <a:pos x="35" y="15"/>
                    </a:cxn>
                    <a:cxn ang="0">
                      <a:pos x="48" y="0"/>
                    </a:cxn>
                  </a:cxnLst>
                  <a:rect l="0" t="0" r="r" b="b"/>
                  <a:pathLst>
                    <a:path w="84" h="177">
                      <a:moveTo>
                        <a:pt x="48" y="0"/>
                      </a:moveTo>
                      <a:lnTo>
                        <a:pt x="31" y="13"/>
                      </a:lnTo>
                      <a:lnTo>
                        <a:pt x="18" y="26"/>
                      </a:lnTo>
                      <a:lnTo>
                        <a:pt x="9" y="39"/>
                      </a:lnTo>
                      <a:lnTo>
                        <a:pt x="3" y="53"/>
                      </a:lnTo>
                      <a:lnTo>
                        <a:pt x="0" y="67"/>
                      </a:lnTo>
                      <a:lnTo>
                        <a:pt x="0" y="83"/>
                      </a:lnTo>
                      <a:lnTo>
                        <a:pt x="2" y="100"/>
                      </a:lnTo>
                      <a:lnTo>
                        <a:pt x="5" y="121"/>
                      </a:lnTo>
                      <a:lnTo>
                        <a:pt x="15" y="134"/>
                      </a:lnTo>
                      <a:lnTo>
                        <a:pt x="23" y="146"/>
                      </a:lnTo>
                      <a:lnTo>
                        <a:pt x="31" y="155"/>
                      </a:lnTo>
                      <a:lnTo>
                        <a:pt x="38" y="162"/>
                      </a:lnTo>
                      <a:lnTo>
                        <a:pt x="46" y="168"/>
                      </a:lnTo>
                      <a:lnTo>
                        <a:pt x="56" y="171"/>
                      </a:lnTo>
                      <a:lnTo>
                        <a:pt x="68" y="175"/>
                      </a:lnTo>
                      <a:lnTo>
                        <a:pt x="84" y="177"/>
                      </a:lnTo>
                      <a:lnTo>
                        <a:pt x="69" y="171"/>
                      </a:lnTo>
                      <a:lnTo>
                        <a:pt x="57" y="166"/>
                      </a:lnTo>
                      <a:lnTo>
                        <a:pt x="48" y="160"/>
                      </a:lnTo>
                      <a:lnTo>
                        <a:pt x="41" y="154"/>
                      </a:lnTo>
                      <a:lnTo>
                        <a:pt x="34" y="147"/>
                      </a:lnTo>
                      <a:lnTo>
                        <a:pt x="28" y="139"/>
                      </a:lnTo>
                      <a:lnTo>
                        <a:pt x="21" y="128"/>
                      </a:lnTo>
                      <a:lnTo>
                        <a:pt x="12" y="114"/>
                      </a:lnTo>
                      <a:lnTo>
                        <a:pt x="9" y="94"/>
                      </a:lnTo>
                      <a:lnTo>
                        <a:pt x="8" y="78"/>
                      </a:lnTo>
                      <a:lnTo>
                        <a:pt x="9" y="64"/>
                      </a:lnTo>
                      <a:lnTo>
                        <a:pt x="12" y="53"/>
                      </a:lnTo>
                      <a:lnTo>
                        <a:pt x="18" y="41"/>
                      </a:lnTo>
                      <a:lnTo>
                        <a:pt x="26" y="28"/>
                      </a:lnTo>
                      <a:lnTo>
                        <a:pt x="35" y="15"/>
                      </a:lnTo>
                      <a:lnTo>
                        <a:pt x="48" y="0"/>
                      </a:lnTo>
                      <a:close/>
                    </a:path>
                  </a:pathLst>
                </a:custGeom>
                <a:solidFill>
                  <a:srgbClr val="B2AFD8"/>
                </a:solidFill>
                <a:ln w="9525">
                  <a:noFill/>
                  <a:round/>
                  <a:headEnd/>
                  <a:tailEnd/>
                </a:ln>
              </p:spPr>
              <p:txBody>
                <a:bodyPr/>
                <a:lstStyle/>
                <a:p>
                  <a:endParaRPr lang="es-MX"/>
                </a:p>
              </p:txBody>
            </p:sp>
            <p:sp>
              <p:nvSpPr>
                <p:cNvPr id="76524" name="Freeform 4844"/>
                <p:cNvSpPr>
                  <a:spLocks noChangeAspect="1"/>
                </p:cNvSpPr>
                <p:nvPr/>
              </p:nvSpPr>
              <p:spPr bwMode="auto">
                <a:xfrm flipH="1">
                  <a:off x="4731" y="3702"/>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525" name="Freeform 4845"/>
                <p:cNvSpPr>
                  <a:spLocks noChangeAspect="1"/>
                </p:cNvSpPr>
                <p:nvPr/>
              </p:nvSpPr>
              <p:spPr bwMode="auto">
                <a:xfrm flipH="1">
                  <a:off x="4519" y="3707"/>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526" name="Freeform 4846"/>
                <p:cNvSpPr>
                  <a:spLocks noChangeAspect="1"/>
                </p:cNvSpPr>
                <p:nvPr/>
              </p:nvSpPr>
              <p:spPr bwMode="auto">
                <a:xfrm flipH="1">
                  <a:off x="5486" y="3674"/>
                  <a:ext cx="65" cy="144"/>
                </a:xfrm>
                <a:custGeom>
                  <a:avLst/>
                  <a:gdLst/>
                  <a:ahLst/>
                  <a:cxnLst>
                    <a:cxn ang="0">
                      <a:pos x="108" y="0"/>
                    </a:cxn>
                    <a:cxn ang="0">
                      <a:pos x="83" y="11"/>
                    </a:cxn>
                    <a:cxn ang="0">
                      <a:pos x="63" y="22"/>
                    </a:cxn>
                    <a:cxn ang="0">
                      <a:pos x="49" y="37"/>
                    </a:cxn>
                    <a:cxn ang="0">
                      <a:pos x="38" y="53"/>
                    </a:cxn>
                    <a:cxn ang="0">
                      <a:pos x="30" y="72"/>
                    </a:cxn>
                    <a:cxn ang="0">
                      <a:pos x="24" y="92"/>
                    </a:cxn>
                    <a:cxn ang="0">
                      <a:pos x="19" y="116"/>
                    </a:cxn>
                    <a:cxn ang="0">
                      <a:pos x="15" y="142"/>
                    </a:cxn>
                    <a:cxn ang="0">
                      <a:pos x="26" y="197"/>
                    </a:cxn>
                    <a:cxn ang="0">
                      <a:pos x="55" y="239"/>
                    </a:cxn>
                    <a:cxn ang="0">
                      <a:pos x="23" y="210"/>
                    </a:cxn>
                    <a:cxn ang="0">
                      <a:pos x="0" y="144"/>
                    </a:cxn>
                    <a:cxn ang="0">
                      <a:pos x="3" y="117"/>
                    </a:cxn>
                    <a:cxn ang="0">
                      <a:pos x="8" y="90"/>
                    </a:cxn>
                    <a:cxn ang="0">
                      <a:pos x="13" y="65"/>
                    </a:cxn>
                    <a:cxn ang="0">
                      <a:pos x="23" y="44"/>
                    </a:cxn>
                    <a:cxn ang="0">
                      <a:pos x="37" y="26"/>
                    </a:cxn>
                    <a:cxn ang="0">
                      <a:pos x="54" y="12"/>
                    </a:cxn>
                    <a:cxn ang="0">
                      <a:pos x="78" y="4"/>
                    </a:cxn>
                    <a:cxn ang="0">
                      <a:pos x="108" y="0"/>
                    </a:cxn>
                  </a:cxnLst>
                  <a:rect l="0" t="0" r="r" b="b"/>
                  <a:pathLst>
                    <a:path w="108" h="239">
                      <a:moveTo>
                        <a:pt x="108" y="0"/>
                      </a:moveTo>
                      <a:lnTo>
                        <a:pt x="83" y="11"/>
                      </a:lnTo>
                      <a:lnTo>
                        <a:pt x="63" y="22"/>
                      </a:lnTo>
                      <a:lnTo>
                        <a:pt x="49" y="37"/>
                      </a:lnTo>
                      <a:lnTo>
                        <a:pt x="38" y="53"/>
                      </a:lnTo>
                      <a:lnTo>
                        <a:pt x="30" y="72"/>
                      </a:lnTo>
                      <a:lnTo>
                        <a:pt x="24" y="92"/>
                      </a:lnTo>
                      <a:lnTo>
                        <a:pt x="19" y="116"/>
                      </a:lnTo>
                      <a:lnTo>
                        <a:pt x="15" y="142"/>
                      </a:lnTo>
                      <a:lnTo>
                        <a:pt x="26" y="197"/>
                      </a:lnTo>
                      <a:lnTo>
                        <a:pt x="55" y="239"/>
                      </a:lnTo>
                      <a:lnTo>
                        <a:pt x="23" y="210"/>
                      </a:lnTo>
                      <a:lnTo>
                        <a:pt x="0" y="144"/>
                      </a:lnTo>
                      <a:lnTo>
                        <a:pt x="3" y="117"/>
                      </a:lnTo>
                      <a:lnTo>
                        <a:pt x="8" y="90"/>
                      </a:lnTo>
                      <a:lnTo>
                        <a:pt x="13" y="65"/>
                      </a:lnTo>
                      <a:lnTo>
                        <a:pt x="23" y="44"/>
                      </a:lnTo>
                      <a:lnTo>
                        <a:pt x="37" y="26"/>
                      </a:lnTo>
                      <a:lnTo>
                        <a:pt x="54" y="12"/>
                      </a:lnTo>
                      <a:lnTo>
                        <a:pt x="78" y="4"/>
                      </a:lnTo>
                      <a:lnTo>
                        <a:pt x="108" y="0"/>
                      </a:lnTo>
                      <a:close/>
                    </a:path>
                  </a:pathLst>
                </a:custGeom>
                <a:solidFill>
                  <a:srgbClr val="59637C"/>
                </a:solidFill>
                <a:ln w="9525">
                  <a:noFill/>
                  <a:round/>
                  <a:headEnd/>
                  <a:tailEnd/>
                </a:ln>
              </p:spPr>
              <p:txBody>
                <a:bodyPr/>
                <a:lstStyle/>
                <a:p>
                  <a:endParaRPr lang="es-MX"/>
                </a:p>
              </p:txBody>
            </p:sp>
            <p:sp>
              <p:nvSpPr>
                <p:cNvPr id="76527" name="Freeform 4847"/>
                <p:cNvSpPr>
                  <a:spLocks noChangeAspect="1"/>
                </p:cNvSpPr>
                <p:nvPr/>
              </p:nvSpPr>
              <p:spPr bwMode="auto">
                <a:xfrm flipH="1">
                  <a:off x="4752" y="3674"/>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528" name="Freeform 4848"/>
                <p:cNvSpPr>
                  <a:spLocks noChangeAspect="1"/>
                </p:cNvSpPr>
                <p:nvPr/>
              </p:nvSpPr>
              <p:spPr bwMode="auto">
                <a:xfrm flipH="1">
                  <a:off x="4539" y="3679"/>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529" name="Freeform 4849"/>
                <p:cNvSpPr>
                  <a:spLocks noChangeAspect="1"/>
                </p:cNvSpPr>
                <p:nvPr/>
              </p:nvSpPr>
              <p:spPr bwMode="auto">
                <a:xfrm flipH="1">
                  <a:off x="5158" y="3160"/>
                  <a:ext cx="253" cy="164"/>
                </a:xfrm>
                <a:custGeom>
                  <a:avLst/>
                  <a:gdLst/>
                  <a:ahLst/>
                  <a:cxnLst>
                    <a:cxn ang="0">
                      <a:pos x="421" y="0"/>
                    </a:cxn>
                    <a:cxn ang="0">
                      <a:pos x="417" y="32"/>
                    </a:cxn>
                    <a:cxn ang="0">
                      <a:pos x="381" y="43"/>
                    </a:cxn>
                    <a:cxn ang="0">
                      <a:pos x="362" y="52"/>
                    </a:cxn>
                    <a:cxn ang="0">
                      <a:pos x="341" y="62"/>
                    </a:cxn>
                    <a:cxn ang="0">
                      <a:pos x="320" y="72"/>
                    </a:cxn>
                    <a:cxn ang="0">
                      <a:pos x="300" y="82"/>
                    </a:cxn>
                    <a:cxn ang="0">
                      <a:pos x="279" y="93"/>
                    </a:cxn>
                    <a:cxn ang="0">
                      <a:pos x="259" y="104"/>
                    </a:cxn>
                    <a:cxn ang="0">
                      <a:pos x="239" y="116"/>
                    </a:cxn>
                    <a:cxn ang="0">
                      <a:pos x="219" y="128"/>
                    </a:cxn>
                    <a:cxn ang="0">
                      <a:pos x="199" y="142"/>
                    </a:cxn>
                    <a:cxn ang="0">
                      <a:pos x="181" y="156"/>
                    </a:cxn>
                    <a:cxn ang="0">
                      <a:pos x="164" y="171"/>
                    </a:cxn>
                    <a:cxn ang="0">
                      <a:pos x="146" y="187"/>
                    </a:cxn>
                    <a:cxn ang="0">
                      <a:pos x="131" y="203"/>
                    </a:cxn>
                    <a:cxn ang="0">
                      <a:pos x="118" y="221"/>
                    </a:cxn>
                    <a:cxn ang="0">
                      <a:pos x="105" y="239"/>
                    </a:cxn>
                    <a:cxn ang="0">
                      <a:pos x="95" y="259"/>
                    </a:cxn>
                    <a:cxn ang="0">
                      <a:pos x="0" y="271"/>
                    </a:cxn>
                    <a:cxn ang="0">
                      <a:pos x="15" y="244"/>
                    </a:cxn>
                    <a:cxn ang="0">
                      <a:pos x="34" y="219"/>
                    </a:cxn>
                    <a:cxn ang="0">
                      <a:pos x="54" y="195"/>
                    </a:cxn>
                    <a:cxn ang="0">
                      <a:pos x="76" y="173"/>
                    </a:cxn>
                    <a:cxn ang="0">
                      <a:pos x="102" y="154"/>
                    </a:cxn>
                    <a:cxn ang="0">
                      <a:pos x="128" y="134"/>
                    </a:cxn>
                    <a:cxn ang="0">
                      <a:pos x="156" y="117"/>
                    </a:cxn>
                    <a:cxn ang="0">
                      <a:pos x="184" y="101"/>
                    </a:cxn>
                    <a:cxn ang="0">
                      <a:pos x="213" y="86"/>
                    </a:cxn>
                    <a:cxn ang="0">
                      <a:pos x="243" y="71"/>
                    </a:cxn>
                    <a:cxn ang="0">
                      <a:pos x="274" y="58"/>
                    </a:cxn>
                    <a:cxn ang="0">
                      <a:pos x="304" y="45"/>
                    </a:cxn>
                    <a:cxn ang="0">
                      <a:pos x="334" y="33"/>
                    </a:cxn>
                    <a:cxn ang="0">
                      <a:pos x="364" y="22"/>
                    </a:cxn>
                    <a:cxn ang="0">
                      <a:pos x="393" y="11"/>
                    </a:cxn>
                    <a:cxn ang="0">
                      <a:pos x="421" y="0"/>
                    </a:cxn>
                  </a:cxnLst>
                  <a:rect l="0" t="0" r="r" b="b"/>
                  <a:pathLst>
                    <a:path w="421" h="271">
                      <a:moveTo>
                        <a:pt x="421" y="0"/>
                      </a:moveTo>
                      <a:lnTo>
                        <a:pt x="417" y="32"/>
                      </a:lnTo>
                      <a:lnTo>
                        <a:pt x="381" y="43"/>
                      </a:lnTo>
                      <a:lnTo>
                        <a:pt x="362" y="52"/>
                      </a:lnTo>
                      <a:lnTo>
                        <a:pt x="341" y="62"/>
                      </a:lnTo>
                      <a:lnTo>
                        <a:pt x="320" y="72"/>
                      </a:lnTo>
                      <a:lnTo>
                        <a:pt x="300" y="82"/>
                      </a:lnTo>
                      <a:lnTo>
                        <a:pt x="279" y="93"/>
                      </a:lnTo>
                      <a:lnTo>
                        <a:pt x="259" y="104"/>
                      </a:lnTo>
                      <a:lnTo>
                        <a:pt x="239" y="116"/>
                      </a:lnTo>
                      <a:lnTo>
                        <a:pt x="219" y="128"/>
                      </a:lnTo>
                      <a:lnTo>
                        <a:pt x="199" y="142"/>
                      </a:lnTo>
                      <a:lnTo>
                        <a:pt x="181" y="156"/>
                      </a:lnTo>
                      <a:lnTo>
                        <a:pt x="164" y="171"/>
                      </a:lnTo>
                      <a:lnTo>
                        <a:pt x="146" y="187"/>
                      </a:lnTo>
                      <a:lnTo>
                        <a:pt x="131" y="203"/>
                      </a:lnTo>
                      <a:lnTo>
                        <a:pt x="118" y="221"/>
                      </a:lnTo>
                      <a:lnTo>
                        <a:pt x="105" y="239"/>
                      </a:lnTo>
                      <a:lnTo>
                        <a:pt x="95" y="259"/>
                      </a:lnTo>
                      <a:lnTo>
                        <a:pt x="0" y="271"/>
                      </a:lnTo>
                      <a:lnTo>
                        <a:pt x="15" y="244"/>
                      </a:lnTo>
                      <a:lnTo>
                        <a:pt x="34" y="219"/>
                      </a:lnTo>
                      <a:lnTo>
                        <a:pt x="54" y="195"/>
                      </a:lnTo>
                      <a:lnTo>
                        <a:pt x="76" y="173"/>
                      </a:lnTo>
                      <a:lnTo>
                        <a:pt x="102" y="154"/>
                      </a:lnTo>
                      <a:lnTo>
                        <a:pt x="128" y="134"/>
                      </a:lnTo>
                      <a:lnTo>
                        <a:pt x="156" y="117"/>
                      </a:lnTo>
                      <a:lnTo>
                        <a:pt x="184" y="101"/>
                      </a:lnTo>
                      <a:lnTo>
                        <a:pt x="213" y="86"/>
                      </a:lnTo>
                      <a:lnTo>
                        <a:pt x="243" y="71"/>
                      </a:lnTo>
                      <a:lnTo>
                        <a:pt x="274" y="58"/>
                      </a:lnTo>
                      <a:lnTo>
                        <a:pt x="304" y="45"/>
                      </a:lnTo>
                      <a:lnTo>
                        <a:pt x="334" y="33"/>
                      </a:lnTo>
                      <a:lnTo>
                        <a:pt x="364" y="22"/>
                      </a:lnTo>
                      <a:lnTo>
                        <a:pt x="393" y="11"/>
                      </a:lnTo>
                      <a:lnTo>
                        <a:pt x="421" y="0"/>
                      </a:lnTo>
                      <a:close/>
                    </a:path>
                  </a:pathLst>
                </a:custGeom>
                <a:solidFill>
                  <a:srgbClr val="59637C"/>
                </a:solidFill>
                <a:ln w="9525">
                  <a:noFill/>
                  <a:round/>
                  <a:headEnd/>
                  <a:tailEnd/>
                </a:ln>
              </p:spPr>
              <p:txBody>
                <a:bodyPr/>
                <a:lstStyle/>
                <a:p>
                  <a:endParaRPr lang="es-MX"/>
                </a:p>
              </p:txBody>
            </p:sp>
            <p:sp>
              <p:nvSpPr>
                <p:cNvPr id="76530" name="Freeform 4850"/>
                <p:cNvSpPr>
                  <a:spLocks noChangeAspect="1"/>
                </p:cNvSpPr>
                <p:nvPr/>
              </p:nvSpPr>
              <p:spPr bwMode="auto">
                <a:xfrm flipH="1">
                  <a:off x="5382" y="3438"/>
                  <a:ext cx="370" cy="92"/>
                </a:xfrm>
                <a:custGeom>
                  <a:avLst/>
                  <a:gdLst/>
                  <a:ahLst/>
                  <a:cxnLst>
                    <a:cxn ang="0">
                      <a:pos x="612" y="21"/>
                    </a:cxn>
                    <a:cxn ang="0">
                      <a:pos x="340" y="53"/>
                    </a:cxn>
                    <a:cxn ang="0">
                      <a:pos x="318" y="57"/>
                    </a:cxn>
                    <a:cxn ang="0">
                      <a:pos x="298" y="62"/>
                    </a:cxn>
                    <a:cxn ang="0">
                      <a:pos x="278" y="67"/>
                    </a:cxn>
                    <a:cxn ang="0">
                      <a:pos x="258" y="72"/>
                    </a:cxn>
                    <a:cxn ang="0">
                      <a:pos x="240" y="77"/>
                    </a:cxn>
                    <a:cxn ang="0">
                      <a:pos x="221" y="81"/>
                    </a:cxn>
                    <a:cxn ang="0">
                      <a:pos x="203" y="87"/>
                    </a:cxn>
                    <a:cxn ang="0">
                      <a:pos x="185" y="92"/>
                    </a:cxn>
                    <a:cxn ang="0">
                      <a:pos x="168" y="97"/>
                    </a:cxn>
                    <a:cxn ang="0">
                      <a:pos x="150" y="103"/>
                    </a:cxn>
                    <a:cxn ang="0">
                      <a:pos x="132" y="110"/>
                    </a:cxn>
                    <a:cxn ang="0">
                      <a:pos x="115" y="117"/>
                    </a:cxn>
                    <a:cxn ang="0">
                      <a:pos x="97" y="124"/>
                    </a:cxn>
                    <a:cxn ang="0">
                      <a:pos x="79" y="132"/>
                    </a:cxn>
                    <a:cxn ang="0">
                      <a:pos x="60" y="141"/>
                    </a:cxn>
                    <a:cxn ang="0">
                      <a:pos x="41" y="150"/>
                    </a:cxn>
                    <a:cxn ang="0">
                      <a:pos x="0" y="147"/>
                    </a:cxn>
                    <a:cxn ang="0">
                      <a:pos x="21" y="129"/>
                    </a:cxn>
                    <a:cxn ang="0">
                      <a:pos x="45" y="110"/>
                    </a:cxn>
                    <a:cxn ang="0">
                      <a:pos x="73" y="94"/>
                    </a:cxn>
                    <a:cxn ang="0">
                      <a:pos x="102" y="80"/>
                    </a:cxn>
                    <a:cxn ang="0">
                      <a:pos x="136" y="66"/>
                    </a:cxn>
                    <a:cxn ang="0">
                      <a:pos x="170" y="55"/>
                    </a:cxn>
                    <a:cxn ang="0">
                      <a:pos x="206" y="43"/>
                    </a:cxn>
                    <a:cxn ang="0">
                      <a:pos x="243" y="34"/>
                    </a:cxn>
                    <a:cxn ang="0">
                      <a:pos x="280" y="26"/>
                    </a:cxn>
                    <a:cxn ang="0">
                      <a:pos x="317" y="19"/>
                    </a:cxn>
                    <a:cxn ang="0">
                      <a:pos x="354" y="13"/>
                    </a:cxn>
                    <a:cxn ang="0">
                      <a:pos x="389" y="9"/>
                    </a:cxn>
                    <a:cxn ang="0">
                      <a:pos x="423" y="4"/>
                    </a:cxn>
                    <a:cxn ang="0">
                      <a:pos x="455" y="2"/>
                    </a:cxn>
                    <a:cxn ang="0">
                      <a:pos x="484" y="1"/>
                    </a:cxn>
                    <a:cxn ang="0">
                      <a:pos x="510" y="0"/>
                    </a:cxn>
                    <a:cxn ang="0">
                      <a:pos x="514" y="1"/>
                    </a:cxn>
                    <a:cxn ang="0">
                      <a:pos x="524" y="4"/>
                    </a:cxn>
                    <a:cxn ang="0">
                      <a:pos x="539" y="8"/>
                    </a:cxn>
                    <a:cxn ang="0">
                      <a:pos x="556" y="12"/>
                    </a:cxn>
                    <a:cxn ang="0">
                      <a:pos x="574" y="17"/>
                    </a:cxn>
                    <a:cxn ang="0">
                      <a:pos x="591" y="20"/>
                    </a:cxn>
                    <a:cxn ang="0">
                      <a:pos x="603" y="21"/>
                    </a:cxn>
                    <a:cxn ang="0">
                      <a:pos x="612" y="21"/>
                    </a:cxn>
                  </a:cxnLst>
                  <a:rect l="0" t="0" r="r" b="b"/>
                  <a:pathLst>
                    <a:path w="612" h="150">
                      <a:moveTo>
                        <a:pt x="612" y="21"/>
                      </a:moveTo>
                      <a:lnTo>
                        <a:pt x="340" y="53"/>
                      </a:lnTo>
                      <a:lnTo>
                        <a:pt x="318" y="57"/>
                      </a:lnTo>
                      <a:lnTo>
                        <a:pt x="298" y="62"/>
                      </a:lnTo>
                      <a:lnTo>
                        <a:pt x="278" y="67"/>
                      </a:lnTo>
                      <a:lnTo>
                        <a:pt x="258" y="72"/>
                      </a:lnTo>
                      <a:lnTo>
                        <a:pt x="240" y="77"/>
                      </a:lnTo>
                      <a:lnTo>
                        <a:pt x="221" y="81"/>
                      </a:lnTo>
                      <a:lnTo>
                        <a:pt x="203" y="87"/>
                      </a:lnTo>
                      <a:lnTo>
                        <a:pt x="185" y="92"/>
                      </a:lnTo>
                      <a:lnTo>
                        <a:pt x="168" y="97"/>
                      </a:lnTo>
                      <a:lnTo>
                        <a:pt x="150" y="103"/>
                      </a:lnTo>
                      <a:lnTo>
                        <a:pt x="132" y="110"/>
                      </a:lnTo>
                      <a:lnTo>
                        <a:pt x="115" y="117"/>
                      </a:lnTo>
                      <a:lnTo>
                        <a:pt x="97" y="124"/>
                      </a:lnTo>
                      <a:lnTo>
                        <a:pt x="79" y="132"/>
                      </a:lnTo>
                      <a:lnTo>
                        <a:pt x="60" y="141"/>
                      </a:lnTo>
                      <a:lnTo>
                        <a:pt x="41" y="150"/>
                      </a:lnTo>
                      <a:lnTo>
                        <a:pt x="0" y="147"/>
                      </a:lnTo>
                      <a:lnTo>
                        <a:pt x="21" y="129"/>
                      </a:lnTo>
                      <a:lnTo>
                        <a:pt x="45" y="110"/>
                      </a:lnTo>
                      <a:lnTo>
                        <a:pt x="73" y="94"/>
                      </a:lnTo>
                      <a:lnTo>
                        <a:pt x="102" y="80"/>
                      </a:lnTo>
                      <a:lnTo>
                        <a:pt x="136" y="66"/>
                      </a:lnTo>
                      <a:lnTo>
                        <a:pt x="170" y="55"/>
                      </a:lnTo>
                      <a:lnTo>
                        <a:pt x="206" y="43"/>
                      </a:lnTo>
                      <a:lnTo>
                        <a:pt x="243" y="34"/>
                      </a:lnTo>
                      <a:lnTo>
                        <a:pt x="280" y="26"/>
                      </a:lnTo>
                      <a:lnTo>
                        <a:pt x="317" y="19"/>
                      </a:lnTo>
                      <a:lnTo>
                        <a:pt x="354" y="13"/>
                      </a:lnTo>
                      <a:lnTo>
                        <a:pt x="389" y="9"/>
                      </a:lnTo>
                      <a:lnTo>
                        <a:pt x="423" y="4"/>
                      </a:lnTo>
                      <a:lnTo>
                        <a:pt x="455" y="2"/>
                      </a:lnTo>
                      <a:lnTo>
                        <a:pt x="484" y="1"/>
                      </a:lnTo>
                      <a:lnTo>
                        <a:pt x="510" y="0"/>
                      </a:lnTo>
                      <a:lnTo>
                        <a:pt x="514" y="1"/>
                      </a:lnTo>
                      <a:lnTo>
                        <a:pt x="524" y="4"/>
                      </a:lnTo>
                      <a:lnTo>
                        <a:pt x="539" y="8"/>
                      </a:lnTo>
                      <a:lnTo>
                        <a:pt x="556" y="12"/>
                      </a:lnTo>
                      <a:lnTo>
                        <a:pt x="574" y="17"/>
                      </a:lnTo>
                      <a:lnTo>
                        <a:pt x="591" y="20"/>
                      </a:lnTo>
                      <a:lnTo>
                        <a:pt x="603" y="21"/>
                      </a:lnTo>
                      <a:lnTo>
                        <a:pt x="612" y="21"/>
                      </a:lnTo>
                      <a:close/>
                    </a:path>
                  </a:pathLst>
                </a:custGeom>
                <a:solidFill>
                  <a:srgbClr val="59637C"/>
                </a:solidFill>
                <a:ln w="9525">
                  <a:noFill/>
                  <a:round/>
                  <a:headEnd/>
                  <a:tailEnd/>
                </a:ln>
              </p:spPr>
              <p:txBody>
                <a:bodyPr/>
                <a:lstStyle/>
                <a:p>
                  <a:endParaRPr lang="es-MX"/>
                </a:p>
              </p:txBody>
            </p:sp>
            <p:sp>
              <p:nvSpPr>
                <p:cNvPr id="76531" name="Rectangle 4851"/>
                <p:cNvSpPr>
                  <a:spLocks noChangeAspect="1" noChangeArrowheads="1"/>
                </p:cNvSpPr>
                <p:nvPr/>
              </p:nvSpPr>
              <p:spPr bwMode="auto">
                <a:xfrm flipH="1">
                  <a:off x="4971" y="3600"/>
                  <a:ext cx="40" cy="113"/>
                </a:xfrm>
                <a:prstGeom prst="rect">
                  <a:avLst/>
                </a:prstGeom>
                <a:solidFill>
                  <a:srgbClr val="333D56"/>
                </a:solidFill>
                <a:ln w="9525">
                  <a:noFill/>
                  <a:miter lim="800000"/>
                  <a:headEnd/>
                  <a:tailEnd/>
                </a:ln>
              </p:spPr>
              <p:txBody>
                <a:bodyPr/>
                <a:lstStyle/>
                <a:p>
                  <a:endParaRPr lang="es-MX"/>
                </a:p>
              </p:txBody>
            </p:sp>
            <p:sp>
              <p:nvSpPr>
                <p:cNvPr id="76532" name="Freeform 4852"/>
                <p:cNvSpPr>
                  <a:spLocks noChangeAspect="1"/>
                </p:cNvSpPr>
                <p:nvPr/>
              </p:nvSpPr>
              <p:spPr bwMode="auto">
                <a:xfrm flipH="1">
                  <a:off x="5267" y="3510"/>
                  <a:ext cx="38" cy="58"/>
                </a:xfrm>
                <a:custGeom>
                  <a:avLst/>
                  <a:gdLst/>
                  <a:ahLst/>
                  <a:cxnLst>
                    <a:cxn ang="0">
                      <a:pos x="52" y="0"/>
                    </a:cxn>
                    <a:cxn ang="0">
                      <a:pos x="14" y="0"/>
                    </a:cxn>
                    <a:cxn ang="0">
                      <a:pos x="8" y="1"/>
                    </a:cxn>
                    <a:cxn ang="0">
                      <a:pos x="4" y="4"/>
                    </a:cxn>
                    <a:cxn ang="0">
                      <a:pos x="1" y="8"/>
                    </a:cxn>
                    <a:cxn ang="0">
                      <a:pos x="0" y="14"/>
                    </a:cxn>
                    <a:cxn ang="0">
                      <a:pos x="0" y="81"/>
                    </a:cxn>
                    <a:cxn ang="0">
                      <a:pos x="1" y="87"/>
                    </a:cxn>
                    <a:cxn ang="0">
                      <a:pos x="4" y="91"/>
                    </a:cxn>
                    <a:cxn ang="0">
                      <a:pos x="8" y="95"/>
                    </a:cxn>
                    <a:cxn ang="0">
                      <a:pos x="14" y="96"/>
                    </a:cxn>
                    <a:cxn ang="0">
                      <a:pos x="52" y="96"/>
                    </a:cxn>
                    <a:cxn ang="0">
                      <a:pos x="57" y="95"/>
                    </a:cxn>
                    <a:cxn ang="0">
                      <a:pos x="61" y="91"/>
                    </a:cxn>
                    <a:cxn ang="0">
                      <a:pos x="65" y="87"/>
                    </a:cxn>
                    <a:cxn ang="0">
                      <a:pos x="66" y="81"/>
                    </a:cxn>
                    <a:cxn ang="0">
                      <a:pos x="66" y="14"/>
                    </a:cxn>
                    <a:cxn ang="0">
                      <a:pos x="65" y="8"/>
                    </a:cxn>
                    <a:cxn ang="0">
                      <a:pos x="61" y="4"/>
                    </a:cxn>
                    <a:cxn ang="0">
                      <a:pos x="57" y="1"/>
                    </a:cxn>
                    <a:cxn ang="0">
                      <a:pos x="52" y="0"/>
                    </a:cxn>
                  </a:cxnLst>
                  <a:rect l="0" t="0" r="r" b="b"/>
                  <a:pathLst>
                    <a:path w="66" h="96">
                      <a:moveTo>
                        <a:pt x="52" y="0"/>
                      </a:moveTo>
                      <a:lnTo>
                        <a:pt x="14" y="0"/>
                      </a:lnTo>
                      <a:lnTo>
                        <a:pt x="8" y="1"/>
                      </a:lnTo>
                      <a:lnTo>
                        <a:pt x="4" y="4"/>
                      </a:lnTo>
                      <a:lnTo>
                        <a:pt x="1" y="8"/>
                      </a:lnTo>
                      <a:lnTo>
                        <a:pt x="0" y="14"/>
                      </a:lnTo>
                      <a:lnTo>
                        <a:pt x="0" y="81"/>
                      </a:lnTo>
                      <a:lnTo>
                        <a:pt x="1" y="87"/>
                      </a:lnTo>
                      <a:lnTo>
                        <a:pt x="4" y="91"/>
                      </a:lnTo>
                      <a:lnTo>
                        <a:pt x="8" y="95"/>
                      </a:lnTo>
                      <a:lnTo>
                        <a:pt x="14" y="96"/>
                      </a:lnTo>
                      <a:lnTo>
                        <a:pt x="52" y="96"/>
                      </a:lnTo>
                      <a:lnTo>
                        <a:pt x="57" y="95"/>
                      </a:lnTo>
                      <a:lnTo>
                        <a:pt x="61" y="91"/>
                      </a:lnTo>
                      <a:lnTo>
                        <a:pt x="65" y="87"/>
                      </a:lnTo>
                      <a:lnTo>
                        <a:pt x="66" y="81"/>
                      </a:lnTo>
                      <a:lnTo>
                        <a:pt x="66" y="14"/>
                      </a:lnTo>
                      <a:lnTo>
                        <a:pt x="65" y="8"/>
                      </a:lnTo>
                      <a:lnTo>
                        <a:pt x="61" y="4"/>
                      </a:lnTo>
                      <a:lnTo>
                        <a:pt x="57" y="1"/>
                      </a:lnTo>
                      <a:lnTo>
                        <a:pt x="52" y="0"/>
                      </a:lnTo>
                      <a:close/>
                    </a:path>
                  </a:pathLst>
                </a:custGeom>
                <a:solidFill>
                  <a:srgbClr val="333D56"/>
                </a:solidFill>
                <a:ln w="9525">
                  <a:noFill/>
                  <a:round/>
                  <a:headEnd/>
                  <a:tailEnd/>
                </a:ln>
              </p:spPr>
              <p:txBody>
                <a:bodyPr/>
                <a:lstStyle/>
                <a:p>
                  <a:endParaRPr lang="es-MX"/>
                </a:p>
              </p:txBody>
            </p:sp>
            <p:sp>
              <p:nvSpPr>
                <p:cNvPr id="76533" name="Rectangle 4853"/>
                <p:cNvSpPr>
                  <a:spLocks noChangeAspect="1" noChangeArrowheads="1"/>
                </p:cNvSpPr>
                <p:nvPr/>
              </p:nvSpPr>
              <p:spPr bwMode="auto">
                <a:xfrm flipH="1">
                  <a:off x="5186" y="3476"/>
                  <a:ext cx="12" cy="32"/>
                </a:xfrm>
                <a:prstGeom prst="rect">
                  <a:avLst/>
                </a:prstGeom>
                <a:solidFill>
                  <a:srgbClr val="333D56"/>
                </a:solidFill>
                <a:ln w="9525">
                  <a:noFill/>
                  <a:miter lim="800000"/>
                  <a:headEnd/>
                  <a:tailEnd/>
                </a:ln>
              </p:spPr>
              <p:txBody>
                <a:bodyPr/>
                <a:lstStyle/>
                <a:p>
                  <a:endParaRPr lang="es-MX"/>
                </a:p>
              </p:txBody>
            </p:sp>
            <p:sp>
              <p:nvSpPr>
                <p:cNvPr id="76534" name="Freeform 4854"/>
                <p:cNvSpPr>
                  <a:spLocks noChangeAspect="1"/>
                </p:cNvSpPr>
                <p:nvPr/>
              </p:nvSpPr>
              <p:spPr bwMode="auto">
                <a:xfrm flipH="1">
                  <a:off x="5255" y="3347"/>
                  <a:ext cx="59" cy="112"/>
                </a:xfrm>
                <a:custGeom>
                  <a:avLst/>
                  <a:gdLst/>
                  <a:ahLst/>
                  <a:cxnLst>
                    <a:cxn ang="0">
                      <a:pos x="98" y="0"/>
                    </a:cxn>
                    <a:cxn ang="0">
                      <a:pos x="98" y="186"/>
                    </a:cxn>
                    <a:cxn ang="0">
                      <a:pos x="61" y="186"/>
                    </a:cxn>
                    <a:cxn ang="0">
                      <a:pos x="0" y="181"/>
                    </a:cxn>
                    <a:cxn ang="0">
                      <a:pos x="25" y="172"/>
                    </a:cxn>
                    <a:cxn ang="0">
                      <a:pos x="61" y="181"/>
                    </a:cxn>
                    <a:cxn ang="0">
                      <a:pos x="61" y="5"/>
                    </a:cxn>
                    <a:cxn ang="0">
                      <a:pos x="98" y="0"/>
                    </a:cxn>
                  </a:cxnLst>
                  <a:rect l="0" t="0" r="r" b="b"/>
                  <a:pathLst>
                    <a:path w="98" h="186">
                      <a:moveTo>
                        <a:pt x="98" y="0"/>
                      </a:moveTo>
                      <a:lnTo>
                        <a:pt x="98" y="186"/>
                      </a:lnTo>
                      <a:lnTo>
                        <a:pt x="61" y="186"/>
                      </a:lnTo>
                      <a:lnTo>
                        <a:pt x="0" y="181"/>
                      </a:lnTo>
                      <a:lnTo>
                        <a:pt x="25" y="172"/>
                      </a:lnTo>
                      <a:lnTo>
                        <a:pt x="61" y="181"/>
                      </a:lnTo>
                      <a:lnTo>
                        <a:pt x="61" y="5"/>
                      </a:lnTo>
                      <a:lnTo>
                        <a:pt x="98" y="0"/>
                      </a:lnTo>
                      <a:close/>
                    </a:path>
                  </a:pathLst>
                </a:custGeom>
                <a:solidFill>
                  <a:srgbClr val="8989B7"/>
                </a:solidFill>
                <a:ln w="9525">
                  <a:noFill/>
                  <a:round/>
                  <a:headEnd/>
                  <a:tailEnd/>
                </a:ln>
              </p:spPr>
              <p:txBody>
                <a:bodyPr/>
                <a:lstStyle/>
                <a:p>
                  <a:endParaRPr lang="es-MX"/>
                </a:p>
              </p:txBody>
            </p:sp>
            <p:sp>
              <p:nvSpPr>
                <p:cNvPr id="76535" name="Rectangle 4855"/>
                <p:cNvSpPr>
                  <a:spLocks noChangeAspect="1" noChangeArrowheads="1"/>
                </p:cNvSpPr>
                <p:nvPr/>
              </p:nvSpPr>
              <p:spPr bwMode="auto">
                <a:xfrm flipH="1">
                  <a:off x="5334" y="3680"/>
                  <a:ext cx="12" cy="128"/>
                </a:xfrm>
                <a:prstGeom prst="rect">
                  <a:avLst/>
                </a:prstGeom>
                <a:solidFill>
                  <a:srgbClr val="1C263F"/>
                </a:solidFill>
                <a:ln w="9525">
                  <a:noFill/>
                  <a:miter lim="800000"/>
                  <a:headEnd/>
                  <a:tailEnd/>
                </a:ln>
              </p:spPr>
              <p:txBody>
                <a:bodyPr/>
                <a:lstStyle/>
                <a:p>
                  <a:endParaRPr lang="es-MX"/>
                </a:p>
              </p:txBody>
            </p:sp>
            <p:sp>
              <p:nvSpPr>
                <p:cNvPr id="76536" name="Rectangle 4856"/>
                <p:cNvSpPr>
                  <a:spLocks noChangeAspect="1" noChangeArrowheads="1"/>
                </p:cNvSpPr>
                <p:nvPr/>
              </p:nvSpPr>
              <p:spPr bwMode="auto">
                <a:xfrm flipH="1">
                  <a:off x="5678" y="3641"/>
                  <a:ext cx="40" cy="19"/>
                </a:xfrm>
                <a:prstGeom prst="rect">
                  <a:avLst/>
                </a:prstGeom>
                <a:solidFill>
                  <a:srgbClr val="C9BCE5"/>
                </a:solidFill>
                <a:ln w="9525">
                  <a:noFill/>
                  <a:miter lim="800000"/>
                  <a:headEnd/>
                  <a:tailEnd/>
                </a:ln>
              </p:spPr>
              <p:txBody>
                <a:bodyPr/>
                <a:lstStyle/>
                <a:p>
                  <a:endParaRPr lang="es-MX"/>
                </a:p>
              </p:txBody>
            </p:sp>
            <p:sp>
              <p:nvSpPr>
                <p:cNvPr id="76537" name="Freeform 4857"/>
                <p:cNvSpPr>
                  <a:spLocks noChangeAspect="1"/>
                </p:cNvSpPr>
                <p:nvPr/>
              </p:nvSpPr>
              <p:spPr bwMode="auto">
                <a:xfrm flipH="1">
                  <a:off x="5651" y="3648"/>
                  <a:ext cx="21" cy="34"/>
                </a:xfrm>
                <a:custGeom>
                  <a:avLst/>
                  <a:gdLst/>
                  <a:ahLst/>
                  <a:cxnLst>
                    <a:cxn ang="0">
                      <a:pos x="18" y="0"/>
                    </a:cxn>
                    <a:cxn ang="0">
                      <a:pos x="11" y="3"/>
                    </a:cxn>
                    <a:cxn ang="0">
                      <a:pos x="5" y="9"/>
                    </a:cxn>
                    <a:cxn ang="0">
                      <a:pos x="1" y="18"/>
                    </a:cxn>
                    <a:cxn ang="0">
                      <a:pos x="0" y="28"/>
                    </a:cxn>
                    <a:cxn ang="0">
                      <a:pos x="1" y="39"/>
                    </a:cxn>
                    <a:cxn ang="0">
                      <a:pos x="5" y="48"/>
                    </a:cxn>
                    <a:cxn ang="0">
                      <a:pos x="11" y="53"/>
                    </a:cxn>
                    <a:cxn ang="0">
                      <a:pos x="18" y="56"/>
                    </a:cxn>
                    <a:cxn ang="0">
                      <a:pos x="24" y="53"/>
                    </a:cxn>
                    <a:cxn ang="0">
                      <a:pos x="29" y="48"/>
                    </a:cxn>
                    <a:cxn ang="0">
                      <a:pos x="33" y="39"/>
                    </a:cxn>
                    <a:cxn ang="0">
                      <a:pos x="34" y="28"/>
                    </a:cxn>
                    <a:cxn ang="0">
                      <a:pos x="33" y="18"/>
                    </a:cxn>
                    <a:cxn ang="0">
                      <a:pos x="29" y="9"/>
                    </a:cxn>
                    <a:cxn ang="0">
                      <a:pos x="24" y="3"/>
                    </a:cxn>
                    <a:cxn ang="0">
                      <a:pos x="18" y="0"/>
                    </a:cxn>
                  </a:cxnLst>
                  <a:rect l="0" t="0" r="r" b="b"/>
                  <a:pathLst>
                    <a:path w="34" h="56">
                      <a:moveTo>
                        <a:pt x="18" y="0"/>
                      </a:moveTo>
                      <a:lnTo>
                        <a:pt x="11" y="3"/>
                      </a:lnTo>
                      <a:lnTo>
                        <a:pt x="5" y="9"/>
                      </a:lnTo>
                      <a:lnTo>
                        <a:pt x="1" y="18"/>
                      </a:lnTo>
                      <a:lnTo>
                        <a:pt x="0" y="28"/>
                      </a:lnTo>
                      <a:lnTo>
                        <a:pt x="1" y="39"/>
                      </a:lnTo>
                      <a:lnTo>
                        <a:pt x="5" y="48"/>
                      </a:lnTo>
                      <a:lnTo>
                        <a:pt x="11" y="53"/>
                      </a:lnTo>
                      <a:lnTo>
                        <a:pt x="18" y="56"/>
                      </a:lnTo>
                      <a:lnTo>
                        <a:pt x="24" y="53"/>
                      </a:lnTo>
                      <a:lnTo>
                        <a:pt x="29" y="48"/>
                      </a:lnTo>
                      <a:lnTo>
                        <a:pt x="33" y="39"/>
                      </a:lnTo>
                      <a:lnTo>
                        <a:pt x="34" y="28"/>
                      </a:lnTo>
                      <a:lnTo>
                        <a:pt x="33" y="18"/>
                      </a:lnTo>
                      <a:lnTo>
                        <a:pt x="29" y="9"/>
                      </a:lnTo>
                      <a:lnTo>
                        <a:pt x="24" y="3"/>
                      </a:lnTo>
                      <a:lnTo>
                        <a:pt x="18" y="0"/>
                      </a:lnTo>
                      <a:close/>
                    </a:path>
                  </a:pathLst>
                </a:custGeom>
                <a:solidFill>
                  <a:srgbClr val="333D56"/>
                </a:solidFill>
                <a:ln w="9525">
                  <a:noFill/>
                  <a:round/>
                  <a:headEnd/>
                  <a:tailEnd/>
                </a:ln>
              </p:spPr>
              <p:txBody>
                <a:bodyPr/>
                <a:lstStyle/>
                <a:p>
                  <a:endParaRPr lang="es-MX"/>
                </a:p>
              </p:txBody>
            </p:sp>
            <p:sp>
              <p:nvSpPr>
                <p:cNvPr id="76538" name="Freeform 4858"/>
                <p:cNvSpPr>
                  <a:spLocks noChangeAspect="1"/>
                </p:cNvSpPr>
                <p:nvPr/>
              </p:nvSpPr>
              <p:spPr bwMode="auto">
                <a:xfrm flipH="1">
                  <a:off x="5657" y="3648"/>
                  <a:ext cx="15" cy="34"/>
                </a:xfrm>
                <a:custGeom>
                  <a:avLst/>
                  <a:gdLst/>
                  <a:ahLst/>
                  <a:cxnLst>
                    <a:cxn ang="0">
                      <a:pos x="12" y="0"/>
                    </a:cxn>
                    <a:cxn ang="0">
                      <a:pos x="7" y="3"/>
                    </a:cxn>
                    <a:cxn ang="0">
                      <a:pos x="4" y="9"/>
                    </a:cxn>
                    <a:cxn ang="0">
                      <a:pos x="1" y="18"/>
                    </a:cxn>
                    <a:cxn ang="0">
                      <a:pos x="0" y="28"/>
                    </a:cxn>
                    <a:cxn ang="0">
                      <a:pos x="1" y="39"/>
                    </a:cxn>
                    <a:cxn ang="0">
                      <a:pos x="4" y="48"/>
                    </a:cxn>
                    <a:cxn ang="0">
                      <a:pos x="7" y="53"/>
                    </a:cxn>
                    <a:cxn ang="0">
                      <a:pos x="12" y="56"/>
                    </a:cxn>
                    <a:cxn ang="0">
                      <a:pos x="16" y="53"/>
                    </a:cxn>
                    <a:cxn ang="0">
                      <a:pos x="21" y="48"/>
                    </a:cxn>
                    <a:cxn ang="0">
                      <a:pos x="23" y="39"/>
                    </a:cxn>
                    <a:cxn ang="0">
                      <a:pos x="24" y="28"/>
                    </a:cxn>
                    <a:cxn ang="0">
                      <a:pos x="23" y="18"/>
                    </a:cxn>
                    <a:cxn ang="0">
                      <a:pos x="21" y="9"/>
                    </a:cxn>
                    <a:cxn ang="0">
                      <a:pos x="16" y="3"/>
                    </a:cxn>
                    <a:cxn ang="0">
                      <a:pos x="12" y="0"/>
                    </a:cxn>
                  </a:cxnLst>
                  <a:rect l="0" t="0" r="r" b="b"/>
                  <a:pathLst>
                    <a:path w="24" h="56">
                      <a:moveTo>
                        <a:pt x="12" y="0"/>
                      </a:moveTo>
                      <a:lnTo>
                        <a:pt x="7" y="3"/>
                      </a:lnTo>
                      <a:lnTo>
                        <a:pt x="4" y="9"/>
                      </a:lnTo>
                      <a:lnTo>
                        <a:pt x="1" y="18"/>
                      </a:lnTo>
                      <a:lnTo>
                        <a:pt x="0" y="28"/>
                      </a:lnTo>
                      <a:lnTo>
                        <a:pt x="1" y="39"/>
                      </a:lnTo>
                      <a:lnTo>
                        <a:pt x="4" y="48"/>
                      </a:lnTo>
                      <a:lnTo>
                        <a:pt x="7" y="53"/>
                      </a:lnTo>
                      <a:lnTo>
                        <a:pt x="12" y="56"/>
                      </a:lnTo>
                      <a:lnTo>
                        <a:pt x="16" y="53"/>
                      </a:lnTo>
                      <a:lnTo>
                        <a:pt x="21" y="48"/>
                      </a:lnTo>
                      <a:lnTo>
                        <a:pt x="23" y="39"/>
                      </a:lnTo>
                      <a:lnTo>
                        <a:pt x="24" y="28"/>
                      </a:lnTo>
                      <a:lnTo>
                        <a:pt x="23" y="18"/>
                      </a:lnTo>
                      <a:lnTo>
                        <a:pt x="21" y="9"/>
                      </a:lnTo>
                      <a:lnTo>
                        <a:pt x="16" y="3"/>
                      </a:lnTo>
                      <a:lnTo>
                        <a:pt x="12" y="0"/>
                      </a:lnTo>
                      <a:close/>
                    </a:path>
                  </a:pathLst>
                </a:custGeom>
                <a:solidFill>
                  <a:srgbClr val="C9BCE5"/>
                </a:solidFill>
                <a:ln w="9525">
                  <a:noFill/>
                  <a:round/>
                  <a:headEnd/>
                  <a:tailEnd/>
                </a:ln>
              </p:spPr>
              <p:txBody>
                <a:bodyPr/>
                <a:lstStyle/>
                <a:p>
                  <a:endParaRPr lang="es-MX"/>
                </a:p>
              </p:txBody>
            </p:sp>
            <p:sp>
              <p:nvSpPr>
                <p:cNvPr id="76539" name="Freeform 4859"/>
                <p:cNvSpPr>
                  <a:spLocks noChangeAspect="1"/>
                </p:cNvSpPr>
                <p:nvPr/>
              </p:nvSpPr>
              <p:spPr bwMode="auto">
                <a:xfrm flipH="1">
                  <a:off x="5585" y="3690"/>
                  <a:ext cx="140" cy="77"/>
                </a:xfrm>
                <a:custGeom>
                  <a:avLst/>
                  <a:gdLst/>
                  <a:ahLst/>
                  <a:cxnLst>
                    <a:cxn ang="0">
                      <a:pos x="230" y="0"/>
                    </a:cxn>
                    <a:cxn ang="0">
                      <a:pos x="228" y="25"/>
                    </a:cxn>
                    <a:cxn ang="0">
                      <a:pos x="225" y="85"/>
                    </a:cxn>
                    <a:cxn ang="0">
                      <a:pos x="225" y="122"/>
                    </a:cxn>
                    <a:cxn ang="0">
                      <a:pos x="55" y="128"/>
                    </a:cxn>
                    <a:cxn ang="0">
                      <a:pos x="16" y="116"/>
                    </a:cxn>
                    <a:cxn ang="0">
                      <a:pos x="3" y="92"/>
                    </a:cxn>
                    <a:cxn ang="0">
                      <a:pos x="0" y="3"/>
                    </a:cxn>
                    <a:cxn ang="0">
                      <a:pos x="230" y="0"/>
                    </a:cxn>
                  </a:cxnLst>
                  <a:rect l="0" t="0" r="r" b="b"/>
                  <a:pathLst>
                    <a:path w="230" h="128">
                      <a:moveTo>
                        <a:pt x="230" y="0"/>
                      </a:moveTo>
                      <a:lnTo>
                        <a:pt x="228" y="25"/>
                      </a:lnTo>
                      <a:lnTo>
                        <a:pt x="225" y="85"/>
                      </a:lnTo>
                      <a:lnTo>
                        <a:pt x="225" y="122"/>
                      </a:lnTo>
                      <a:lnTo>
                        <a:pt x="55" y="128"/>
                      </a:lnTo>
                      <a:lnTo>
                        <a:pt x="16" y="116"/>
                      </a:lnTo>
                      <a:lnTo>
                        <a:pt x="3" y="92"/>
                      </a:lnTo>
                      <a:lnTo>
                        <a:pt x="0" y="3"/>
                      </a:lnTo>
                      <a:lnTo>
                        <a:pt x="230" y="0"/>
                      </a:lnTo>
                      <a:close/>
                    </a:path>
                  </a:pathLst>
                </a:custGeom>
                <a:solidFill>
                  <a:srgbClr val="59637C"/>
                </a:solidFill>
                <a:ln w="9525">
                  <a:noFill/>
                  <a:round/>
                  <a:headEnd/>
                  <a:tailEnd/>
                </a:ln>
              </p:spPr>
              <p:txBody>
                <a:bodyPr/>
                <a:lstStyle/>
                <a:p>
                  <a:endParaRPr lang="es-MX"/>
                </a:p>
              </p:txBody>
            </p:sp>
            <p:sp>
              <p:nvSpPr>
                <p:cNvPr id="76540" name="Freeform 4860"/>
                <p:cNvSpPr>
                  <a:spLocks noChangeAspect="1"/>
                </p:cNvSpPr>
                <p:nvPr/>
              </p:nvSpPr>
              <p:spPr bwMode="auto">
                <a:xfrm flipH="1">
                  <a:off x="4368" y="3594"/>
                  <a:ext cx="122" cy="190"/>
                </a:xfrm>
                <a:custGeom>
                  <a:avLst/>
                  <a:gdLst/>
                  <a:ahLst/>
                  <a:cxnLst>
                    <a:cxn ang="0">
                      <a:pos x="59" y="0"/>
                    </a:cxn>
                    <a:cxn ang="0">
                      <a:pos x="194" y="142"/>
                    </a:cxn>
                    <a:cxn ang="0">
                      <a:pos x="203" y="311"/>
                    </a:cxn>
                    <a:cxn ang="0">
                      <a:pos x="167" y="315"/>
                    </a:cxn>
                    <a:cxn ang="0">
                      <a:pos x="153" y="156"/>
                    </a:cxn>
                    <a:cxn ang="0">
                      <a:pos x="42" y="36"/>
                    </a:cxn>
                    <a:cxn ang="0">
                      <a:pos x="0" y="36"/>
                    </a:cxn>
                    <a:cxn ang="0">
                      <a:pos x="0" y="0"/>
                    </a:cxn>
                    <a:cxn ang="0">
                      <a:pos x="59" y="0"/>
                    </a:cxn>
                  </a:cxnLst>
                  <a:rect l="0" t="0" r="r" b="b"/>
                  <a:pathLst>
                    <a:path w="203" h="315">
                      <a:moveTo>
                        <a:pt x="59" y="0"/>
                      </a:moveTo>
                      <a:lnTo>
                        <a:pt x="194" y="142"/>
                      </a:lnTo>
                      <a:lnTo>
                        <a:pt x="203" y="311"/>
                      </a:lnTo>
                      <a:lnTo>
                        <a:pt x="167" y="315"/>
                      </a:lnTo>
                      <a:lnTo>
                        <a:pt x="153" y="156"/>
                      </a:lnTo>
                      <a:lnTo>
                        <a:pt x="42" y="36"/>
                      </a:lnTo>
                      <a:lnTo>
                        <a:pt x="0" y="36"/>
                      </a:lnTo>
                      <a:lnTo>
                        <a:pt x="0" y="0"/>
                      </a:lnTo>
                      <a:lnTo>
                        <a:pt x="59" y="0"/>
                      </a:lnTo>
                      <a:close/>
                    </a:path>
                  </a:pathLst>
                </a:custGeom>
                <a:solidFill>
                  <a:srgbClr val="7577AF"/>
                </a:solidFill>
                <a:ln w="9525">
                  <a:noFill/>
                  <a:round/>
                  <a:headEnd/>
                  <a:tailEnd/>
                </a:ln>
              </p:spPr>
              <p:txBody>
                <a:bodyPr/>
                <a:lstStyle/>
                <a:p>
                  <a:endParaRPr lang="es-MX"/>
                </a:p>
              </p:txBody>
            </p:sp>
            <p:sp>
              <p:nvSpPr>
                <p:cNvPr id="76541" name="Rectangle 4861"/>
                <p:cNvSpPr>
                  <a:spLocks noChangeAspect="1" noChangeArrowheads="1"/>
                </p:cNvSpPr>
                <p:nvPr/>
              </p:nvSpPr>
              <p:spPr bwMode="auto">
                <a:xfrm flipH="1">
                  <a:off x="4080" y="3504"/>
                  <a:ext cx="672" cy="48"/>
                </a:xfrm>
                <a:prstGeom prst="rect">
                  <a:avLst/>
                </a:prstGeom>
                <a:solidFill>
                  <a:srgbClr val="7577AF"/>
                </a:solidFill>
                <a:ln w="50800" algn="ctr">
                  <a:noFill/>
                  <a:miter lim="800000"/>
                  <a:headEnd/>
                  <a:tailEnd/>
                </a:ln>
                <a:effectLst/>
              </p:spPr>
              <p:txBody>
                <a:bodyPr wrap="none" anchor="ctr"/>
                <a:lstStyle/>
                <a:p>
                  <a:endParaRPr lang="es-MX"/>
                </a:p>
              </p:txBody>
            </p:sp>
            <p:sp>
              <p:nvSpPr>
                <p:cNvPr id="76542" name="Rectangle 4862"/>
                <p:cNvSpPr>
                  <a:spLocks noChangeAspect="1" noChangeArrowheads="1"/>
                </p:cNvSpPr>
                <p:nvPr/>
              </p:nvSpPr>
              <p:spPr bwMode="auto">
                <a:xfrm flipH="1">
                  <a:off x="2400"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6543" name="Freeform 4863"/>
                <p:cNvSpPr>
                  <a:spLocks noChangeAspect="1"/>
                </p:cNvSpPr>
                <p:nvPr/>
              </p:nvSpPr>
              <p:spPr bwMode="auto">
                <a:xfrm flipH="1">
                  <a:off x="2869"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544" name="Freeform 4864"/>
                <p:cNvSpPr>
                  <a:spLocks noChangeAspect="1"/>
                </p:cNvSpPr>
                <p:nvPr/>
              </p:nvSpPr>
              <p:spPr bwMode="auto">
                <a:xfrm flipH="1">
                  <a:off x="2680"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545" name="Freeform 4865"/>
                <p:cNvSpPr>
                  <a:spLocks noChangeAspect="1"/>
                </p:cNvSpPr>
                <p:nvPr/>
              </p:nvSpPr>
              <p:spPr bwMode="auto">
                <a:xfrm flipH="1">
                  <a:off x="2804"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546" name="Freeform 4866"/>
                <p:cNvSpPr>
                  <a:spLocks noChangeAspect="1"/>
                </p:cNvSpPr>
                <p:nvPr/>
              </p:nvSpPr>
              <p:spPr bwMode="auto">
                <a:xfrm flipH="1">
                  <a:off x="2592"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547" name="Freeform 4867"/>
                <p:cNvSpPr>
                  <a:spLocks noChangeAspect="1"/>
                </p:cNvSpPr>
                <p:nvPr/>
              </p:nvSpPr>
              <p:spPr bwMode="auto">
                <a:xfrm flipH="1">
                  <a:off x="2818"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548" name="Freeform 4868"/>
                <p:cNvSpPr>
                  <a:spLocks noChangeAspect="1"/>
                </p:cNvSpPr>
                <p:nvPr/>
              </p:nvSpPr>
              <p:spPr bwMode="auto">
                <a:xfrm flipH="1">
                  <a:off x="2604"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549" name="Freeform 4869"/>
                <p:cNvSpPr>
                  <a:spLocks noChangeAspect="1"/>
                </p:cNvSpPr>
                <p:nvPr/>
              </p:nvSpPr>
              <p:spPr bwMode="auto">
                <a:xfrm flipH="1">
                  <a:off x="2845"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550" name="Freeform 4870"/>
                <p:cNvSpPr>
                  <a:spLocks noChangeAspect="1"/>
                </p:cNvSpPr>
                <p:nvPr/>
              </p:nvSpPr>
              <p:spPr bwMode="auto">
                <a:xfrm flipH="1">
                  <a:off x="2632"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551" name="Freeform 4871"/>
                <p:cNvSpPr>
                  <a:spLocks noChangeAspect="1"/>
                </p:cNvSpPr>
                <p:nvPr/>
              </p:nvSpPr>
              <p:spPr bwMode="auto">
                <a:xfrm flipH="1">
                  <a:off x="2851"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552" name="Freeform 4872"/>
                <p:cNvSpPr>
                  <a:spLocks noChangeAspect="1"/>
                </p:cNvSpPr>
                <p:nvPr/>
              </p:nvSpPr>
              <p:spPr bwMode="auto">
                <a:xfrm flipH="1">
                  <a:off x="2639"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553" name="Freeform 4873"/>
                <p:cNvSpPr>
                  <a:spLocks noChangeAspect="1"/>
                </p:cNvSpPr>
                <p:nvPr/>
              </p:nvSpPr>
              <p:spPr bwMode="auto">
                <a:xfrm flipH="1">
                  <a:off x="2898"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554" name="Freeform 4874"/>
                <p:cNvSpPr>
                  <a:spLocks noChangeAspect="1"/>
                </p:cNvSpPr>
                <p:nvPr/>
              </p:nvSpPr>
              <p:spPr bwMode="auto">
                <a:xfrm flipH="1">
                  <a:off x="2686"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555" name="Freeform 4875"/>
                <p:cNvSpPr>
                  <a:spLocks noChangeAspect="1"/>
                </p:cNvSpPr>
                <p:nvPr/>
              </p:nvSpPr>
              <p:spPr bwMode="auto">
                <a:xfrm flipH="1">
                  <a:off x="2892"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556" name="Freeform 4876"/>
                <p:cNvSpPr>
                  <a:spLocks noChangeAspect="1"/>
                </p:cNvSpPr>
                <p:nvPr/>
              </p:nvSpPr>
              <p:spPr bwMode="auto">
                <a:xfrm flipH="1">
                  <a:off x="2680"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557" name="Freeform 4877"/>
                <p:cNvSpPr>
                  <a:spLocks noChangeAspect="1"/>
                </p:cNvSpPr>
                <p:nvPr/>
              </p:nvSpPr>
              <p:spPr bwMode="auto">
                <a:xfrm flipH="1">
                  <a:off x="2910"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558" name="Freeform 4878"/>
                <p:cNvSpPr>
                  <a:spLocks noChangeAspect="1"/>
                </p:cNvSpPr>
                <p:nvPr/>
              </p:nvSpPr>
              <p:spPr bwMode="auto">
                <a:xfrm flipH="1">
                  <a:off x="2697"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559" name="Freeform 4879"/>
                <p:cNvSpPr>
                  <a:spLocks noChangeAspect="1"/>
                </p:cNvSpPr>
                <p:nvPr/>
              </p:nvSpPr>
              <p:spPr bwMode="auto">
                <a:xfrm flipH="1">
                  <a:off x="2860"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560" name="Freeform 4880"/>
                <p:cNvSpPr>
                  <a:spLocks noChangeAspect="1"/>
                </p:cNvSpPr>
                <p:nvPr/>
              </p:nvSpPr>
              <p:spPr bwMode="auto">
                <a:xfrm flipH="1">
                  <a:off x="2646"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561" name="Freeform 4881"/>
                <p:cNvSpPr>
                  <a:spLocks noChangeAspect="1"/>
                </p:cNvSpPr>
                <p:nvPr/>
              </p:nvSpPr>
              <p:spPr bwMode="auto">
                <a:xfrm flipH="1">
                  <a:off x="2914"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562" name="Freeform 4882"/>
                <p:cNvSpPr>
                  <a:spLocks noChangeAspect="1"/>
                </p:cNvSpPr>
                <p:nvPr/>
              </p:nvSpPr>
              <p:spPr bwMode="auto">
                <a:xfrm flipH="1">
                  <a:off x="2702"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563" name="Freeform 4883"/>
                <p:cNvSpPr>
                  <a:spLocks noChangeAspect="1"/>
                </p:cNvSpPr>
                <p:nvPr/>
              </p:nvSpPr>
              <p:spPr bwMode="auto">
                <a:xfrm flipH="1">
                  <a:off x="2935"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564" name="Freeform 4884"/>
                <p:cNvSpPr>
                  <a:spLocks noChangeAspect="1"/>
                </p:cNvSpPr>
                <p:nvPr/>
              </p:nvSpPr>
              <p:spPr bwMode="auto">
                <a:xfrm flipH="1">
                  <a:off x="2722"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565" name="Rectangle 4885"/>
                <p:cNvSpPr>
                  <a:spLocks noChangeAspect="1" noChangeArrowheads="1"/>
                </p:cNvSpPr>
                <p:nvPr/>
              </p:nvSpPr>
              <p:spPr bwMode="auto">
                <a:xfrm flipH="1">
                  <a:off x="28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566" name="Rectangle 4886"/>
                <p:cNvSpPr>
                  <a:spLocks noChangeAspect="1" noChangeArrowheads="1"/>
                </p:cNvSpPr>
                <p:nvPr/>
              </p:nvSpPr>
              <p:spPr bwMode="auto">
                <a:xfrm flipH="1">
                  <a:off x="2688"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567" name="Rectangle 4887"/>
                <p:cNvSpPr>
                  <a:spLocks noChangeAspect="1" noChangeArrowheads="1"/>
                </p:cNvSpPr>
                <p:nvPr/>
              </p:nvSpPr>
              <p:spPr bwMode="auto">
                <a:xfrm>
                  <a:off x="2400"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6568" name="Rectangle 4888"/>
                <p:cNvSpPr>
                  <a:spLocks noChangeAspect="1" noChangeArrowheads="1"/>
                </p:cNvSpPr>
                <p:nvPr/>
              </p:nvSpPr>
              <p:spPr bwMode="auto">
                <a:xfrm flipH="1">
                  <a:off x="1584" y="3504"/>
                  <a:ext cx="864" cy="48"/>
                </a:xfrm>
                <a:prstGeom prst="rect">
                  <a:avLst/>
                </a:prstGeom>
                <a:solidFill>
                  <a:srgbClr val="7577AF"/>
                </a:solidFill>
                <a:ln w="50800" algn="ctr">
                  <a:noFill/>
                  <a:miter lim="800000"/>
                  <a:headEnd/>
                  <a:tailEnd/>
                </a:ln>
                <a:effectLst/>
              </p:spPr>
              <p:txBody>
                <a:bodyPr wrap="none" anchor="ctr"/>
                <a:lstStyle/>
                <a:p>
                  <a:endParaRPr lang="es-MX"/>
                </a:p>
              </p:txBody>
            </p:sp>
            <p:sp>
              <p:nvSpPr>
                <p:cNvPr id="76569" name="Rectangle 4889"/>
                <p:cNvSpPr>
                  <a:spLocks noChangeAspect="1" noChangeArrowheads="1"/>
                </p:cNvSpPr>
                <p:nvPr/>
              </p:nvSpPr>
              <p:spPr bwMode="auto">
                <a:xfrm flipH="1">
                  <a:off x="-96" y="3504"/>
                  <a:ext cx="1680" cy="48"/>
                </a:xfrm>
                <a:prstGeom prst="rect">
                  <a:avLst/>
                </a:prstGeom>
                <a:solidFill>
                  <a:srgbClr val="7577AF"/>
                </a:solidFill>
                <a:ln w="50800" algn="ctr">
                  <a:noFill/>
                  <a:miter lim="800000"/>
                  <a:headEnd/>
                  <a:tailEnd/>
                </a:ln>
                <a:effectLst/>
              </p:spPr>
              <p:txBody>
                <a:bodyPr wrap="none" anchor="ctr"/>
                <a:lstStyle/>
                <a:p>
                  <a:endParaRPr lang="es-MX"/>
                </a:p>
              </p:txBody>
            </p:sp>
            <p:sp>
              <p:nvSpPr>
                <p:cNvPr id="76570" name="Freeform 4890"/>
                <p:cNvSpPr>
                  <a:spLocks noChangeAspect="1"/>
                </p:cNvSpPr>
                <p:nvPr/>
              </p:nvSpPr>
              <p:spPr bwMode="auto">
                <a:xfrm flipH="1">
                  <a:off x="373"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571" name="Freeform 4891"/>
                <p:cNvSpPr>
                  <a:spLocks noChangeAspect="1"/>
                </p:cNvSpPr>
                <p:nvPr/>
              </p:nvSpPr>
              <p:spPr bwMode="auto">
                <a:xfrm flipH="1">
                  <a:off x="184"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572" name="Freeform 4892"/>
                <p:cNvSpPr>
                  <a:spLocks noChangeAspect="1"/>
                </p:cNvSpPr>
                <p:nvPr/>
              </p:nvSpPr>
              <p:spPr bwMode="auto">
                <a:xfrm flipH="1">
                  <a:off x="308"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573" name="Freeform 4893"/>
                <p:cNvSpPr>
                  <a:spLocks noChangeAspect="1"/>
                </p:cNvSpPr>
                <p:nvPr/>
              </p:nvSpPr>
              <p:spPr bwMode="auto">
                <a:xfrm flipH="1">
                  <a:off x="96"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574" name="Freeform 4894"/>
                <p:cNvSpPr>
                  <a:spLocks noChangeAspect="1"/>
                </p:cNvSpPr>
                <p:nvPr/>
              </p:nvSpPr>
              <p:spPr bwMode="auto">
                <a:xfrm flipH="1">
                  <a:off x="322"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575" name="Freeform 4895"/>
                <p:cNvSpPr>
                  <a:spLocks noChangeAspect="1"/>
                </p:cNvSpPr>
                <p:nvPr/>
              </p:nvSpPr>
              <p:spPr bwMode="auto">
                <a:xfrm flipH="1">
                  <a:off x="108"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576" name="Freeform 4896"/>
                <p:cNvSpPr>
                  <a:spLocks noChangeAspect="1"/>
                </p:cNvSpPr>
                <p:nvPr/>
              </p:nvSpPr>
              <p:spPr bwMode="auto">
                <a:xfrm flipH="1">
                  <a:off x="349"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577" name="Freeform 4897"/>
                <p:cNvSpPr>
                  <a:spLocks noChangeAspect="1"/>
                </p:cNvSpPr>
                <p:nvPr/>
              </p:nvSpPr>
              <p:spPr bwMode="auto">
                <a:xfrm flipH="1">
                  <a:off x="136"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578" name="Freeform 4898"/>
                <p:cNvSpPr>
                  <a:spLocks noChangeAspect="1"/>
                </p:cNvSpPr>
                <p:nvPr/>
              </p:nvSpPr>
              <p:spPr bwMode="auto">
                <a:xfrm flipH="1">
                  <a:off x="355"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579" name="Freeform 4899"/>
                <p:cNvSpPr>
                  <a:spLocks noChangeAspect="1"/>
                </p:cNvSpPr>
                <p:nvPr/>
              </p:nvSpPr>
              <p:spPr bwMode="auto">
                <a:xfrm flipH="1">
                  <a:off x="143"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580" name="Freeform 4900"/>
                <p:cNvSpPr>
                  <a:spLocks noChangeAspect="1"/>
                </p:cNvSpPr>
                <p:nvPr/>
              </p:nvSpPr>
              <p:spPr bwMode="auto">
                <a:xfrm flipH="1">
                  <a:off x="402"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581" name="Freeform 4901"/>
                <p:cNvSpPr>
                  <a:spLocks noChangeAspect="1"/>
                </p:cNvSpPr>
                <p:nvPr/>
              </p:nvSpPr>
              <p:spPr bwMode="auto">
                <a:xfrm flipH="1">
                  <a:off x="190"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582" name="Freeform 4902"/>
                <p:cNvSpPr>
                  <a:spLocks noChangeAspect="1"/>
                </p:cNvSpPr>
                <p:nvPr/>
              </p:nvSpPr>
              <p:spPr bwMode="auto">
                <a:xfrm flipH="1">
                  <a:off x="396"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583" name="Freeform 4903"/>
                <p:cNvSpPr>
                  <a:spLocks noChangeAspect="1"/>
                </p:cNvSpPr>
                <p:nvPr/>
              </p:nvSpPr>
              <p:spPr bwMode="auto">
                <a:xfrm flipH="1">
                  <a:off x="184"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584" name="Freeform 4904"/>
                <p:cNvSpPr>
                  <a:spLocks noChangeAspect="1"/>
                </p:cNvSpPr>
                <p:nvPr/>
              </p:nvSpPr>
              <p:spPr bwMode="auto">
                <a:xfrm flipH="1">
                  <a:off x="414"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585" name="Freeform 4905"/>
                <p:cNvSpPr>
                  <a:spLocks noChangeAspect="1"/>
                </p:cNvSpPr>
                <p:nvPr/>
              </p:nvSpPr>
              <p:spPr bwMode="auto">
                <a:xfrm flipH="1">
                  <a:off x="201"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586" name="Freeform 4906"/>
                <p:cNvSpPr>
                  <a:spLocks noChangeAspect="1"/>
                </p:cNvSpPr>
                <p:nvPr/>
              </p:nvSpPr>
              <p:spPr bwMode="auto">
                <a:xfrm flipH="1">
                  <a:off x="364"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587" name="Freeform 4907"/>
                <p:cNvSpPr>
                  <a:spLocks noChangeAspect="1"/>
                </p:cNvSpPr>
                <p:nvPr/>
              </p:nvSpPr>
              <p:spPr bwMode="auto">
                <a:xfrm flipH="1">
                  <a:off x="150"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588" name="Freeform 4908"/>
                <p:cNvSpPr>
                  <a:spLocks noChangeAspect="1"/>
                </p:cNvSpPr>
                <p:nvPr/>
              </p:nvSpPr>
              <p:spPr bwMode="auto">
                <a:xfrm flipH="1">
                  <a:off x="418"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589" name="Freeform 4909"/>
                <p:cNvSpPr>
                  <a:spLocks noChangeAspect="1"/>
                </p:cNvSpPr>
                <p:nvPr/>
              </p:nvSpPr>
              <p:spPr bwMode="auto">
                <a:xfrm flipH="1">
                  <a:off x="206"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590" name="Freeform 4910"/>
                <p:cNvSpPr>
                  <a:spLocks noChangeAspect="1"/>
                </p:cNvSpPr>
                <p:nvPr/>
              </p:nvSpPr>
              <p:spPr bwMode="auto">
                <a:xfrm flipH="1">
                  <a:off x="439"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591" name="Freeform 4911"/>
                <p:cNvSpPr>
                  <a:spLocks noChangeAspect="1"/>
                </p:cNvSpPr>
                <p:nvPr/>
              </p:nvSpPr>
              <p:spPr bwMode="auto">
                <a:xfrm flipH="1">
                  <a:off x="226"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592" name="Rectangle 4912"/>
                <p:cNvSpPr>
                  <a:spLocks noChangeAspect="1" noChangeArrowheads="1"/>
                </p:cNvSpPr>
                <p:nvPr/>
              </p:nvSpPr>
              <p:spPr bwMode="auto">
                <a:xfrm flipH="1">
                  <a:off x="396"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593" name="Rectangle 4913"/>
                <p:cNvSpPr>
                  <a:spLocks noChangeAspect="1" noChangeArrowheads="1"/>
                </p:cNvSpPr>
                <p:nvPr/>
              </p:nvSpPr>
              <p:spPr bwMode="auto">
                <a:xfrm flipH="1">
                  <a:off x="192"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594" name="Rectangle 4914"/>
                <p:cNvSpPr>
                  <a:spLocks noChangeAspect="1" noChangeArrowheads="1"/>
                </p:cNvSpPr>
                <p:nvPr/>
              </p:nvSpPr>
              <p:spPr bwMode="auto">
                <a:xfrm>
                  <a:off x="-96" y="3024"/>
                  <a:ext cx="2352" cy="480"/>
                </a:xfrm>
                <a:prstGeom prst="rect">
                  <a:avLst/>
                </a:prstGeom>
                <a:solidFill>
                  <a:srgbClr val="99FF99"/>
                </a:solidFill>
                <a:ln w="50800" algn="ctr">
                  <a:noFill/>
                  <a:miter lim="800000"/>
                  <a:headEnd/>
                  <a:tailEnd/>
                </a:ln>
                <a:effectLst/>
              </p:spPr>
              <p:txBody>
                <a:bodyPr wrap="none" anchor="ctr"/>
                <a:lstStyle/>
                <a:p>
                  <a:endParaRPr lang="es-MX"/>
                </a:p>
              </p:txBody>
            </p:sp>
            <p:sp>
              <p:nvSpPr>
                <p:cNvPr id="76595" name="Freeform 4915"/>
                <p:cNvSpPr>
                  <a:spLocks noChangeAspect="1"/>
                </p:cNvSpPr>
                <p:nvPr/>
              </p:nvSpPr>
              <p:spPr bwMode="auto">
                <a:xfrm flipH="1">
                  <a:off x="1898" y="3616"/>
                  <a:ext cx="214" cy="223"/>
                </a:xfrm>
                <a:custGeom>
                  <a:avLst/>
                  <a:gdLst/>
                  <a:ahLst/>
                  <a:cxnLst>
                    <a:cxn ang="0">
                      <a:pos x="177" y="0"/>
                    </a:cxn>
                    <a:cxn ang="0">
                      <a:pos x="141" y="3"/>
                    </a:cxn>
                    <a:cxn ang="0">
                      <a:pos x="109" y="14"/>
                    </a:cxn>
                    <a:cxn ang="0">
                      <a:pos x="78" y="31"/>
                    </a:cxn>
                    <a:cxn ang="0">
                      <a:pos x="53" y="53"/>
                    </a:cxn>
                    <a:cxn ang="0">
                      <a:pos x="31" y="81"/>
                    </a:cxn>
                    <a:cxn ang="0">
                      <a:pos x="14" y="112"/>
                    </a:cxn>
                    <a:cxn ang="0">
                      <a:pos x="3" y="146"/>
                    </a:cxn>
                    <a:cxn ang="0">
                      <a:pos x="0" y="183"/>
                    </a:cxn>
                    <a:cxn ang="0">
                      <a:pos x="3" y="221"/>
                    </a:cxn>
                    <a:cxn ang="0">
                      <a:pos x="14" y="256"/>
                    </a:cxn>
                    <a:cxn ang="0">
                      <a:pos x="31" y="287"/>
                    </a:cxn>
                    <a:cxn ang="0">
                      <a:pos x="53" y="315"/>
                    </a:cxn>
                    <a:cxn ang="0">
                      <a:pos x="78" y="338"/>
                    </a:cxn>
                    <a:cxn ang="0">
                      <a:pos x="109" y="355"/>
                    </a:cxn>
                    <a:cxn ang="0">
                      <a:pos x="141" y="366"/>
                    </a:cxn>
                    <a:cxn ang="0">
                      <a:pos x="177" y="370"/>
                    </a:cxn>
                    <a:cxn ang="0">
                      <a:pos x="213" y="366"/>
                    </a:cxn>
                    <a:cxn ang="0">
                      <a:pos x="246" y="355"/>
                    </a:cxn>
                    <a:cxn ang="0">
                      <a:pos x="276" y="338"/>
                    </a:cxn>
                    <a:cxn ang="0">
                      <a:pos x="303" y="315"/>
                    </a:cxn>
                    <a:cxn ang="0">
                      <a:pos x="325" y="287"/>
                    </a:cxn>
                    <a:cxn ang="0">
                      <a:pos x="341" y="256"/>
                    </a:cxn>
                    <a:cxn ang="0">
                      <a:pos x="351" y="221"/>
                    </a:cxn>
                    <a:cxn ang="0">
                      <a:pos x="355" y="183"/>
                    </a:cxn>
                    <a:cxn ang="0">
                      <a:pos x="351" y="146"/>
                    </a:cxn>
                    <a:cxn ang="0">
                      <a:pos x="341" y="112"/>
                    </a:cxn>
                    <a:cxn ang="0">
                      <a:pos x="325" y="81"/>
                    </a:cxn>
                    <a:cxn ang="0">
                      <a:pos x="303" y="53"/>
                    </a:cxn>
                    <a:cxn ang="0">
                      <a:pos x="276" y="31"/>
                    </a:cxn>
                    <a:cxn ang="0">
                      <a:pos x="246" y="14"/>
                    </a:cxn>
                    <a:cxn ang="0">
                      <a:pos x="213" y="3"/>
                    </a:cxn>
                    <a:cxn ang="0">
                      <a:pos x="177" y="0"/>
                    </a:cxn>
                  </a:cxnLst>
                  <a:rect l="0" t="0" r="r" b="b"/>
                  <a:pathLst>
                    <a:path w="355" h="370">
                      <a:moveTo>
                        <a:pt x="177" y="0"/>
                      </a:moveTo>
                      <a:lnTo>
                        <a:pt x="141" y="3"/>
                      </a:lnTo>
                      <a:lnTo>
                        <a:pt x="109" y="14"/>
                      </a:lnTo>
                      <a:lnTo>
                        <a:pt x="78" y="31"/>
                      </a:lnTo>
                      <a:lnTo>
                        <a:pt x="53" y="53"/>
                      </a:lnTo>
                      <a:lnTo>
                        <a:pt x="31" y="81"/>
                      </a:lnTo>
                      <a:lnTo>
                        <a:pt x="14" y="112"/>
                      </a:lnTo>
                      <a:lnTo>
                        <a:pt x="3" y="146"/>
                      </a:lnTo>
                      <a:lnTo>
                        <a:pt x="0" y="183"/>
                      </a:lnTo>
                      <a:lnTo>
                        <a:pt x="3" y="221"/>
                      </a:lnTo>
                      <a:lnTo>
                        <a:pt x="14" y="256"/>
                      </a:lnTo>
                      <a:lnTo>
                        <a:pt x="31" y="287"/>
                      </a:lnTo>
                      <a:lnTo>
                        <a:pt x="53" y="315"/>
                      </a:lnTo>
                      <a:lnTo>
                        <a:pt x="78" y="338"/>
                      </a:lnTo>
                      <a:lnTo>
                        <a:pt x="109" y="355"/>
                      </a:lnTo>
                      <a:lnTo>
                        <a:pt x="141" y="366"/>
                      </a:lnTo>
                      <a:lnTo>
                        <a:pt x="177" y="370"/>
                      </a:lnTo>
                      <a:lnTo>
                        <a:pt x="213" y="366"/>
                      </a:lnTo>
                      <a:lnTo>
                        <a:pt x="246" y="355"/>
                      </a:lnTo>
                      <a:lnTo>
                        <a:pt x="276" y="338"/>
                      </a:lnTo>
                      <a:lnTo>
                        <a:pt x="303" y="315"/>
                      </a:lnTo>
                      <a:lnTo>
                        <a:pt x="325" y="287"/>
                      </a:lnTo>
                      <a:lnTo>
                        <a:pt x="341" y="256"/>
                      </a:lnTo>
                      <a:lnTo>
                        <a:pt x="351" y="221"/>
                      </a:lnTo>
                      <a:lnTo>
                        <a:pt x="355" y="183"/>
                      </a:lnTo>
                      <a:lnTo>
                        <a:pt x="351" y="146"/>
                      </a:lnTo>
                      <a:lnTo>
                        <a:pt x="341" y="112"/>
                      </a:lnTo>
                      <a:lnTo>
                        <a:pt x="325" y="81"/>
                      </a:lnTo>
                      <a:lnTo>
                        <a:pt x="303" y="53"/>
                      </a:lnTo>
                      <a:lnTo>
                        <a:pt x="276" y="31"/>
                      </a:lnTo>
                      <a:lnTo>
                        <a:pt x="246" y="14"/>
                      </a:lnTo>
                      <a:lnTo>
                        <a:pt x="213" y="3"/>
                      </a:lnTo>
                      <a:lnTo>
                        <a:pt x="177" y="0"/>
                      </a:lnTo>
                      <a:close/>
                    </a:path>
                  </a:pathLst>
                </a:custGeom>
                <a:solidFill>
                  <a:srgbClr val="1C263F"/>
                </a:solidFill>
                <a:ln w="9525">
                  <a:noFill/>
                  <a:round/>
                  <a:headEnd/>
                  <a:tailEnd/>
                </a:ln>
              </p:spPr>
              <p:txBody>
                <a:bodyPr/>
                <a:lstStyle/>
                <a:p>
                  <a:endParaRPr lang="es-MX"/>
                </a:p>
              </p:txBody>
            </p:sp>
            <p:sp>
              <p:nvSpPr>
                <p:cNvPr id="76596" name="Freeform 4916"/>
                <p:cNvSpPr>
                  <a:spLocks noChangeAspect="1"/>
                </p:cNvSpPr>
                <p:nvPr/>
              </p:nvSpPr>
              <p:spPr bwMode="auto">
                <a:xfrm flipH="1">
                  <a:off x="1709" y="3628"/>
                  <a:ext cx="214" cy="223"/>
                </a:xfrm>
                <a:custGeom>
                  <a:avLst/>
                  <a:gdLst/>
                  <a:ahLst/>
                  <a:cxnLst>
                    <a:cxn ang="0">
                      <a:pos x="178" y="0"/>
                    </a:cxn>
                    <a:cxn ang="0">
                      <a:pos x="142" y="3"/>
                    </a:cxn>
                    <a:cxn ang="0">
                      <a:pos x="108" y="13"/>
                    </a:cxn>
                    <a:cxn ang="0">
                      <a:pos x="79" y="31"/>
                    </a:cxn>
                    <a:cxn ang="0">
                      <a:pos x="52" y="53"/>
                    </a:cxn>
                    <a:cxn ang="0">
                      <a:pos x="30" y="80"/>
                    </a:cxn>
                    <a:cxn ang="0">
                      <a:pos x="14" y="111"/>
                    </a:cxn>
                    <a:cxn ang="0">
                      <a:pos x="4" y="146"/>
                    </a:cxn>
                    <a:cxn ang="0">
                      <a:pos x="0" y="183"/>
                    </a:cxn>
                    <a:cxn ang="0">
                      <a:pos x="4" y="221"/>
                    </a:cxn>
                    <a:cxn ang="0">
                      <a:pos x="14" y="255"/>
                    </a:cxn>
                    <a:cxn ang="0">
                      <a:pos x="30" y="288"/>
                    </a:cxn>
                    <a:cxn ang="0">
                      <a:pos x="52" y="315"/>
                    </a:cxn>
                    <a:cxn ang="0">
                      <a:pos x="79" y="337"/>
                    </a:cxn>
                    <a:cxn ang="0">
                      <a:pos x="108" y="354"/>
                    </a:cxn>
                    <a:cxn ang="0">
                      <a:pos x="142" y="366"/>
                    </a:cxn>
                    <a:cxn ang="0">
                      <a:pos x="178" y="369"/>
                    </a:cxn>
                    <a:cxn ang="0">
                      <a:pos x="213" y="366"/>
                    </a:cxn>
                    <a:cxn ang="0">
                      <a:pos x="247" y="354"/>
                    </a:cxn>
                    <a:cxn ang="0">
                      <a:pos x="277" y="337"/>
                    </a:cxn>
                    <a:cxn ang="0">
                      <a:pos x="303" y="315"/>
                    </a:cxn>
                    <a:cxn ang="0">
                      <a:pos x="325" y="288"/>
                    </a:cxn>
                    <a:cxn ang="0">
                      <a:pos x="341" y="255"/>
                    </a:cxn>
                    <a:cxn ang="0">
                      <a:pos x="351" y="221"/>
                    </a:cxn>
                    <a:cxn ang="0">
                      <a:pos x="355" y="183"/>
                    </a:cxn>
                    <a:cxn ang="0">
                      <a:pos x="351" y="146"/>
                    </a:cxn>
                    <a:cxn ang="0">
                      <a:pos x="341" y="111"/>
                    </a:cxn>
                    <a:cxn ang="0">
                      <a:pos x="325" y="80"/>
                    </a:cxn>
                    <a:cxn ang="0">
                      <a:pos x="303" y="53"/>
                    </a:cxn>
                    <a:cxn ang="0">
                      <a:pos x="277" y="31"/>
                    </a:cxn>
                    <a:cxn ang="0">
                      <a:pos x="247" y="13"/>
                    </a:cxn>
                    <a:cxn ang="0">
                      <a:pos x="213" y="3"/>
                    </a:cxn>
                    <a:cxn ang="0">
                      <a:pos x="178" y="0"/>
                    </a:cxn>
                  </a:cxnLst>
                  <a:rect l="0" t="0" r="r" b="b"/>
                  <a:pathLst>
                    <a:path w="355" h="369">
                      <a:moveTo>
                        <a:pt x="178" y="0"/>
                      </a:moveTo>
                      <a:lnTo>
                        <a:pt x="142" y="3"/>
                      </a:lnTo>
                      <a:lnTo>
                        <a:pt x="108" y="13"/>
                      </a:lnTo>
                      <a:lnTo>
                        <a:pt x="79" y="31"/>
                      </a:lnTo>
                      <a:lnTo>
                        <a:pt x="52" y="53"/>
                      </a:lnTo>
                      <a:lnTo>
                        <a:pt x="30" y="80"/>
                      </a:lnTo>
                      <a:lnTo>
                        <a:pt x="14" y="111"/>
                      </a:lnTo>
                      <a:lnTo>
                        <a:pt x="4" y="146"/>
                      </a:lnTo>
                      <a:lnTo>
                        <a:pt x="0" y="183"/>
                      </a:lnTo>
                      <a:lnTo>
                        <a:pt x="4" y="221"/>
                      </a:lnTo>
                      <a:lnTo>
                        <a:pt x="14" y="255"/>
                      </a:lnTo>
                      <a:lnTo>
                        <a:pt x="30" y="288"/>
                      </a:lnTo>
                      <a:lnTo>
                        <a:pt x="52" y="315"/>
                      </a:lnTo>
                      <a:lnTo>
                        <a:pt x="79" y="337"/>
                      </a:lnTo>
                      <a:lnTo>
                        <a:pt x="108" y="354"/>
                      </a:lnTo>
                      <a:lnTo>
                        <a:pt x="142" y="366"/>
                      </a:lnTo>
                      <a:lnTo>
                        <a:pt x="178" y="369"/>
                      </a:lnTo>
                      <a:lnTo>
                        <a:pt x="213" y="366"/>
                      </a:lnTo>
                      <a:lnTo>
                        <a:pt x="247" y="354"/>
                      </a:lnTo>
                      <a:lnTo>
                        <a:pt x="277" y="337"/>
                      </a:lnTo>
                      <a:lnTo>
                        <a:pt x="303" y="315"/>
                      </a:lnTo>
                      <a:lnTo>
                        <a:pt x="325" y="288"/>
                      </a:lnTo>
                      <a:lnTo>
                        <a:pt x="341" y="255"/>
                      </a:lnTo>
                      <a:lnTo>
                        <a:pt x="351" y="221"/>
                      </a:lnTo>
                      <a:lnTo>
                        <a:pt x="355" y="183"/>
                      </a:lnTo>
                      <a:lnTo>
                        <a:pt x="351" y="146"/>
                      </a:lnTo>
                      <a:lnTo>
                        <a:pt x="341" y="111"/>
                      </a:lnTo>
                      <a:lnTo>
                        <a:pt x="325" y="80"/>
                      </a:lnTo>
                      <a:lnTo>
                        <a:pt x="303" y="53"/>
                      </a:lnTo>
                      <a:lnTo>
                        <a:pt x="277" y="31"/>
                      </a:lnTo>
                      <a:lnTo>
                        <a:pt x="247" y="13"/>
                      </a:lnTo>
                      <a:lnTo>
                        <a:pt x="213" y="3"/>
                      </a:lnTo>
                      <a:lnTo>
                        <a:pt x="178" y="0"/>
                      </a:lnTo>
                      <a:close/>
                    </a:path>
                  </a:pathLst>
                </a:custGeom>
                <a:solidFill>
                  <a:srgbClr val="1C263F"/>
                </a:solidFill>
                <a:ln w="9525">
                  <a:noFill/>
                  <a:round/>
                  <a:headEnd/>
                  <a:tailEnd/>
                </a:ln>
              </p:spPr>
              <p:txBody>
                <a:bodyPr/>
                <a:lstStyle/>
                <a:p>
                  <a:endParaRPr lang="es-MX"/>
                </a:p>
              </p:txBody>
            </p:sp>
            <p:sp>
              <p:nvSpPr>
                <p:cNvPr id="76597" name="Freeform 4917"/>
                <p:cNvSpPr>
                  <a:spLocks noChangeAspect="1"/>
                </p:cNvSpPr>
                <p:nvPr/>
              </p:nvSpPr>
              <p:spPr bwMode="auto">
                <a:xfrm flipH="1">
                  <a:off x="1833" y="3637"/>
                  <a:ext cx="215" cy="223"/>
                </a:xfrm>
                <a:custGeom>
                  <a:avLst/>
                  <a:gdLst/>
                  <a:ahLst/>
                  <a:cxnLst>
                    <a:cxn ang="0">
                      <a:pos x="177" y="0"/>
                    </a:cxn>
                    <a:cxn ang="0">
                      <a:pos x="142" y="3"/>
                    </a:cxn>
                    <a:cxn ang="0">
                      <a:pos x="108" y="13"/>
                    </a:cxn>
                    <a:cxn ang="0">
                      <a:pos x="78" y="31"/>
                    </a:cxn>
                    <a:cxn ang="0">
                      <a:pos x="52" y="53"/>
                    </a:cxn>
                    <a:cxn ang="0">
                      <a:pos x="30" y="80"/>
                    </a:cxn>
                    <a:cxn ang="0">
                      <a:pos x="14" y="111"/>
                    </a:cxn>
                    <a:cxn ang="0">
                      <a:pos x="3" y="146"/>
                    </a:cxn>
                    <a:cxn ang="0">
                      <a:pos x="0" y="184"/>
                    </a:cxn>
                    <a:cxn ang="0">
                      <a:pos x="3" y="221"/>
                    </a:cxn>
                    <a:cxn ang="0">
                      <a:pos x="14" y="256"/>
                    </a:cxn>
                    <a:cxn ang="0">
                      <a:pos x="30" y="288"/>
                    </a:cxn>
                    <a:cxn ang="0">
                      <a:pos x="52" y="315"/>
                    </a:cxn>
                    <a:cxn ang="0">
                      <a:pos x="78" y="338"/>
                    </a:cxn>
                    <a:cxn ang="0">
                      <a:pos x="108" y="354"/>
                    </a:cxn>
                    <a:cxn ang="0">
                      <a:pos x="142" y="366"/>
                    </a:cxn>
                    <a:cxn ang="0">
                      <a:pos x="177" y="369"/>
                    </a:cxn>
                    <a:cxn ang="0">
                      <a:pos x="213" y="366"/>
                    </a:cxn>
                    <a:cxn ang="0">
                      <a:pos x="246" y="354"/>
                    </a:cxn>
                    <a:cxn ang="0">
                      <a:pos x="276" y="338"/>
                    </a:cxn>
                    <a:cxn ang="0">
                      <a:pos x="303" y="315"/>
                    </a:cxn>
                    <a:cxn ang="0">
                      <a:pos x="325" y="288"/>
                    </a:cxn>
                    <a:cxn ang="0">
                      <a:pos x="341" y="256"/>
                    </a:cxn>
                    <a:cxn ang="0">
                      <a:pos x="351" y="221"/>
                    </a:cxn>
                    <a:cxn ang="0">
                      <a:pos x="355" y="184"/>
                    </a:cxn>
                    <a:cxn ang="0">
                      <a:pos x="351" y="146"/>
                    </a:cxn>
                    <a:cxn ang="0">
                      <a:pos x="341" y="111"/>
                    </a:cxn>
                    <a:cxn ang="0">
                      <a:pos x="325" y="80"/>
                    </a:cxn>
                    <a:cxn ang="0">
                      <a:pos x="303" y="53"/>
                    </a:cxn>
                    <a:cxn ang="0">
                      <a:pos x="276" y="31"/>
                    </a:cxn>
                    <a:cxn ang="0">
                      <a:pos x="246" y="13"/>
                    </a:cxn>
                    <a:cxn ang="0">
                      <a:pos x="213" y="3"/>
                    </a:cxn>
                    <a:cxn ang="0">
                      <a:pos x="177" y="0"/>
                    </a:cxn>
                  </a:cxnLst>
                  <a:rect l="0" t="0" r="r" b="b"/>
                  <a:pathLst>
                    <a:path w="355" h="369">
                      <a:moveTo>
                        <a:pt x="177" y="0"/>
                      </a:moveTo>
                      <a:lnTo>
                        <a:pt x="142" y="3"/>
                      </a:lnTo>
                      <a:lnTo>
                        <a:pt x="108" y="13"/>
                      </a:lnTo>
                      <a:lnTo>
                        <a:pt x="78" y="31"/>
                      </a:lnTo>
                      <a:lnTo>
                        <a:pt x="52" y="53"/>
                      </a:lnTo>
                      <a:lnTo>
                        <a:pt x="30" y="80"/>
                      </a:lnTo>
                      <a:lnTo>
                        <a:pt x="14" y="111"/>
                      </a:lnTo>
                      <a:lnTo>
                        <a:pt x="3" y="146"/>
                      </a:lnTo>
                      <a:lnTo>
                        <a:pt x="0" y="184"/>
                      </a:lnTo>
                      <a:lnTo>
                        <a:pt x="3" y="221"/>
                      </a:lnTo>
                      <a:lnTo>
                        <a:pt x="14" y="256"/>
                      </a:lnTo>
                      <a:lnTo>
                        <a:pt x="30" y="288"/>
                      </a:lnTo>
                      <a:lnTo>
                        <a:pt x="52" y="315"/>
                      </a:lnTo>
                      <a:lnTo>
                        <a:pt x="78" y="338"/>
                      </a:lnTo>
                      <a:lnTo>
                        <a:pt x="108" y="354"/>
                      </a:lnTo>
                      <a:lnTo>
                        <a:pt x="142" y="366"/>
                      </a:lnTo>
                      <a:lnTo>
                        <a:pt x="177" y="369"/>
                      </a:lnTo>
                      <a:lnTo>
                        <a:pt x="213" y="366"/>
                      </a:lnTo>
                      <a:lnTo>
                        <a:pt x="246" y="354"/>
                      </a:lnTo>
                      <a:lnTo>
                        <a:pt x="276" y="338"/>
                      </a:lnTo>
                      <a:lnTo>
                        <a:pt x="303" y="315"/>
                      </a:lnTo>
                      <a:lnTo>
                        <a:pt x="325" y="288"/>
                      </a:lnTo>
                      <a:lnTo>
                        <a:pt x="341" y="256"/>
                      </a:lnTo>
                      <a:lnTo>
                        <a:pt x="351" y="221"/>
                      </a:lnTo>
                      <a:lnTo>
                        <a:pt x="355" y="184"/>
                      </a:lnTo>
                      <a:lnTo>
                        <a:pt x="351" y="146"/>
                      </a:lnTo>
                      <a:lnTo>
                        <a:pt x="341" y="111"/>
                      </a:lnTo>
                      <a:lnTo>
                        <a:pt x="325" y="80"/>
                      </a:lnTo>
                      <a:lnTo>
                        <a:pt x="303" y="53"/>
                      </a:lnTo>
                      <a:lnTo>
                        <a:pt x="276" y="31"/>
                      </a:lnTo>
                      <a:lnTo>
                        <a:pt x="246" y="13"/>
                      </a:lnTo>
                      <a:lnTo>
                        <a:pt x="213" y="3"/>
                      </a:lnTo>
                      <a:lnTo>
                        <a:pt x="177" y="0"/>
                      </a:lnTo>
                      <a:close/>
                    </a:path>
                  </a:pathLst>
                </a:custGeom>
                <a:solidFill>
                  <a:srgbClr val="1C263F"/>
                </a:solidFill>
                <a:ln w="9525">
                  <a:noFill/>
                  <a:round/>
                  <a:headEnd/>
                  <a:tailEnd/>
                </a:ln>
              </p:spPr>
              <p:txBody>
                <a:bodyPr/>
                <a:lstStyle/>
                <a:p>
                  <a:endParaRPr lang="es-MX"/>
                </a:p>
              </p:txBody>
            </p:sp>
            <p:sp>
              <p:nvSpPr>
                <p:cNvPr id="76598" name="Freeform 4918"/>
                <p:cNvSpPr>
                  <a:spLocks noChangeAspect="1"/>
                </p:cNvSpPr>
                <p:nvPr/>
              </p:nvSpPr>
              <p:spPr bwMode="auto">
                <a:xfrm flipH="1">
                  <a:off x="1621" y="3641"/>
                  <a:ext cx="212" cy="224"/>
                </a:xfrm>
                <a:custGeom>
                  <a:avLst/>
                  <a:gdLst/>
                  <a:ahLst/>
                  <a:cxnLst>
                    <a:cxn ang="0">
                      <a:pos x="175" y="0"/>
                    </a:cxn>
                    <a:cxn ang="0">
                      <a:pos x="139" y="4"/>
                    </a:cxn>
                    <a:cxn ang="0">
                      <a:pos x="107" y="15"/>
                    </a:cxn>
                    <a:cxn ang="0">
                      <a:pos x="77" y="32"/>
                    </a:cxn>
                    <a:cxn ang="0">
                      <a:pos x="51" y="55"/>
                    </a:cxn>
                    <a:cxn ang="0">
                      <a:pos x="30" y="82"/>
                    </a:cxn>
                    <a:cxn ang="0">
                      <a:pos x="13" y="113"/>
                    </a:cxn>
                    <a:cxn ang="0">
                      <a:pos x="3" y="149"/>
                    </a:cxn>
                    <a:cxn ang="0">
                      <a:pos x="0" y="186"/>
                    </a:cxn>
                    <a:cxn ang="0">
                      <a:pos x="3" y="223"/>
                    </a:cxn>
                    <a:cxn ang="0">
                      <a:pos x="13" y="259"/>
                    </a:cxn>
                    <a:cxn ang="0">
                      <a:pos x="30" y="290"/>
                    </a:cxn>
                    <a:cxn ang="0">
                      <a:pos x="51" y="317"/>
                    </a:cxn>
                    <a:cxn ang="0">
                      <a:pos x="77" y="340"/>
                    </a:cxn>
                    <a:cxn ang="0">
                      <a:pos x="107" y="356"/>
                    </a:cxn>
                    <a:cxn ang="0">
                      <a:pos x="139" y="368"/>
                    </a:cxn>
                    <a:cxn ang="0">
                      <a:pos x="175" y="371"/>
                    </a:cxn>
                    <a:cxn ang="0">
                      <a:pos x="210" y="368"/>
                    </a:cxn>
                    <a:cxn ang="0">
                      <a:pos x="244" y="356"/>
                    </a:cxn>
                    <a:cxn ang="0">
                      <a:pos x="274" y="340"/>
                    </a:cxn>
                    <a:cxn ang="0">
                      <a:pos x="300" y="317"/>
                    </a:cxn>
                    <a:cxn ang="0">
                      <a:pos x="322" y="290"/>
                    </a:cxn>
                    <a:cxn ang="0">
                      <a:pos x="338" y="259"/>
                    </a:cxn>
                    <a:cxn ang="0">
                      <a:pos x="349" y="223"/>
                    </a:cxn>
                    <a:cxn ang="0">
                      <a:pos x="352" y="186"/>
                    </a:cxn>
                    <a:cxn ang="0">
                      <a:pos x="349" y="149"/>
                    </a:cxn>
                    <a:cxn ang="0">
                      <a:pos x="338" y="113"/>
                    </a:cxn>
                    <a:cxn ang="0">
                      <a:pos x="322" y="82"/>
                    </a:cxn>
                    <a:cxn ang="0">
                      <a:pos x="300" y="55"/>
                    </a:cxn>
                    <a:cxn ang="0">
                      <a:pos x="274" y="32"/>
                    </a:cxn>
                    <a:cxn ang="0">
                      <a:pos x="244" y="15"/>
                    </a:cxn>
                    <a:cxn ang="0">
                      <a:pos x="210" y="4"/>
                    </a:cxn>
                    <a:cxn ang="0">
                      <a:pos x="175" y="0"/>
                    </a:cxn>
                  </a:cxnLst>
                  <a:rect l="0" t="0" r="r" b="b"/>
                  <a:pathLst>
                    <a:path w="352" h="371">
                      <a:moveTo>
                        <a:pt x="175" y="0"/>
                      </a:moveTo>
                      <a:lnTo>
                        <a:pt x="139" y="4"/>
                      </a:lnTo>
                      <a:lnTo>
                        <a:pt x="107" y="15"/>
                      </a:lnTo>
                      <a:lnTo>
                        <a:pt x="77" y="32"/>
                      </a:lnTo>
                      <a:lnTo>
                        <a:pt x="51" y="55"/>
                      </a:lnTo>
                      <a:lnTo>
                        <a:pt x="30" y="82"/>
                      </a:lnTo>
                      <a:lnTo>
                        <a:pt x="13" y="113"/>
                      </a:lnTo>
                      <a:lnTo>
                        <a:pt x="3" y="149"/>
                      </a:lnTo>
                      <a:lnTo>
                        <a:pt x="0" y="186"/>
                      </a:lnTo>
                      <a:lnTo>
                        <a:pt x="3" y="223"/>
                      </a:lnTo>
                      <a:lnTo>
                        <a:pt x="13" y="259"/>
                      </a:lnTo>
                      <a:lnTo>
                        <a:pt x="30" y="290"/>
                      </a:lnTo>
                      <a:lnTo>
                        <a:pt x="51" y="317"/>
                      </a:lnTo>
                      <a:lnTo>
                        <a:pt x="77" y="340"/>
                      </a:lnTo>
                      <a:lnTo>
                        <a:pt x="107" y="356"/>
                      </a:lnTo>
                      <a:lnTo>
                        <a:pt x="139" y="368"/>
                      </a:lnTo>
                      <a:lnTo>
                        <a:pt x="175" y="371"/>
                      </a:lnTo>
                      <a:lnTo>
                        <a:pt x="210" y="368"/>
                      </a:lnTo>
                      <a:lnTo>
                        <a:pt x="244" y="356"/>
                      </a:lnTo>
                      <a:lnTo>
                        <a:pt x="274" y="340"/>
                      </a:lnTo>
                      <a:lnTo>
                        <a:pt x="300" y="317"/>
                      </a:lnTo>
                      <a:lnTo>
                        <a:pt x="322" y="290"/>
                      </a:lnTo>
                      <a:lnTo>
                        <a:pt x="338" y="259"/>
                      </a:lnTo>
                      <a:lnTo>
                        <a:pt x="349" y="223"/>
                      </a:lnTo>
                      <a:lnTo>
                        <a:pt x="352" y="186"/>
                      </a:lnTo>
                      <a:lnTo>
                        <a:pt x="349" y="149"/>
                      </a:lnTo>
                      <a:lnTo>
                        <a:pt x="338" y="113"/>
                      </a:lnTo>
                      <a:lnTo>
                        <a:pt x="322" y="82"/>
                      </a:lnTo>
                      <a:lnTo>
                        <a:pt x="300" y="55"/>
                      </a:lnTo>
                      <a:lnTo>
                        <a:pt x="274" y="32"/>
                      </a:lnTo>
                      <a:lnTo>
                        <a:pt x="244" y="15"/>
                      </a:lnTo>
                      <a:lnTo>
                        <a:pt x="210" y="4"/>
                      </a:lnTo>
                      <a:lnTo>
                        <a:pt x="175" y="0"/>
                      </a:lnTo>
                      <a:close/>
                    </a:path>
                  </a:pathLst>
                </a:custGeom>
                <a:solidFill>
                  <a:srgbClr val="1C263F"/>
                </a:solidFill>
                <a:ln w="9525">
                  <a:noFill/>
                  <a:round/>
                  <a:headEnd/>
                  <a:tailEnd/>
                </a:ln>
              </p:spPr>
              <p:txBody>
                <a:bodyPr/>
                <a:lstStyle/>
                <a:p>
                  <a:endParaRPr lang="es-MX"/>
                </a:p>
              </p:txBody>
            </p:sp>
            <p:sp>
              <p:nvSpPr>
                <p:cNvPr id="76599" name="Freeform 4919"/>
                <p:cNvSpPr>
                  <a:spLocks noChangeAspect="1"/>
                </p:cNvSpPr>
                <p:nvPr/>
              </p:nvSpPr>
              <p:spPr bwMode="auto">
                <a:xfrm flipH="1">
                  <a:off x="1847" y="3649"/>
                  <a:ext cx="188" cy="198"/>
                </a:xfrm>
                <a:custGeom>
                  <a:avLst/>
                  <a:gdLst/>
                  <a:ahLst/>
                  <a:cxnLst>
                    <a:cxn ang="0">
                      <a:pos x="156" y="0"/>
                    </a:cxn>
                    <a:cxn ang="0">
                      <a:pos x="125" y="4"/>
                    </a:cxn>
                    <a:cxn ang="0">
                      <a:pos x="95" y="13"/>
                    </a:cxn>
                    <a:cxn ang="0">
                      <a:pos x="69" y="28"/>
                    </a:cxn>
                    <a:cxn ang="0">
                      <a:pos x="46" y="48"/>
                    </a:cxn>
                    <a:cxn ang="0">
                      <a:pos x="26" y="73"/>
                    </a:cxn>
                    <a:cxn ang="0">
                      <a:pos x="12" y="100"/>
                    </a:cxn>
                    <a:cxn ang="0">
                      <a:pos x="3" y="131"/>
                    </a:cxn>
                    <a:cxn ang="0">
                      <a:pos x="0" y="164"/>
                    </a:cxn>
                    <a:cxn ang="0">
                      <a:pos x="3" y="197"/>
                    </a:cxn>
                    <a:cxn ang="0">
                      <a:pos x="12" y="228"/>
                    </a:cxn>
                    <a:cxn ang="0">
                      <a:pos x="26" y="256"/>
                    </a:cxn>
                    <a:cxn ang="0">
                      <a:pos x="46" y="280"/>
                    </a:cxn>
                    <a:cxn ang="0">
                      <a:pos x="69" y="301"/>
                    </a:cxn>
                    <a:cxn ang="0">
                      <a:pos x="95" y="316"/>
                    </a:cxn>
                    <a:cxn ang="0">
                      <a:pos x="125" y="325"/>
                    </a:cxn>
                    <a:cxn ang="0">
                      <a:pos x="156" y="328"/>
                    </a:cxn>
                    <a:cxn ang="0">
                      <a:pos x="187" y="325"/>
                    </a:cxn>
                    <a:cxn ang="0">
                      <a:pos x="216" y="316"/>
                    </a:cxn>
                    <a:cxn ang="0">
                      <a:pos x="243" y="301"/>
                    </a:cxn>
                    <a:cxn ang="0">
                      <a:pos x="266" y="280"/>
                    </a:cxn>
                    <a:cxn ang="0">
                      <a:pos x="285" y="256"/>
                    </a:cxn>
                    <a:cxn ang="0">
                      <a:pos x="299" y="228"/>
                    </a:cxn>
                    <a:cxn ang="0">
                      <a:pos x="308" y="197"/>
                    </a:cxn>
                    <a:cxn ang="0">
                      <a:pos x="312" y="164"/>
                    </a:cxn>
                    <a:cxn ang="0">
                      <a:pos x="308" y="131"/>
                    </a:cxn>
                    <a:cxn ang="0">
                      <a:pos x="299" y="100"/>
                    </a:cxn>
                    <a:cxn ang="0">
                      <a:pos x="285" y="73"/>
                    </a:cxn>
                    <a:cxn ang="0">
                      <a:pos x="266" y="48"/>
                    </a:cxn>
                    <a:cxn ang="0">
                      <a:pos x="243" y="28"/>
                    </a:cxn>
                    <a:cxn ang="0">
                      <a:pos x="216" y="13"/>
                    </a:cxn>
                    <a:cxn ang="0">
                      <a:pos x="187" y="4"/>
                    </a:cxn>
                    <a:cxn ang="0">
                      <a:pos x="156" y="0"/>
                    </a:cxn>
                  </a:cxnLst>
                  <a:rect l="0" t="0" r="r" b="b"/>
                  <a:pathLst>
                    <a:path w="312" h="328">
                      <a:moveTo>
                        <a:pt x="156" y="0"/>
                      </a:moveTo>
                      <a:lnTo>
                        <a:pt x="125" y="4"/>
                      </a:lnTo>
                      <a:lnTo>
                        <a:pt x="95" y="13"/>
                      </a:lnTo>
                      <a:lnTo>
                        <a:pt x="69" y="28"/>
                      </a:lnTo>
                      <a:lnTo>
                        <a:pt x="46" y="48"/>
                      </a:lnTo>
                      <a:lnTo>
                        <a:pt x="26" y="73"/>
                      </a:lnTo>
                      <a:lnTo>
                        <a:pt x="12" y="100"/>
                      </a:lnTo>
                      <a:lnTo>
                        <a:pt x="3" y="131"/>
                      </a:lnTo>
                      <a:lnTo>
                        <a:pt x="0" y="164"/>
                      </a:lnTo>
                      <a:lnTo>
                        <a:pt x="3" y="197"/>
                      </a:lnTo>
                      <a:lnTo>
                        <a:pt x="12" y="228"/>
                      </a:lnTo>
                      <a:lnTo>
                        <a:pt x="26" y="256"/>
                      </a:lnTo>
                      <a:lnTo>
                        <a:pt x="46" y="280"/>
                      </a:lnTo>
                      <a:lnTo>
                        <a:pt x="69" y="301"/>
                      </a:lnTo>
                      <a:lnTo>
                        <a:pt x="95" y="316"/>
                      </a:lnTo>
                      <a:lnTo>
                        <a:pt x="125" y="325"/>
                      </a:lnTo>
                      <a:lnTo>
                        <a:pt x="156" y="328"/>
                      </a:lnTo>
                      <a:lnTo>
                        <a:pt x="187" y="325"/>
                      </a:lnTo>
                      <a:lnTo>
                        <a:pt x="216" y="316"/>
                      </a:lnTo>
                      <a:lnTo>
                        <a:pt x="243" y="301"/>
                      </a:lnTo>
                      <a:lnTo>
                        <a:pt x="266" y="280"/>
                      </a:lnTo>
                      <a:lnTo>
                        <a:pt x="285" y="256"/>
                      </a:lnTo>
                      <a:lnTo>
                        <a:pt x="299" y="228"/>
                      </a:lnTo>
                      <a:lnTo>
                        <a:pt x="308" y="197"/>
                      </a:lnTo>
                      <a:lnTo>
                        <a:pt x="312" y="164"/>
                      </a:lnTo>
                      <a:lnTo>
                        <a:pt x="308" y="131"/>
                      </a:lnTo>
                      <a:lnTo>
                        <a:pt x="299" y="100"/>
                      </a:lnTo>
                      <a:lnTo>
                        <a:pt x="285" y="73"/>
                      </a:lnTo>
                      <a:lnTo>
                        <a:pt x="266" y="48"/>
                      </a:lnTo>
                      <a:lnTo>
                        <a:pt x="243" y="28"/>
                      </a:lnTo>
                      <a:lnTo>
                        <a:pt x="216" y="13"/>
                      </a:lnTo>
                      <a:lnTo>
                        <a:pt x="187" y="4"/>
                      </a:lnTo>
                      <a:lnTo>
                        <a:pt x="156" y="0"/>
                      </a:lnTo>
                      <a:close/>
                    </a:path>
                  </a:pathLst>
                </a:custGeom>
                <a:solidFill>
                  <a:srgbClr val="333D56"/>
                </a:solidFill>
                <a:ln w="9525">
                  <a:noFill/>
                  <a:round/>
                  <a:headEnd/>
                  <a:tailEnd/>
                </a:ln>
              </p:spPr>
              <p:txBody>
                <a:bodyPr/>
                <a:lstStyle/>
                <a:p>
                  <a:endParaRPr lang="es-MX"/>
                </a:p>
              </p:txBody>
            </p:sp>
            <p:sp>
              <p:nvSpPr>
                <p:cNvPr id="76600" name="Freeform 4920"/>
                <p:cNvSpPr>
                  <a:spLocks noChangeAspect="1"/>
                </p:cNvSpPr>
                <p:nvPr/>
              </p:nvSpPr>
              <p:spPr bwMode="auto">
                <a:xfrm flipH="1">
                  <a:off x="1633" y="3654"/>
                  <a:ext cx="188" cy="198"/>
                </a:xfrm>
                <a:custGeom>
                  <a:avLst/>
                  <a:gdLst/>
                  <a:ahLst/>
                  <a:cxnLst>
                    <a:cxn ang="0">
                      <a:pos x="156" y="0"/>
                    </a:cxn>
                    <a:cxn ang="0">
                      <a:pos x="125" y="4"/>
                    </a:cxn>
                    <a:cxn ang="0">
                      <a:pos x="96" y="13"/>
                    </a:cxn>
                    <a:cxn ang="0">
                      <a:pos x="69" y="28"/>
                    </a:cxn>
                    <a:cxn ang="0">
                      <a:pos x="46" y="49"/>
                    </a:cxn>
                    <a:cxn ang="0">
                      <a:pos x="27" y="73"/>
                    </a:cxn>
                    <a:cxn ang="0">
                      <a:pos x="13" y="100"/>
                    </a:cxn>
                    <a:cxn ang="0">
                      <a:pos x="4" y="132"/>
                    </a:cxn>
                    <a:cxn ang="0">
                      <a:pos x="0" y="164"/>
                    </a:cxn>
                    <a:cxn ang="0">
                      <a:pos x="4" y="197"/>
                    </a:cxn>
                    <a:cxn ang="0">
                      <a:pos x="13" y="228"/>
                    </a:cxn>
                    <a:cxn ang="0">
                      <a:pos x="27" y="256"/>
                    </a:cxn>
                    <a:cxn ang="0">
                      <a:pos x="46" y="280"/>
                    </a:cxn>
                    <a:cxn ang="0">
                      <a:pos x="69" y="301"/>
                    </a:cxn>
                    <a:cxn ang="0">
                      <a:pos x="96" y="316"/>
                    </a:cxn>
                    <a:cxn ang="0">
                      <a:pos x="125" y="325"/>
                    </a:cxn>
                    <a:cxn ang="0">
                      <a:pos x="156" y="329"/>
                    </a:cxn>
                    <a:cxn ang="0">
                      <a:pos x="187" y="325"/>
                    </a:cxn>
                    <a:cxn ang="0">
                      <a:pos x="217" y="316"/>
                    </a:cxn>
                    <a:cxn ang="0">
                      <a:pos x="243" y="301"/>
                    </a:cxn>
                    <a:cxn ang="0">
                      <a:pos x="266" y="280"/>
                    </a:cxn>
                    <a:cxn ang="0">
                      <a:pos x="286" y="256"/>
                    </a:cxn>
                    <a:cxn ang="0">
                      <a:pos x="300" y="228"/>
                    </a:cxn>
                    <a:cxn ang="0">
                      <a:pos x="309" y="197"/>
                    </a:cxn>
                    <a:cxn ang="0">
                      <a:pos x="312" y="164"/>
                    </a:cxn>
                    <a:cxn ang="0">
                      <a:pos x="309" y="132"/>
                    </a:cxn>
                    <a:cxn ang="0">
                      <a:pos x="300" y="100"/>
                    </a:cxn>
                    <a:cxn ang="0">
                      <a:pos x="286" y="73"/>
                    </a:cxn>
                    <a:cxn ang="0">
                      <a:pos x="266" y="49"/>
                    </a:cxn>
                    <a:cxn ang="0">
                      <a:pos x="243" y="28"/>
                    </a:cxn>
                    <a:cxn ang="0">
                      <a:pos x="217" y="13"/>
                    </a:cxn>
                    <a:cxn ang="0">
                      <a:pos x="187" y="4"/>
                    </a:cxn>
                    <a:cxn ang="0">
                      <a:pos x="156" y="0"/>
                    </a:cxn>
                  </a:cxnLst>
                  <a:rect l="0" t="0" r="r" b="b"/>
                  <a:pathLst>
                    <a:path w="312" h="329">
                      <a:moveTo>
                        <a:pt x="156" y="0"/>
                      </a:moveTo>
                      <a:lnTo>
                        <a:pt x="125" y="4"/>
                      </a:lnTo>
                      <a:lnTo>
                        <a:pt x="96" y="13"/>
                      </a:lnTo>
                      <a:lnTo>
                        <a:pt x="69" y="28"/>
                      </a:lnTo>
                      <a:lnTo>
                        <a:pt x="46" y="49"/>
                      </a:lnTo>
                      <a:lnTo>
                        <a:pt x="27" y="73"/>
                      </a:lnTo>
                      <a:lnTo>
                        <a:pt x="13" y="100"/>
                      </a:lnTo>
                      <a:lnTo>
                        <a:pt x="4" y="132"/>
                      </a:lnTo>
                      <a:lnTo>
                        <a:pt x="0" y="164"/>
                      </a:lnTo>
                      <a:lnTo>
                        <a:pt x="4" y="197"/>
                      </a:lnTo>
                      <a:lnTo>
                        <a:pt x="13" y="228"/>
                      </a:lnTo>
                      <a:lnTo>
                        <a:pt x="27" y="256"/>
                      </a:lnTo>
                      <a:lnTo>
                        <a:pt x="46" y="280"/>
                      </a:lnTo>
                      <a:lnTo>
                        <a:pt x="69" y="301"/>
                      </a:lnTo>
                      <a:lnTo>
                        <a:pt x="96" y="316"/>
                      </a:lnTo>
                      <a:lnTo>
                        <a:pt x="125" y="325"/>
                      </a:lnTo>
                      <a:lnTo>
                        <a:pt x="156" y="329"/>
                      </a:lnTo>
                      <a:lnTo>
                        <a:pt x="187" y="325"/>
                      </a:lnTo>
                      <a:lnTo>
                        <a:pt x="217" y="316"/>
                      </a:lnTo>
                      <a:lnTo>
                        <a:pt x="243" y="301"/>
                      </a:lnTo>
                      <a:lnTo>
                        <a:pt x="266" y="280"/>
                      </a:lnTo>
                      <a:lnTo>
                        <a:pt x="286" y="256"/>
                      </a:lnTo>
                      <a:lnTo>
                        <a:pt x="300" y="228"/>
                      </a:lnTo>
                      <a:lnTo>
                        <a:pt x="309" y="197"/>
                      </a:lnTo>
                      <a:lnTo>
                        <a:pt x="312" y="164"/>
                      </a:lnTo>
                      <a:lnTo>
                        <a:pt x="309" y="132"/>
                      </a:lnTo>
                      <a:lnTo>
                        <a:pt x="300" y="100"/>
                      </a:lnTo>
                      <a:lnTo>
                        <a:pt x="286" y="73"/>
                      </a:lnTo>
                      <a:lnTo>
                        <a:pt x="266" y="49"/>
                      </a:lnTo>
                      <a:lnTo>
                        <a:pt x="243" y="28"/>
                      </a:lnTo>
                      <a:lnTo>
                        <a:pt x="217" y="13"/>
                      </a:lnTo>
                      <a:lnTo>
                        <a:pt x="187" y="4"/>
                      </a:lnTo>
                      <a:lnTo>
                        <a:pt x="156" y="0"/>
                      </a:lnTo>
                      <a:close/>
                    </a:path>
                  </a:pathLst>
                </a:custGeom>
                <a:solidFill>
                  <a:srgbClr val="333D56"/>
                </a:solidFill>
                <a:ln w="9525">
                  <a:noFill/>
                  <a:round/>
                  <a:headEnd/>
                  <a:tailEnd/>
                </a:ln>
              </p:spPr>
              <p:txBody>
                <a:bodyPr/>
                <a:lstStyle/>
                <a:p>
                  <a:endParaRPr lang="es-MX"/>
                </a:p>
              </p:txBody>
            </p:sp>
            <p:sp>
              <p:nvSpPr>
                <p:cNvPr id="76601" name="Freeform 4921"/>
                <p:cNvSpPr>
                  <a:spLocks noChangeAspect="1"/>
                </p:cNvSpPr>
                <p:nvPr/>
              </p:nvSpPr>
              <p:spPr bwMode="auto">
                <a:xfrm flipH="1">
                  <a:off x="1874" y="3677"/>
                  <a:ext cx="135" cy="144"/>
                </a:xfrm>
                <a:custGeom>
                  <a:avLst/>
                  <a:gdLst/>
                  <a:ahLst/>
                  <a:cxnLst>
                    <a:cxn ang="0">
                      <a:pos x="113" y="0"/>
                    </a:cxn>
                    <a:cxn ang="0">
                      <a:pos x="90" y="3"/>
                    </a:cxn>
                    <a:cxn ang="0">
                      <a:pos x="69" y="10"/>
                    </a:cxn>
                    <a:cxn ang="0">
                      <a:pos x="50" y="21"/>
                    </a:cxn>
                    <a:cxn ang="0">
                      <a:pos x="33" y="35"/>
                    </a:cxn>
                    <a:cxn ang="0">
                      <a:pos x="20" y="52"/>
                    </a:cxn>
                    <a:cxn ang="0">
                      <a:pos x="9" y="73"/>
                    </a:cxn>
                    <a:cxn ang="0">
                      <a:pos x="2" y="95"/>
                    </a:cxn>
                    <a:cxn ang="0">
                      <a:pos x="0" y="119"/>
                    </a:cxn>
                    <a:cxn ang="0">
                      <a:pos x="2" y="143"/>
                    </a:cxn>
                    <a:cxn ang="0">
                      <a:pos x="9" y="165"/>
                    </a:cxn>
                    <a:cxn ang="0">
                      <a:pos x="20" y="186"/>
                    </a:cxn>
                    <a:cxn ang="0">
                      <a:pos x="33" y="203"/>
                    </a:cxn>
                    <a:cxn ang="0">
                      <a:pos x="50" y="217"/>
                    </a:cxn>
                    <a:cxn ang="0">
                      <a:pos x="69" y="228"/>
                    </a:cxn>
                    <a:cxn ang="0">
                      <a:pos x="90" y="235"/>
                    </a:cxn>
                    <a:cxn ang="0">
                      <a:pos x="113" y="238"/>
                    </a:cxn>
                    <a:cxn ang="0">
                      <a:pos x="136" y="235"/>
                    </a:cxn>
                    <a:cxn ang="0">
                      <a:pos x="157" y="228"/>
                    </a:cxn>
                    <a:cxn ang="0">
                      <a:pos x="176" y="217"/>
                    </a:cxn>
                    <a:cxn ang="0">
                      <a:pos x="192" y="203"/>
                    </a:cxn>
                    <a:cxn ang="0">
                      <a:pos x="206" y="186"/>
                    </a:cxn>
                    <a:cxn ang="0">
                      <a:pos x="217" y="165"/>
                    </a:cxn>
                    <a:cxn ang="0">
                      <a:pos x="224" y="143"/>
                    </a:cxn>
                    <a:cxn ang="0">
                      <a:pos x="226" y="119"/>
                    </a:cxn>
                    <a:cxn ang="0">
                      <a:pos x="224" y="95"/>
                    </a:cxn>
                    <a:cxn ang="0">
                      <a:pos x="217" y="73"/>
                    </a:cxn>
                    <a:cxn ang="0">
                      <a:pos x="206" y="52"/>
                    </a:cxn>
                    <a:cxn ang="0">
                      <a:pos x="192" y="35"/>
                    </a:cxn>
                    <a:cxn ang="0">
                      <a:pos x="176" y="21"/>
                    </a:cxn>
                    <a:cxn ang="0">
                      <a:pos x="157" y="10"/>
                    </a:cxn>
                    <a:cxn ang="0">
                      <a:pos x="136" y="3"/>
                    </a:cxn>
                    <a:cxn ang="0">
                      <a:pos x="113" y="0"/>
                    </a:cxn>
                  </a:cxnLst>
                  <a:rect l="0" t="0" r="r" b="b"/>
                  <a:pathLst>
                    <a:path w="226" h="238">
                      <a:moveTo>
                        <a:pt x="113" y="0"/>
                      </a:moveTo>
                      <a:lnTo>
                        <a:pt x="90" y="3"/>
                      </a:lnTo>
                      <a:lnTo>
                        <a:pt x="69" y="10"/>
                      </a:lnTo>
                      <a:lnTo>
                        <a:pt x="50" y="21"/>
                      </a:lnTo>
                      <a:lnTo>
                        <a:pt x="33" y="35"/>
                      </a:lnTo>
                      <a:lnTo>
                        <a:pt x="20" y="52"/>
                      </a:lnTo>
                      <a:lnTo>
                        <a:pt x="9" y="73"/>
                      </a:lnTo>
                      <a:lnTo>
                        <a:pt x="2" y="95"/>
                      </a:lnTo>
                      <a:lnTo>
                        <a:pt x="0" y="119"/>
                      </a:lnTo>
                      <a:lnTo>
                        <a:pt x="2" y="143"/>
                      </a:lnTo>
                      <a:lnTo>
                        <a:pt x="9" y="165"/>
                      </a:lnTo>
                      <a:lnTo>
                        <a:pt x="20" y="186"/>
                      </a:lnTo>
                      <a:lnTo>
                        <a:pt x="33" y="203"/>
                      </a:lnTo>
                      <a:lnTo>
                        <a:pt x="50" y="217"/>
                      </a:lnTo>
                      <a:lnTo>
                        <a:pt x="69" y="228"/>
                      </a:lnTo>
                      <a:lnTo>
                        <a:pt x="90" y="235"/>
                      </a:lnTo>
                      <a:lnTo>
                        <a:pt x="113" y="238"/>
                      </a:lnTo>
                      <a:lnTo>
                        <a:pt x="136" y="235"/>
                      </a:lnTo>
                      <a:lnTo>
                        <a:pt x="157" y="228"/>
                      </a:lnTo>
                      <a:lnTo>
                        <a:pt x="176" y="217"/>
                      </a:lnTo>
                      <a:lnTo>
                        <a:pt x="192" y="203"/>
                      </a:lnTo>
                      <a:lnTo>
                        <a:pt x="206" y="186"/>
                      </a:lnTo>
                      <a:lnTo>
                        <a:pt x="217" y="165"/>
                      </a:lnTo>
                      <a:lnTo>
                        <a:pt x="224" y="143"/>
                      </a:lnTo>
                      <a:lnTo>
                        <a:pt x="226" y="119"/>
                      </a:lnTo>
                      <a:lnTo>
                        <a:pt x="224" y="95"/>
                      </a:lnTo>
                      <a:lnTo>
                        <a:pt x="217" y="73"/>
                      </a:lnTo>
                      <a:lnTo>
                        <a:pt x="206" y="52"/>
                      </a:lnTo>
                      <a:lnTo>
                        <a:pt x="192" y="35"/>
                      </a:lnTo>
                      <a:lnTo>
                        <a:pt x="176" y="21"/>
                      </a:lnTo>
                      <a:lnTo>
                        <a:pt x="157" y="10"/>
                      </a:lnTo>
                      <a:lnTo>
                        <a:pt x="136" y="3"/>
                      </a:lnTo>
                      <a:lnTo>
                        <a:pt x="113" y="0"/>
                      </a:lnTo>
                      <a:close/>
                    </a:path>
                  </a:pathLst>
                </a:custGeom>
                <a:solidFill>
                  <a:srgbClr val="1C263F"/>
                </a:solidFill>
                <a:ln w="9525">
                  <a:noFill/>
                  <a:round/>
                  <a:headEnd/>
                  <a:tailEnd/>
                </a:ln>
              </p:spPr>
              <p:txBody>
                <a:bodyPr/>
                <a:lstStyle/>
                <a:p>
                  <a:endParaRPr lang="es-MX"/>
                </a:p>
              </p:txBody>
            </p:sp>
            <p:sp>
              <p:nvSpPr>
                <p:cNvPr id="76602" name="Freeform 4922"/>
                <p:cNvSpPr>
                  <a:spLocks noChangeAspect="1"/>
                </p:cNvSpPr>
                <p:nvPr/>
              </p:nvSpPr>
              <p:spPr bwMode="auto">
                <a:xfrm flipH="1">
                  <a:off x="1661" y="3682"/>
                  <a:ext cx="136" cy="143"/>
                </a:xfrm>
                <a:custGeom>
                  <a:avLst/>
                  <a:gdLst/>
                  <a:ahLst/>
                  <a:cxnLst>
                    <a:cxn ang="0">
                      <a:pos x="113" y="0"/>
                    </a:cxn>
                    <a:cxn ang="0">
                      <a:pos x="90" y="3"/>
                    </a:cxn>
                    <a:cxn ang="0">
                      <a:pos x="69" y="10"/>
                    </a:cxn>
                    <a:cxn ang="0">
                      <a:pos x="49" y="21"/>
                    </a:cxn>
                    <a:cxn ang="0">
                      <a:pos x="33" y="35"/>
                    </a:cxn>
                    <a:cxn ang="0">
                      <a:pos x="19" y="52"/>
                    </a:cxn>
                    <a:cxn ang="0">
                      <a:pos x="9" y="73"/>
                    </a:cxn>
                    <a:cxn ang="0">
                      <a:pos x="2" y="95"/>
                    </a:cxn>
                    <a:cxn ang="0">
                      <a:pos x="0" y="119"/>
                    </a:cxn>
                    <a:cxn ang="0">
                      <a:pos x="2" y="143"/>
                    </a:cxn>
                    <a:cxn ang="0">
                      <a:pos x="9" y="165"/>
                    </a:cxn>
                    <a:cxn ang="0">
                      <a:pos x="19" y="186"/>
                    </a:cxn>
                    <a:cxn ang="0">
                      <a:pos x="33" y="203"/>
                    </a:cxn>
                    <a:cxn ang="0">
                      <a:pos x="49" y="217"/>
                    </a:cxn>
                    <a:cxn ang="0">
                      <a:pos x="69" y="229"/>
                    </a:cxn>
                    <a:cxn ang="0">
                      <a:pos x="90" y="235"/>
                    </a:cxn>
                    <a:cxn ang="0">
                      <a:pos x="113" y="238"/>
                    </a:cxn>
                    <a:cxn ang="0">
                      <a:pos x="136" y="235"/>
                    </a:cxn>
                    <a:cxn ang="0">
                      <a:pos x="156" y="229"/>
                    </a:cxn>
                    <a:cxn ang="0">
                      <a:pos x="176" y="217"/>
                    </a:cxn>
                    <a:cxn ang="0">
                      <a:pos x="192" y="203"/>
                    </a:cxn>
                    <a:cxn ang="0">
                      <a:pos x="206" y="186"/>
                    </a:cxn>
                    <a:cxn ang="0">
                      <a:pos x="216" y="165"/>
                    </a:cxn>
                    <a:cxn ang="0">
                      <a:pos x="223" y="143"/>
                    </a:cxn>
                    <a:cxn ang="0">
                      <a:pos x="225" y="119"/>
                    </a:cxn>
                    <a:cxn ang="0">
                      <a:pos x="223" y="95"/>
                    </a:cxn>
                    <a:cxn ang="0">
                      <a:pos x="216" y="73"/>
                    </a:cxn>
                    <a:cxn ang="0">
                      <a:pos x="206" y="52"/>
                    </a:cxn>
                    <a:cxn ang="0">
                      <a:pos x="192" y="35"/>
                    </a:cxn>
                    <a:cxn ang="0">
                      <a:pos x="176" y="21"/>
                    </a:cxn>
                    <a:cxn ang="0">
                      <a:pos x="156" y="10"/>
                    </a:cxn>
                    <a:cxn ang="0">
                      <a:pos x="136" y="3"/>
                    </a:cxn>
                    <a:cxn ang="0">
                      <a:pos x="113" y="0"/>
                    </a:cxn>
                  </a:cxnLst>
                  <a:rect l="0" t="0" r="r" b="b"/>
                  <a:pathLst>
                    <a:path w="225" h="238">
                      <a:moveTo>
                        <a:pt x="113" y="0"/>
                      </a:moveTo>
                      <a:lnTo>
                        <a:pt x="90" y="3"/>
                      </a:lnTo>
                      <a:lnTo>
                        <a:pt x="69" y="10"/>
                      </a:lnTo>
                      <a:lnTo>
                        <a:pt x="49" y="21"/>
                      </a:lnTo>
                      <a:lnTo>
                        <a:pt x="33" y="35"/>
                      </a:lnTo>
                      <a:lnTo>
                        <a:pt x="19" y="52"/>
                      </a:lnTo>
                      <a:lnTo>
                        <a:pt x="9" y="73"/>
                      </a:lnTo>
                      <a:lnTo>
                        <a:pt x="2" y="95"/>
                      </a:lnTo>
                      <a:lnTo>
                        <a:pt x="0" y="119"/>
                      </a:lnTo>
                      <a:lnTo>
                        <a:pt x="2" y="143"/>
                      </a:lnTo>
                      <a:lnTo>
                        <a:pt x="9" y="165"/>
                      </a:lnTo>
                      <a:lnTo>
                        <a:pt x="19" y="186"/>
                      </a:lnTo>
                      <a:lnTo>
                        <a:pt x="33" y="203"/>
                      </a:lnTo>
                      <a:lnTo>
                        <a:pt x="49" y="217"/>
                      </a:lnTo>
                      <a:lnTo>
                        <a:pt x="69" y="229"/>
                      </a:lnTo>
                      <a:lnTo>
                        <a:pt x="90" y="235"/>
                      </a:lnTo>
                      <a:lnTo>
                        <a:pt x="113" y="238"/>
                      </a:lnTo>
                      <a:lnTo>
                        <a:pt x="136" y="235"/>
                      </a:lnTo>
                      <a:lnTo>
                        <a:pt x="156" y="229"/>
                      </a:lnTo>
                      <a:lnTo>
                        <a:pt x="176" y="217"/>
                      </a:lnTo>
                      <a:lnTo>
                        <a:pt x="192" y="203"/>
                      </a:lnTo>
                      <a:lnTo>
                        <a:pt x="206" y="186"/>
                      </a:lnTo>
                      <a:lnTo>
                        <a:pt x="216" y="165"/>
                      </a:lnTo>
                      <a:lnTo>
                        <a:pt x="223" y="143"/>
                      </a:lnTo>
                      <a:lnTo>
                        <a:pt x="225" y="119"/>
                      </a:lnTo>
                      <a:lnTo>
                        <a:pt x="223" y="95"/>
                      </a:lnTo>
                      <a:lnTo>
                        <a:pt x="216" y="73"/>
                      </a:lnTo>
                      <a:lnTo>
                        <a:pt x="206" y="52"/>
                      </a:lnTo>
                      <a:lnTo>
                        <a:pt x="192" y="35"/>
                      </a:lnTo>
                      <a:lnTo>
                        <a:pt x="176" y="21"/>
                      </a:lnTo>
                      <a:lnTo>
                        <a:pt x="156" y="10"/>
                      </a:lnTo>
                      <a:lnTo>
                        <a:pt x="136" y="3"/>
                      </a:lnTo>
                      <a:lnTo>
                        <a:pt x="113" y="0"/>
                      </a:lnTo>
                      <a:close/>
                    </a:path>
                  </a:pathLst>
                </a:custGeom>
                <a:solidFill>
                  <a:srgbClr val="1C263F"/>
                </a:solidFill>
                <a:ln w="9525">
                  <a:noFill/>
                  <a:round/>
                  <a:headEnd/>
                  <a:tailEnd/>
                </a:ln>
              </p:spPr>
              <p:txBody>
                <a:bodyPr/>
                <a:lstStyle/>
                <a:p>
                  <a:endParaRPr lang="es-MX"/>
                </a:p>
              </p:txBody>
            </p:sp>
            <p:sp>
              <p:nvSpPr>
                <p:cNvPr id="76603" name="Freeform 4923"/>
                <p:cNvSpPr>
                  <a:spLocks noChangeAspect="1"/>
                </p:cNvSpPr>
                <p:nvPr/>
              </p:nvSpPr>
              <p:spPr bwMode="auto">
                <a:xfrm flipH="1">
                  <a:off x="1880" y="3684"/>
                  <a:ext cx="120" cy="126"/>
                </a:xfrm>
                <a:custGeom>
                  <a:avLst/>
                  <a:gdLst/>
                  <a:ahLst/>
                  <a:cxnLst>
                    <a:cxn ang="0">
                      <a:pos x="99" y="0"/>
                    </a:cxn>
                    <a:cxn ang="0">
                      <a:pos x="80" y="2"/>
                    </a:cxn>
                    <a:cxn ang="0">
                      <a:pos x="61" y="8"/>
                    </a:cxn>
                    <a:cxn ang="0">
                      <a:pos x="44" y="18"/>
                    </a:cxn>
                    <a:cxn ang="0">
                      <a:pos x="29" y="31"/>
                    </a:cxn>
                    <a:cxn ang="0">
                      <a:pos x="18" y="46"/>
                    </a:cxn>
                    <a:cxn ang="0">
                      <a:pos x="8" y="63"/>
                    </a:cxn>
                    <a:cxn ang="0">
                      <a:pos x="3" y="83"/>
                    </a:cxn>
                    <a:cxn ang="0">
                      <a:pos x="0" y="104"/>
                    </a:cxn>
                    <a:cxn ang="0">
                      <a:pos x="3" y="124"/>
                    </a:cxn>
                    <a:cxn ang="0">
                      <a:pos x="8" y="144"/>
                    </a:cxn>
                    <a:cxn ang="0">
                      <a:pos x="18" y="161"/>
                    </a:cxn>
                    <a:cxn ang="0">
                      <a:pos x="29" y="177"/>
                    </a:cxn>
                    <a:cxn ang="0">
                      <a:pos x="44" y="190"/>
                    </a:cxn>
                    <a:cxn ang="0">
                      <a:pos x="61" y="199"/>
                    </a:cxn>
                    <a:cxn ang="0">
                      <a:pos x="80" y="205"/>
                    </a:cxn>
                    <a:cxn ang="0">
                      <a:pos x="99" y="207"/>
                    </a:cxn>
                    <a:cxn ang="0">
                      <a:pos x="119" y="205"/>
                    </a:cxn>
                    <a:cxn ang="0">
                      <a:pos x="137" y="199"/>
                    </a:cxn>
                    <a:cxn ang="0">
                      <a:pos x="155" y="190"/>
                    </a:cxn>
                    <a:cxn ang="0">
                      <a:pos x="169" y="177"/>
                    </a:cxn>
                    <a:cxn ang="0">
                      <a:pos x="180" y="161"/>
                    </a:cxn>
                    <a:cxn ang="0">
                      <a:pos x="189" y="144"/>
                    </a:cxn>
                    <a:cxn ang="0">
                      <a:pos x="195" y="124"/>
                    </a:cxn>
                    <a:cxn ang="0">
                      <a:pos x="197" y="104"/>
                    </a:cxn>
                    <a:cxn ang="0">
                      <a:pos x="195" y="83"/>
                    </a:cxn>
                    <a:cxn ang="0">
                      <a:pos x="189" y="63"/>
                    </a:cxn>
                    <a:cxn ang="0">
                      <a:pos x="180" y="46"/>
                    </a:cxn>
                    <a:cxn ang="0">
                      <a:pos x="169" y="31"/>
                    </a:cxn>
                    <a:cxn ang="0">
                      <a:pos x="155" y="18"/>
                    </a:cxn>
                    <a:cxn ang="0">
                      <a:pos x="137" y="8"/>
                    </a:cxn>
                    <a:cxn ang="0">
                      <a:pos x="119" y="2"/>
                    </a:cxn>
                    <a:cxn ang="0">
                      <a:pos x="99" y="0"/>
                    </a:cxn>
                  </a:cxnLst>
                  <a:rect l="0" t="0" r="r" b="b"/>
                  <a:pathLst>
                    <a:path w="197" h="207">
                      <a:moveTo>
                        <a:pt x="99" y="0"/>
                      </a:moveTo>
                      <a:lnTo>
                        <a:pt x="80" y="2"/>
                      </a:lnTo>
                      <a:lnTo>
                        <a:pt x="61" y="8"/>
                      </a:lnTo>
                      <a:lnTo>
                        <a:pt x="44" y="18"/>
                      </a:lnTo>
                      <a:lnTo>
                        <a:pt x="29" y="31"/>
                      </a:lnTo>
                      <a:lnTo>
                        <a:pt x="18" y="46"/>
                      </a:lnTo>
                      <a:lnTo>
                        <a:pt x="8" y="63"/>
                      </a:lnTo>
                      <a:lnTo>
                        <a:pt x="3" y="83"/>
                      </a:lnTo>
                      <a:lnTo>
                        <a:pt x="0" y="104"/>
                      </a:lnTo>
                      <a:lnTo>
                        <a:pt x="3" y="124"/>
                      </a:lnTo>
                      <a:lnTo>
                        <a:pt x="8" y="144"/>
                      </a:lnTo>
                      <a:lnTo>
                        <a:pt x="18" y="161"/>
                      </a:lnTo>
                      <a:lnTo>
                        <a:pt x="29" y="177"/>
                      </a:lnTo>
                      <a:lnTo>
                        <a:pt x="44" y="190"/>
                      </a:lnTo>
                      <a:lnTo>
                        <a:pt x="61" y="199"/>
                      </a:lnTo>
                      <a:lnTo>
                        <a:pt x="80" y="205"/>
                      </a:lnTo>
                      <a:lnTo>
                        <a:pt x="99" y="207"/>
                      </a:lnTo>
                      <a:lnTo>
                        <a:pt x="119" y="205"/>
                      </a:lnTo>
                      <a:lnTo>
                        <a:pt x="137" y="199"/>
                      </a:lnTo>
                      <a:lnTo>
                        <a:pt x="155" y="190"/>
                      </a:lnTo>
                      <a:lnTo>
                        <a:pt x="169" y="177"/>
                      </a:lnTo>
                      <a:lnTo>
                        <a:pt x="180" y="161"/>
                      </a:lnTo>
                      <a:lnTo>
                        <a:pt x="189" y="144"/>
                      </a:lnTo>
                      <a:lnTo>
                        <a:pt x="195" y="124"/>
                      </a:lnTo>
                      <a:lnTo>
                        <a:pt x="197" y="104"/>
                      </a:lnTo>
                      <a:lnTo>
                        <a:pt x="195" y="83"/>
                      </a:lnTo>
                      <a:lnTo>
                        <a:pt x="189" y="63"/>
                      </a:lnTo>
                      <a:lnTo>
                        <a:pt x="180" y="46"/>
                      </a:lnTo>
                      <a:lnTo>
                        <a:pt x="169" y="31"/>
                      </a:lnTo>
                      <a:lnTo>
                        <a:pt x="155"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604" name="Freeform 4924"/>
                <p:cNvSpPr>
                  <a:spLocks noChangeAspect="1"/>
                </p:cNvSpPr>
                <p:nvPr/>
              </p:nvSpPr>
              <p:spPr bwMode="auto">
                <a:xfrm flipH="1">
                  <a:off x="1668" y="3689"/>
                  <a:ext cx="118" cy="126"/>
                </a:xfrm>
                <a:custGeom>
                  <a:avLst/>
                  <a:gdLst/>
                  <a:ahLst/>
                  <a:cxnLst>
                    <a:cxn ang="0">
                      <a:pos x="99" y="0"/>
                    </a:cxn>
                    <a:cxn ang="0">
                      <a:pos x="79" y="2"/>
                    </a:cxn>
                    <a:cxn ang="0">
                      <a:pos x="60" y="8"/>
                    </a:cxn>
                    <a:cxn ang="0">
                      <a:pos x="44" y="18"/>
                    </a:cxn>
                    <a:cxn ang="0">
                      <a:pos x="29" y="31"/>
                    </a:cxn>
                    <a:cxn ang="0">
                      <a:pos x="17" y="46"/>
                    </a:cxn>
                    <a:cxn ang="0">
                      <a:pos x="8" y="63"/>
                    </a:cxn>
                    <a:cxn ang="0">
                      <a:pos x="2" y="83"/>
                    </a:cxn>
                    <a:cxn ang="0">
                      <a:pos x="0" y="104"/>
                    </a:cxn>
                    <a:cxn ang="0">
                      <a:pos x="2" y="124"/>
                    </a:cxn>
                    <a:cxn ang="0">
                      <a:pos x="8" y="144"/>
                    </a:cxn>
                    <a:cxn ang="0">
                      <a:pos x="17" y="161"/>
                    </a:cxn>
                    <a:cxn ang="0">
                      <a:pos x="29" y="177"/>
                    </a:cxn>
                    <a:cxn ang="0">
                      <a:pos x="44" y="190"/>
                    </a:cxn>
                    <a:cxn ang="0">
                      <a:pos x="60" y="199"/>
                    </a:cxn>
                    <a:cxn ang="0">
                      <a:pos x="79" y="205"/>
                    </a:cxn>
                    <a:cxn ang="0">
                      <a:pos x="99" y="207"/>
                    </a:cxn>
                    <a:cxn ang="0">
                      <a:pos x="119" y="205"/>
                    </a:cxn>
                    <a:cxn ang="0">
                      <a:pos x="137" y="199"/>
                    </a:cxn>
                    <a:cxn ang="0">
                      <a:pos x="154" y="190"/>
                    </a:cxn>
                    <a:cxn ang="0">
                      <a:pos x="168" y="177"/>
                    </a:cxn>
                    <a:cxn ang="0">
                      <a:pos x="180" y="161"/>
                    </a:cxn>
                    <a:cxn ang="0">
                      <a:pos x="189" y="144"/>
                    </a:cxn>
                    <a:cxn ang="0">
                      <a:pos x="195" y="124"/>
                    </a:cxn>
                    <a:cxn ang="0">
                      <a:pos x="197" y="104"/>
                    </a:cxn>
                    <a:cxn ang="0">
                      <a:pos x="195" y="83"/>
                    </a:cxn>
                    <a:cxn ang="0">
                      <a:pos x="189" y="63"/>
                    </a:cxn>
                    <a:cxn ang="0">
                      <a:pos x="180" y="46"/>
                    </a:cxn>
                    <a:cxn ang="0">
                      <a:pos x="168" y="31"/>
                    </a:cxn>
                    <a:cxn ang="0">
                      <a:pos x="154" y="18"/>
                    </a:cxn>
                    <a:cxn ang="0">
                      <a:pos x="137" y="8"/>
                    </a:cxn>
                    <a:cxn ang="0">
                      <a:pos x="119" y="2"/>
                    </a:cxn>
                    <a:cxn ang="0">
                      <a:pos x="99" y="0"/>
                    </a:cxn>
                  </a:cxnLst>
                  <a:rect l="0" t="0" r="r" b="b"/>
                  <a:pathLst>
                    <a:path w="197" h="207">
                      <a:moveTo>
                        <a:pt x="99" y="0"/>
                      </a:moveTo>
                      <a:lnTo>
                        <a:pt x="79" y="2"/>
                      </a:lnTo>
                      <a:lnTo>
                        <a:pt x="60" y="8"/>
                      </a:lnTo>
                      <a:lnTo>
                        <a:pt x="44" y="18"/>
                      </a:lnTo>
                      <a:lnTo>
                        <a:pt x="29" y="31"/>
                      </a:lnTo>
                      <a:lnTo>
                        <a:pt x="17" y="46"/>
                      </a:lnTo>
                      <a:lnTo>
                        <a:pt x="8" y="63"/>
                      </a:lnTo>
                      <a:lnTo>
                        <a:pt x="2" y="83"/>
                      </a:lnTo>
                      <a:lnTo>
                        <a:pt x="0" y="104"/>
                      </a:lnTo>
                      <a:lnTo>
                        <a:pt x="2" y="124"/>
                      </a:lnTo>
                      <a:lnTo>
                        <a:pt x="8" y="144"/>
                      </a:lnTo>
                      <a:lnTo>
                        <a:pt x="17" y="161"/>
                      </a:lnTo>
                      <a:lnTo>
                        <a:pt x="29" y="177"/>
                      </a:lnTo>
                      <a:lnTo>
                        <a:pt x="44" y="190"/>
                      </a:lnTo>
                      <a:lnTo>
                        <a:pt x="60" y="199"/>
                      </a:lnTo>
                      <a:lnTo>
                        <a:pt x="79" y="205"/>
                      </a:lnTo>
                      <a:lnTo>
                        <a:pt x="99" y="207"/>
                      </a:lnTo>
                      <a:lnTo>
                        <a:pt x="119" y="205"/>
                      </a:lnTo>
                      <a:lnTo>
                        <a:pt x="137" y="199"/>
                      </a:lnTo>
                      <a:lnTo>
                        <a:pt x="154" y="190"/>
                      </a:lnTo>
                      <a:lnTo>
                        <a:pt x="168" y="177"/>
                      </a:lnTo>
                      <a:lnTo>
                        <a:pt x="180" y="161"/>
                      </a:lnTo>
                      <a:lnTo>
                        <a:pt x="189" y="144"/>
                      </a:lnTo>
                      <a:lnTo>
                        <a:pt x="195" y="124"/>
                      </a:lnTo>
                      <a:lnTo>
                        <a:pt x="197" y="104"/>
                      </a:lnTo>
                      <a:lnTo>
                        <a:pt x="195" y="83"/>
                      </a:lnTo>
                      <a:lnTo>
                        <a:pt x="189" y="63"/>
                      </a:lnTo>
                      <a:lnTo>
                        <a:pt x="180" y="46"/>
                      </a:lnTo>
                      <a:lnTo>
                        <a:pt x="168" y="31"/>
                      </a:lnTo>
                      <a:lnTo>
                        <a:pt x="154" y="18"/>
                      </a:lnTo>
                      <a:lnTo>
                        <a:pt x="137" y="8"/>
                      </a:lnTo>
                      <a:lnTo>
                        <a:pt x="119" y="2"/>
                      </a:lnTo>
                      <a:lnTo>
                        <a:pt x="99" y="0"/>
                      </a:lnTo>
                      <a:close/>
                    </a:path>
                  </a:pathLst>
                </a:custGeom>
                <a:solidFill>
                  <a:srgbClr val="7577AF"/>
                </a:solidFill>
                <a:ln w="9525">
                  <a:noFill/>
                  <a:round/>
                  <a:headEnd/>
                  <a:tailEnd/>
                </a:ln>
              </p:spPr>
              <p:txBody>
                <a:bodyPr/>
                <a:lstStyle/>
                <a:p>
                  <a:endParaRPr lang="es-MX"/>
                </a:p>
              </p:txBody>
            </p:sp>
            <p:sp>
              <p:nvSpPr>
                <p:cNvPr id="76605" name="Freeform 4925"/>
                <p:cNvSpPr>
                  <a:spLocks noChangeAspect="1"/>
                </p:cNvSpPr>
                <p:nvPr/>
              </p:nvSpPr>
              <p:spPr bwMode="auto">
                <a:xfrm flipH="1">
                  <a:off x="1927" y="3727"/>
                  <a:ext cx="37" cy="41"/>
                </a:xfrm>
                <a:custGeom>
                  <a:avLst/>
                  <a:gdLst/>
                  <a:ahLst/>
                  <a:cxnLst>
                    <a:cxn ang="0">
                      <a:pos x="30" y="0"/>
                    </a:cxn>
                    <a:cxn ang="0">
                      <a:pos x="19" y="2"/>
                    </a:cxn>
                    <a:cxn ang="0">
                      <a:pos x="8" y="11"/>
                    </a:cxn>
                    <a:cxn ang="0">
                      <a:pos x="3" y="22"/>
                    </a:cxn>
                    <a:cxn ang="0">
                      <a:pos x="0" y="35"/>
                    </a:cxn>
                    <a:cxn ang="0">
                      <a:pos x="3" y="47"/>
                    </a:cxn>
                    <a:cxn ang="0">
                      <a:pos x="8" y="58"/>
                    </a:cxn>
                    <a:cxn ang="0">
                      <a:pos x="19" y="66"/>
                    </a:cxn>
                    <a:cxn ang="0">
                      <a:pos x="30" y="68"/>
                    </a:cxn>
                    <a:cxn ang="0">
                      <a:pos x="42" y="66"/>
                    </a:cxn>
                    <a:cxn ang="0">
                      <a:pos x="51" y="58"/>
                    </a:cxn>
                    <a:cxn ang="0">
                      <a:pos x="58" y="47"/>
                    </a:cxn>
                    <a:cxn ang="0">
                      <a:pos x="60" y="35"/>
                    </a:cxn>
                    <a:cxn ang="0">
                      <a:pos x="58" y="22"/>
                    </a:cxn>
                    <a:cxn ang="0">
                      <a:pos x="51" y="11"/>
                    </a:cxn>
                    <a:cxn ang="0">
                      <a:pos x="42" y="2"/>
                    </a:cxn>
                    <a:cxn ang="0">
                      <a:pos x="30" y="0"/>
                    </a:cxn>
                  </a:cxnLst>
                  <a:rect l="0" t="0" r="r" b="b"/>
                  <a:pathLst>
                    <a:path w="60" h="68">
                      <a:moveTo>
                        <a:pt x="30" y="0"/>
                      </a:moveTo>
                      <a:lnTo>
                        <a:pt x="19" y="2"/>
                      </a:lnTo>
                      <a:lnTo>
                        <a:pt x="8" y="11"/>
                      </a:lnTo>
                      <a:lnTo>
                        <a:pt x="3" y="22"/>
                      </a:lnTo>
                      <a:lnTo>
                        <a:pt x="0" y="35"/>
                      </a:lnTo>
                      <a:lnTo>
                        <a:pt x="3" y="47"/>
                      </a:lnTo>
                      <a:lnTo>
                        <a:pt x="8" y="58"/>
                      </a:lnTo>
                      <a:lnTo>
                        <a:pt x="19" y="66"/>
                      </a:lnTo>
                      <a:lnTo>
                        <a:pt x="30" y="68"/>
                      </a:lnTo>
                      <a:lnTo>
                        <a:pt x="42" y="66"/>
                      </a:lnTo>
                      <a:lnTo>
                        <a:pt x="51" y="58"/>
                      </a:lnTo>
                      <a:lnTo>
                        <a:pt x="58" y="47"/>
                      </a:lnTo>
                      <a:lnTo>
                        <a:pt x="60" y="35"/>
                      </a:lnTo>
                      <a:lnTo>
                        <a:pt x="58" y="22"/>
                      </a:lnTo>
                      <a:lnTo>
                        <a:pt x="51" y="11"/>
                      </a:lnTo>
                      <a:lnTo>
                        <a:pt x="42" y="2"/>
                      </a:lnTo>
                      <a:lnTo>
                        <a:pt x="30" y="0"/>
                      </a:lnTo>
                      <a:close/>
                    </a:path>
                  </a:pathLst>
                </a:custGeom>
                <a:solidFill>
                  <a:srgbClr val="333D56"/>
                </a:solidFill>
                <a:ln w="9525">
                  <a:noFill/>
                  <a:round/>
                  <a:headEnd/>
                  <a:tailEnd/>
                </a:ln>
              </p:spPr>
              <p:txBody>
                <a:bodyPr/>
                <a:lstStyle/>
                <a:p>
                  <a:endParaRPr lang="es-MX"/>
                </a:p>
              </p:txBody>
            </p:sp>
            <p:sp>
              <p:nvSpPr>
                <p:cNvPr id="76606" name="Freeform 4926"/>
                <p:cNvSpPr>
                  <a:spLocks noChangeAspect="1"/>
                </p:cNvSpPr>
                <p:nvPr/>
              </p:nvSpPr>
              <p:spPr bwMode="auto">
                <a:xfrm flipH="1">
                  <a:off x="1715" y="3731"/>
                  <a:ext cx="36" cy="41"/>
                </a:xfrm>
                <a:custGeom>
                  <a:avLst/>
                  <a:gdLst/>
                  <a:ahLst/>
                  <a:cxnLst>
                    <a:cxn ang="0">
                      <a:pos x="30" y="0"/>
                    </a:cxn>
                    <a:cxn ang="0">
                      <a:pos x="18" y="3"/>
                    </a:cxn>
                    <a:cxn ang="0">
                      <a:pos x="9" y="11"/>
                    </a:cxn>
                    <a:cxn ang="0">
                      <a:pos x="2" y="22"/>
                    </a:cxn>
                    <a:cxn ang="0">
                      <a:pos x="0" y="35"/>
                    </a:cxn>
                    <a:cxn ang="0">
                      <a:pos x="2" y="47"/>
                    </a:cxn>
                    <a:cxn ang="0">
                      <a:pos x="9" y="58"/>
                    </a:cxn>
                    <a:cxn ang="0">
                      <a:pos x="18" y="66"/>
                    </a:cxn>
                    <a:cxn ang="0">
                      <a:pos x="30" y="68"/>
                    </a:cxn>
                    <a:cxn ang="0">
                      <a:pos x="41" y="66"/>
                    </a:cxn>
                    <a:cxn ang="0">
                      <a:pos x="52" y="58"/>
                    </a:cxn>
                    <a:cxn ang="0">
                      <a:pos x="57" y="47"/>
                    </a:cxn>
                    <a:cxn ang="0">
                      <a:pos x="60" y="35"/>
                    </a:cxn>
                    <a:cxn ang="0">
                      <a:pos x="57" y="22"/>
                    </a:cxn>
                    <a:cxn ang="0">
                      <a:pos x="52" y="11"/>
                    </a:cxn>
                    <a:cxn ang="0">
                      <a:pos x="41" y="3"/>
                    </a:cxn>
                    <a:cxn ang="0">
                      <a:pos x="30" y="0"/>
                    </a:cxn>
                  </a:cxnLst>
                  <a:rect l="0" t="0" r="r" b="b"/>
                  <a:pathLst>
                    <a:path w="60" h="68">
                      <a:moveTo>
                        <a:pt x="30" y="0"/>
                      </a:moveTo>
                      <a:lnTo>
                        <a:pt x="18" y="3"/>
                      </a:lnTo>
                      <a:lnTo>
                        <a:pt x="9" y="11"/>
                      </a:lnTo>
                      <a:lnTo>
                        <a:pt x="2" y="22"/>
                      </a:lnTo>
                      <a:lnTo>
                        <a:pt x="0" y="35"/>
                      </a:lnTo>
                      <a:lnTo>
                        <a:pt x="2" y="47"/>
                      </a:lnTo>
                      <a:lnTo>
                        <a:pt x="9" y="58"/>
                      </a:lnTo>
                      <a:lnTo>
                        <a:pt x="18" y="66"/>
                      </a:lnTo>
                      <a:lnTo>
                        <a:pt x="30" y="68"/>
                      </a:lnTo>
                      <a:lnTo>
                        <a:pt x="41" y="66"/>
                      </a:lnTo>
                      <a:lnTo>
                        <a:pt x="52" y="58"/>
                      </a:lnTo>
                      <a:lnTo>
                        <a:pt x="57" y="47"/>
                      </a:lnTo>
                      <a:lnTo>
                        <a:pt x="60" y="35"/>
                      </a:lnTo>
                      <a:lnTo>
                        <a:pt x="57" y="22"/>
                      </a:lnTo>
                      <a:lnTo>
                        <a:pt x="52" y="11"/>
                      </a:lnTo>
                      <a:lnTo>
                        <a:pt x="41" y="3"/>
                      </a:lnTo>
                      <a:lnTo>
                        <a:pt x="30" y="0"/>
                      </a:lnTo>
                      <a:close/>
                    </a:path>
                  </a:pathLst>
                </a:custGeom>
                <a:solidFill>
                  <a:srgbClr val="333D56"/>
                </a:solidFill>
                <a:ln w="9525">
                  <a:noFill/>
                  <a:round/>
                  <a:headEnd/>
                  <a:tailEnd/>
                </a:ln>
              </p:spPr>
              <p:txBody>
                <a:bodyPr/>
                <a:lstStyle/>
                <a:p>
                  <a:endParaRPr lang="es-MX"/>
                </a:p>
              </p:txBody>
            </p:sp>
            <p:sp>
              <p:nvSpPr>
                <p:cNvPr id="76607" name="Freeform 4927"/>
                <p:cNvSpPr>
                  <a:spLocks noChangeAspect="1"/>
                </p:cNvSpPr>
                <p:nvPr/>
              </p:nvSpPr>
              <p:spPr bwMode="auto">
                <a:xfrm flipH="1">
                  <a:off x="1921" y="3725"/>
                  <a:ext cx="37" cy="41"/>
                </a:xfrm>
                <a:custGeom>
                  <a:avLst/>
                  <a:gdLst/>
                  <a:ahLst/>
                  <a:cxnLst>
                    <a:cxn ang="0">
                      <a:pos x="30" y="0"/>
                    </a:cxn>
                    <a:cxn ang="0">
                      <a:pos x="19" y="2"/>
                    </a:cxn>
                    <a:cxn ang="0">
                      <a:pos x="10" y="10"/>
                    </a:cxn>
                    <a:cxn ang="0">
                      <a:pos x="3" y="21"/>
                    </a:cxn>
                    <a:cxn ang="0">
                      <a:pos x="0" y="34"/>
                    </a:cxn>
                    <a:cxn ang="0">
                      <a:pos x="3" y="47"/>
                    </a:cxn>
                    <a:cxn ang="0">
                      <a:pos x="10" y="57"/>
                    </a:cxn>
                    <a:cxn ang="0">
                      <a:pos x="19" y="66"/>
                    </a:cxn>
                    <a:cxn ang="0">
                      <a:pos x="30" y="68"/>
                    </a:cxn>
                    <a:cxn ang="0">
                      <a:pos x="42" y="66"/>
                    </a:cxn>
                    <a:cxn ang="0">
                      <a:pos x="51" y="57"/>
                    </a:cxn>
                    <a:cxn ang="0">
                      <a:pos x="58" y="47"/>
                    </a:cxn>
                    <a:cxn ang="0">
                      <a:pos x="60" y="34"/>
                    </a:cxn>
                    <a:cxn ang="0">
                      <a:pos x="58" y="21"/>
                    </a:cxn>
                    <a:cxn ang="0">
                      <a:pos x="51" y="10"/>
                    </a:cxn>
                    <a:cxn ang="0">
                      <a:pos x="42" y="2"/>
                    </a:cxn>
                    <a:cxn ang="0">
                      <a:pos x="30" y="0"/>
                    </a:cxn>
                  </a:cxnLst>
                  <a:rect l="0" t="0" r="r" b="b"/>
                  <a:pathLst>
                    <a:path w="60" h="68">
                      <a:moveTo>
                        <a:pt x="30" y="0"/>
                      </a:moveTo>
                      <a:lnTo>
                        <a:pt x="19" y="2"/>
                      </a:lnTo>
                      <a:lnTo>
                        <a:pt x="10" y="10"/>
                      </a:lnTo>
                      <a:lnTo>
                        <a:pt x="3" y="21"/>
                      </a:lnTo>
                      <a:lnTo>
                        <a:pt x="0" y="34"/>
                      </a:lnTo>
                      <a:lnTo>
                        <a:pt x="3" y="47"/>
                      </a:lnTo>
                      <a:lnTo>
                        <a:pt x="10" y="57"/>
                      </a:lnTo>
                      <a:lnTo>
                        <a:pt x="19" y="66"/>
                      </a:lnTo>
                      <a:lnTo>
                        <a:pt x="30" y="68"/>
                      </a:lnTo>
                      <a:lnTo>
                        <a:pt x="42" y="66"/>
                      </a:lnTo>
                      <a:lnTo>
                        <a:pt x="51" y="57"/>
                      </a:lnTo>
                      <a:lnTo>
                        <a:pt x="58" y="47"/>
                      </a:lnTo>
                      <a:lnTo>
                        <a:pt x="60" y="34"/>
                      </a:lnTo>
                      <a:lnTo>
                        <a:pt x="58" y="21"/>
                      </a:lnTo>
                      <a:lnTo>
                        <a:pt x="51" y="10"/>
                      </a:lnTo>
                      <a:lnTo>
                        <a:pt x="42" y="2"/>
                      </a:lnTo>
                      <a:lnTo>
                        <a:pt x="30" y="0"/>
                      </a:lnTo>
                      <a:close/>
                    </a:path>
                  </a:pathLst>
                </a:custGeom>
                <a:solidFill>
                  <a:srgbClr val="B2AFD8"/>
                </a:solidFill>
                <a:ln w="9525">
                  <a:noFill/>
                  <a:round/>
                  <a:headEnd/>
                  <a:tailEnd/>
                </a:ln>
              </p:spPr>
              <p:txBody>
                <a:bodyPr/>
                <a:lstStyle/>
                <a:p>
                  <a:endParaRPr lang="es-MX"/>
                </a:p>
              </p:txBody>
            </p:sp>
            <p:sp>
              <p:nvSpPr>
                <p:cNvPr id="76608" name="Freeform 4928"/>
                <p:cNvSpPr>
                  <a:spLocks noChangeAspect="1"/>
                </p:cNvSpPr>
                <p:nvPr/>
              </p:nvSpPr>
              <p:spPr bwMode="auto">
                <a:xfrm flipH="1">
                  <a:off x="1709" y="3730"/>
                  <a:ext cx="36" cy="41"/>
                </a:xfrm>
                <a:custGeom>
                  <a:avLst/>
                  <a:gdLst/>
                  <a:ahLst/>
                  <a:cxnLst>
                    <a:cxn ang="0">
                      <a:pos x="31" y="0"/>
                    </a:cxn>
                    <a:cxn ang="0">
                      <a:pos x="18" y="2"/>
                    </a:cxn>
                    <a:cxn ang="0">
                      <a:pos x="9" y="10"/>
                    </a:cxn>
                    <a:cxn ang="0">
                      <a:pos x="2" y="22"/>
                    </a:cxn>
                    <a:cxn ang="0">
                      <a:pos x="0" y="34"/>
                    </a:cxn>
                    <a:cxn ang="0">
                      <a:pos x="2" y="47"/>
                    </a:cxn>
                    <a:cxn ang="0">
                      <a:pos x="9" y="58"/>
                    </a:cxn>
                    <a:cxn ang="0">
                      <a:pos x="18" y="66"/>
                    </a:cxn>
                    <a:cxn ang="0">
                      <a:pos x="31" y="68"/>
                    </a:cxn>
                    <a:cxn ang="0">
                      <a:pos x="43" y="66"/>
                    </a:cxn>
                    <a:cxn ang="0">
                      <a:pos x="52" y="58"/>
                    </a:cxn>
                    <a:cxn ang="0">
                      <a:pos x="59" y="47"/>
                    </a:cxn>
                    <a:cxn ang="0">
                      <a:pos x="61" y="34"/>
                    </a:cxn>
                    <a:cxn ang="0">
                      <a:pos x="59" y="22"/>
                    </a:cxn>
                    <a:cxn ang="0">
                      <a:pos x="52" y="10"/>
                    </a:cxn>
                    <a:cxn ang="0">
                      <a:pos x="43" y="2"/>
                    </a:cxn>
                    <a:cxn ang="0">
                      <a:pos x="31" y="0"/>
                    </a:cxn>
                  </a:cxnLst>
                  <a:rect l="0" t="0" r="r" b="b"/>
                  <a:pathLst>
                    <a:path w="61" h="68">
                      <a:moveTo>
                        <a:pt x="31" y="0"/>
                      </a:moveTo>
                      <a:lnTo>
                        <a:pt x="18" y="2"/>
                      </a:lnTo>
                      <a:lnTo>
                        <a:pt x="9" y="10"/>
                      </a:lnTo>
                      <a:lnTo>
                        <a:pt x="2" y="22"/>
                      </a:lnTo>
                      <a:lnTo>
                        <a:pt x="0" y="34"/>
                      </a:lnTo>
                      <a:lnTo>
                        <a:pt x="2" y="47"/>
                      </a:lnTo>
                      <a:lnTo>
                        <a:pt x="9" y="58"/>
                      </a:lnTo>
                      <a:lnTo>
                        <a:pt x="18" y="66"/>
                      </a:lnTo>
                      <a:lnTo>
                        <a:pt x="31" y="68"/>
                      </a:lnTo>
                      <a:lnTo>
                        <a:pt x="43" y="66"/>
                      </a:lnTo>
                      <a:lnTo>
                        <a:pt x="52" y="58"/>
                      </a:lnTo>
                      <a:lnTo>
                        <a:pt x="59" y="47"/>
                      </a:lnTo>
                      <a:lnTo>
                        <a:pt x="61" y="34"/>
                      </a:lnTo>
                      <a:lnTo>
                        <a:pt x="59" y="22"/>
                      </a:lnTo>
                      <a:lnTo>
                        <a:pt x="52" y="10"/>
                      </a:lnTo>
                      <a:lnTo>
                        <a:pt x="43" y="2"/>
                      </a:lnTo>
                      <a:lnTo>
                        <a:pt x="31" y="0"/>
                      </a:lnTo>
                      <a:close/>
                    </a:path>
                  </a:pathLst>
                </a:custGeom>
                <a:solidFill>
                  <a:srgbClr val="B2AFD8"/>
                </a:solidFill>
                <a:ln w="9525">
                  <a:noFill/>
                  <a:round/>
                  <a:headEnd/>
                  <a:tailEnd/>
                </a:ln>
              </p:spPr>
              <p:txBody>
                <a:bodyPr/>
                <a:lstStyle/>
                <a:p>
                  <a:endParaRPr lang="es-MX"/>
                </a:p>
              </p:txBody>
            </p:sp>
            <p:sp>
              <p:nvSpPr>
                <p:cNvPr id="76609" name="Freeform 4929"/>
                <p:cNvSpPr>
                  <a:spLocks noChangeAspect="1"/>
                </p:cNvSpPr>
                <p:nvPr/>
              </p:nvSpPr>
              <p:spPr bwMode="auto">
                <a:xfrm flipH="1">
                  <a:off x="1939" y="3710"/>
                  <a:ext cx="43" cy="78"/>
                </a:xfrm>
                <a:custGeom>
                  <a:avLst/>
                  <a:gdLst/>
                  <a:ahLst/>
                  <a:cxnLst>
                    <a:cxn ang="0">
                      <a:pos x="62" y="0"/>
                    </a:cxn>
                    <a:cxn ang="0">
                      <a:pos x="42" y="12"/>
                    </a:cxn>
                    <a:cxn ang="0">
                      <a:pos x="26" y="25"/>
                    </a:cxn>
                    <a:cxn ang="0">
                      <a:pos x="16" y="41"/>
                    </a:cxn>
                    <a:cxn ang="0">
                      <a:pos x="13" y="57"/>
                    </a:cxn>
                    <a:cxn ang="0">
                      <a:pos x="14" y="75"/>
                    </a:cxn>
                    <a:cxn ang="0">
                      <a:pos x="21" y="93"/>
                    </a:cxn>
                    <a:cxn ang="0">
                      <a:pos x="34" y="109"/>
                    </a:cxn>
                    <a:cxn ang="0">
                      <a:pos x="52" y="125"/>
                    </a:cxn>
                    <a:cxn ang="0">
                      <a:pos x="72" y="127"/>
                    </a:cxn>
                    <a:cxn ang="0">
                      <a:pos x="31" y="132"/>
                    </a:cxn>
                    <a:cxn ang="0">
                      <a:pos x="16" y="116"/>
                    </a:cxn>
                    <a:cxn ang="0">
                      <a:pos x="6" y="95"/>
                    </a:cxn>
                    <a:cxn ang="0">
                      <a:pos x="0" y="73"/>
                    </a:cxn>
                    <a:cxn ang="0">
                      <a:pos x="0" y="50"/>
                    </a:cxn>
                    <a:cxn ang="0">
                      <a:pos x="7" y="30"/>
                    </a:cxn>
                    <a:cxn ang="0">
                      <a:pos x="19" y="14"/>
                    </a:cxn>
                    <a:cxn ang="0">
                      <a:pos x="37" y="4"/>
                    </a:cxn>
                    <a:cxn ang="0">
                      <a:pos x="62" y="0"/>
                    </a:cxn>
                  </a:cxnLst>
                  <a:rect l="0" t="0" r="r" b="b"/>
                  <a:pathLst>
                    <a:path w="72" h="132">
                      <a:moveTo>
                        <a:pt x="62" y="0"/>
                      </a:moveTo>
                      <a:lnTo>
                        <a:pt x="42" y="12"/>
                      </a:lnTo>
                      <a:lnTo>
                        <a:pt x="26" y="25"/>
                      </a:lnTo>
                      <a:lnTo>
                        <a:pt x="16" y="41"/>
                      </a:lnTo>
                      <a:lnTo>
                        <a:pt x="13" y="57"/>
                      </a:lnTo>
                      <a:lnTo>
                        <a:pt x="14" y="75"/>
                      </a:lnTo>
                      <a:lnTo>
                        <a:pt x="21" y="93"/>
                      </a:lnTo>
                      <a:lnTo>
                        <a:pt x="34" y="109"/>
                      </a:lnTo>
                      <a:lnTo>
                        <a:pt x="52" y="125"/>
                      </a:lnTo>
                      <a:lnTo>
                        <a:pt x="72" y="127"/>
                      </a:lnTo>
                      <a:lnTo>
                        <a:pt x="31" y="132"/>
                      </a:lnTo>
                      <a:lnTo>
                        <a:pt x="16" y="116"/>
                      </a:lnTo>
                      <a:lnTo>
                        <a:pt x="6" y="95"/>
                      </a:lnTo>
                      <a:lnTo>
                        <a:pt x="0" y="73"/>
                      </a:lnTo>
                      <a:lnTo>
                        <a:pt x="0" y="50"/>
                      </a:lnTo>
                      <a:lnTo>
                        <a:pt x="7" y="30"/>
                      </a:lnTo>
                      <a:lnTo>
                        <a:pt x="19" y="14"/>
                      </a:lnTo>
                      <a:lnTo>
                        <a:pt x="37" y="4"/>
                      </a:lnTo>
                      <a:lnTo>
                        <a:pt x="62" y="0"/>
                      </a:lnTo>
                      <a:close/>
                    </a:path>
                  </a:pathLst>
                </a:custGeom>
                <a:solidFill>
                  <a:srgbClr val="59637C"/>
                </a:solidFill>
                <a:ln w="9525">
                  <a:noFill/>
                  <a:round/>
                  <a:headEnd/>
                  <a:tailEnd/>
                </a:ln>
              </p:spPr>
              <p:txBody>
                <a:bodyPr/>
                <a:lstStyle/>
                <a:p>
                  <a:endParaRPr lang="es-MX"/>
                </a:p>
              </p:txBody>
            </p:sp>
            <p:sp>
              <p:nvSpPr>
                <p:cNvPr id="76610" name="Freeform 4930"/>
                <p:cNvSpPr>
                  <a:spLocks noChangeAspect="1"/>
                </p:cNvSpPr>
                <p:nvPr/>
              </p:nvSpPr>
              <p:spPr bwMode="auto">
                <a:xfrm flipH="1">
                  <a:off x="1726" y="3715"/>
                  <a:ext cx="43" cy="78"/>
                </a:xfrm>
                <a:custGeom>
                  <a:avLst/>
                  <a:gdLst/>
                  <a:ahLst/>
                  <a:cxnLst>
                    <a:cxn ang="0">
                      <a:pos x="62" y="0"/>
                    </a:cxn>
                    <a:cxn ang="0">
                      <a:pos x="41" y="12"/>
                    </a:cxn>
                    <a:cxn ang="0">
                      <a:pos x="26" y="25"/>
                    </a:cxn>
                    <a:cxn ang="0">
                      <a:pos x="17" y="41"/>
                    </a:cxn>
                    <a:cxn ang="0">
                      <a:pos x="12" y="57"/>
                    </a:cxn>
                    <a:cxn ang="0">
                      <a:pos x="15" y="75"/>
                    </a:cxn>
                    <a:cxn ang="0">
                      <a:pos x="21" y="93"/>
                    </a:cxn>
                    <a:cxn ang="0">
                      <a:pos x="34" y="109"/>
                    </a:cxn>
                    <a:cxn ang="0">
                      <a:pos x="53" y="125"/>
                    </a:cxn>
                    <a:cxn ang="0">
                      <a:pos x="72" y="127"/>
                    </a:cxn>
                    <a:cxn ang="0">
                      <a:pos x="31" y="132"/>
                    </a:cxn>
                    <a:cxn ang="0">
                      <a:pos x="16" y="116"/>
                    </a:cxn>
                    <a:cxn ang="0">
                      <a:pos x="5" y="95"/>
                    </a:cxn>
                    <a:cxn ang="0">
                      <a:pos x="0" y="73"/>
                    </a:cxn>
                    <a:cxn ang="0">
                      <a:pos x="0" y="50"/>
                    </a:cxn>
                    <a:cxn ang="0">
                      <a:pos x="6" y="30"/>
                    </a:cxn>
                    <a:cxn ang="0">
                      <a:pos x="18" y="14"/>
                    </a:cxn>
                    <a:cxn ang="0">
                      <a:pos x="36" y="4"/>
                    </a:cxn>
                    <a:cxn ang="0">
                      <a:pos x="62" y="0"/>
                    </a:cxn>
                  </a:cxnLst>
                  <a:rect l="0" t="0" r="r" b="b"/>
                  <a:pathLst>
                    <a:path w="72" h="132">
                      <a:moveTo>
                        <a:pt x="62" y="0"/>
                      </a:moveTo>
                      <a:lnTo>
                        <a:pt x="41" y="12"/>
                      </a:lnTo>
                      <a:lnTo>
                        <a:pt x="26" y="25"/>
                      </a:lnTo>
                      <a:lnTo>
                        <a:pt x="17" y="41"/>
                      </a:lnTo>
                      <a:lnTo>
                        <a:pt x="12" y="57"/>
                      </a:lnTo>
                      <a:lnTo>
                        <a:pt x="15" y="75"/>
                      </a:lnTo>
                      <a:lnTo>
                        <a:pt x="21" y="93"/>
                      </a:lnTo>
                      <a:lnTo>
                        <a:pt x="34" y="109"/>
                      </a:lnTo>
                      <a:lnTo>
                        <a:pt x="53" y="125"/>
                      </a:lnTo>
                      <a:lnTo>
                        <a:pt x="72" y="127"/>
                      </a:lnTo>
                      <a:lnTo>
                        <a:pt x="31" y="132"/>
                      </a:lnTo>
                      <a:lnTo>
                        <a:pt x="16" y="116"/>
                      </a:lnTo>
                      <a:lnTo>
                        <a:pt x="5" y="95"/>
                      </a:lnTo>
                      <a:lnTo>
                        <a:pt x="0" y="73"/>
                      </a:lnTo>
                      <a:lnTo>
                        <a:pt x="0" y="50"/>
                      </a:lnTo>
                      <a:lnTo>
                        <a:pt x="6" y="30"/>
                      </a:lnTo>
                      <a:lnTo>
                        <a:pt x="18" y="14"/>
                      </a:lnTo>
                      <a:lnTo>
                        <a:pt x="36" y="4"/>
                      </a:lnTo>
                      <a:lnTo>
                        <a:pt x="62" y="0"/>
                      </a:lnTo>
                      <a:close/>
                    </a:path>
                  </a:pathLst>
                </a:custGeom>
                <a:solidFill>
                  <a:srgbClr val="59637C"/>
                </a:solidFill>
                <a:ln w="9525">
                  <a:noFill/>
                  <a:round/>
                  <a:headEnd/>
                  <a:tailEnd/>
                </a:ln>
              </p:spPr>
              <p:txBody>
                <a:bodyPr/>
                <a:lstStyle/>
                <a:p>
                  <a:endParaRPr lang="es-MX"/>
                </a:p>
              </p:txBody>
            </p:sp>
            <p:sp>
              <p:nvSpPr>
                <p:cNvPr id="76611" name="Freeform 4931"/>
                <p:cNvSpPr>
                  <a:spLocks noChangeAspect="1"/>
                </p:cNvSpPr>
                <p:nvPr/>
              </p:nvSpPr>
              <p:spPr bwMode="auto">
                <a:xfrm flipH="1">
                  <a:off x="1889" y="3694"/>
                  <a:ext cx="56" cy="107"/>
                </a:xfrm>
                <a:custGeom>
                  <a:avLst/>
                  <a:gdLst/>
                  <a:ahLst/>
                  <a:cxnLst>
                    <a:cxn ang="0">
                      <a:pos x="96" y="100"/>
                    </a:cxn>
                    <a:cxn ang="0">
                      <a:pos x="89" y="118"/>
                    </a:cxn>
                    <a:cxn ang="0">
                      <a:pos x="83" y="133"/>
                    </a:cxn>
                    <a:cxn ang="0">
                      <a:pos x="77" y="145"/>
                    </a:cxn>
                    <a:cxn ang="0">
                      <a:pos x="70" y="154"/>
                    </a:cxn>
                    <a:cxn ang="0">
                      <a:pos x="62" y="164"/>
                    </a:cxn>
                    <a:cxn ang="0">
                      <a:pos x="51" y="169"/>
                    </a:cxn>
                    <a:cxn ang="0">
                      <a:pos x="37" y="175"/>
                    </a:cxn>
                    <a:cxn ang="0">
                      <a:pos x="18" y="179"/>
                    </a:cxn>
                    <a:cxn ang="0">
                      <a:pos x="29" y="169"/>
                    </a:cxn>
                    <a:cxn ang="0">
                      <a:pos x="37" y="160"/>
                    </a:cxn>
                    <a:cxn ang="0">
                      <a:pos x="44" y="152"/>
                    </a:cxn>
                    <a:cxn ang="0">
                      <a:pos x="51" y="144"/>
                    </a:cxn>
                    <a:cxn ang="0">
                      <a:pos x="55" y="136"/>
                    </a:cxn>
                    <a:cxn ang="0">
                      <a:pos x="60" y="127"/>
                    </a:cxn>
                    <a:cxn ang="0">
                      <a:pos x="66" y="115"/>
                    </a:cxn>
                    <a:cxn ang="0">
                      <a:pos x="71" y="103"/>
                    </a:cxn>
                    <a:cxn ang="0">
                      <a:pos x="70" y="81"/>
                    </a:cxn>
                    <a:cxn ang="0">
                      <a:pos x="67" y="63"/>
                    </a:cxn>
                    <a:cxn ang="0">
                      <a:pos x="62" y="50"/>
                    </a:cxn>
                    <a:cxn ang="0">
                      <a:pos x="56" y="39"/>
                    </a:cxn>
                    <a:cxn ang="0">
                      <a:pos x="47" y="30"/>
                    </a:cxn>
                    <a:cxn ang="0">
                      <a:pos x="35" y="22"/>
                    </a:cxn>
                    <a:cxn ang="0">
                      <a:pos x="20" y="13"/>
                    </a:cxn>
                    <a:cxn ang="0">
                      <a:pos x="0" y="3"/>
                    </a:cxn>
                    <a:cxn ang="0">
                      <a:pos x="24" y="0"/>
                    </a:cxn>
                    <a:cxn ang="0">
                      <a:pos x="45" y="3"/>
                    </a:cxn>
                    <a:cxn ang="0">
                      <a:pos x="61" y="13"/>
                    </a:cxn>
                    <a:cxn ang="0">
                      <a:pos x="74" y="25"/>
                    </a:cxn>
                    <a:cxn ang="0">
                      <a:pos x="83" y="41"/>
                    </a:cxn>
                    <a:cxn ang="0">
                      <a:pos x="89" y="61"/>
                    </a:cxn>
                    <a:cxn ang="0">
                      <a:pos x="93" y="81"/>
                    </a:cxn>
                    <a:cxn ang="0">
                      <a:pos x="96" y="100"/>
                    </a:cxn>
                  </a:cxnLst>
                  <a:rect l="0" t="0" r="r" b="b"/>
                  <a:pathLst>
                    <a:path w="96" h="179">
                      <a:moveTo>
                        <a:pt x="96" y="100"/>
                      </a:moveTo>
                      <a:lnTo>
                        <a:pt x="89" y="118"/>
                      </a:lnTo>
                      <a:lnTo>
                        <a:pt x="83" y="133"/>
                      </a:lnTo>
                      <a:lnTo>
                        <a:pt x="77" y="145"/>
                      </a:lnTo>
                      <a:lnTo>
                        <a:pt x="70" y="154"/>
                      </a:lnTo>
                      <a:lnTo>
                        <a:pt x="62" y="164"/>
                      </a:lnTo>
                      <a:lnTo>
                        <a:pt x="51" y="169"/>
                      </a:lnTo>
                      <a:lnTo>
                        <a:pt x="37" y="175"/>
                      </a:lnTo>
                      <a:lnTo>
                        <a:pt x="18" y="179"/>
                      </a:lnTo>
                      <a:lnTo>
                        <a:pt x="29" y="169"/>
                      </a:lnTo>
                      <a:lnTo>
                        <a:pt x="37" y="160"/>
                      </a:lnTo>
                      <a:lnTo>
                        <a:pt x="44" y="152"/>
                      </a:lnTo>
                      <a:lnTo>
                        <a:pt x="51" y="144"/>
                      </a:lnTo>
                      <a:lnTo>
                        <a:pt x="55" y="136"/>
                      </a:lnTo>
                      <a:lnTo>
                        <a:pt x="60" y="127"/>
                      </a:lnTo>
                      <a:lnTo>
                        <a:pt x="66" y="115"/>
                      </a:lnTo>
                      <a:lnTo>
                        <a:pt x="71" y="103"/>
                      </a:lnTo>
                      <a:lnTo>
                        <a:pt x="70" y="81"/>
                      </a:lnTo>
                      <a:lnTo>
                        <a:pt x="67" y="63"/>
                      </a:lnTo>
                      <a:lnTo>
                        <a:pt x="62" y="50"/>
                      </a:lnTo>
                      <a:lnTo>
                        <a:pt x="56" y="39"/>
                      </a:lnTo>
                      <a:lnTo>
                        <a:pt x="47" y="30"/>
                      </a:lnTo>
                      <a:lnTo>
                        <a:pt x="35" y="22"/>
                      </a:lnTo>
                      <a:lnTo>
                        <a:pt x="20" y="13"/>
                      </a:lnTo>
                      <a:lnTo>
                        <a:pt x="0" y="3"/>
                      </a:lnTo>
                      <a:lnTo>
                        <a:pt x="24" y="0"/>
                      </a:lnTo>
                      <a:lnTo>
                        <a:pt x="45" y="3"/>
                      </a:lnTo>
                      <a:lnTo>
                        <a:pt x="61" y="13"/>
                      </a:lnTo>
                      <a:lnTo>
                        <a:pt x="74" y="25"/>
                      </a:lnTo>
                      <a:lnTo>
                        <a:pt x="83" y="41"/>
                      </a:lnTo>
                      <a:lnTo>
                        <a:pt x="89" y="61"/>
                      </a:lnTo>
                      <a:lnTo>
                        <a:pt x="93" y="81"/>
                      </a:lnTo>
                      <a:lnTo>
                        <a:pt x="96" y="100"/>
                      </a:lnTo>
                      <a:close/>
                    </a:path>
                  </a:pathLst>
                </a:custGeom>
                <a:solidFill>
                  <a:srgbClr val="59637C"/>
                </a:solidFill>
                <a:ln w="9525">
                  <a:noFill/>
                  <a:round/>
                  <a:headEnd/>
                  <a:tailEnd/>
                </a:ln>
              </p:spPr>
              <p:txBody>
                <a:bodyPr/>
                <a:lstStyle/>
                <a:p>
                  <a:endParaRPr lang="es-MX"/>
                </a:p>
              </p:txBody>
            </p:sp>
            <p:sp>
              <p:nvSpPr>
                <p:cNvPr id="76612" name="Freeform 4932"/>
                <p:cNvSpPr>
                  <a:spLocks noChangeAspect="1"/>
                </p:cNvSpPr>
                <p:nvPr/>
              </p:nvSpPr>
              <p:spPr bwMode="auto">
                <a:xfrm flipH="1">
                  <a:off x="1675" y="3699"/>
                  <a:ext cx="58" cy="107"/>
                </a:xfrm>
                <a:custGeom>
                  <a:avLst/>
                  <a:gdLst/>
                  <a:ahLst/>
                  <a:cxnLst>
                    <a:cxn ang="0">
                      <a:pos x="97" y="100"/>
                    </a:cxn>
                    <a:cxn ang="0">
                      <a:pos x="90" y="118"/>
                    </a:cxn>
                    <a:cxn ang="0">
                      <a:pos x="85" y="133"/>
                    </a:cxn>
                    <a:cxn ang="0">
                      <a:pos x="78" y="145"/>
                    </a:cxn>
                    <a:cxn ang="0">
                      <a:pos x="71" y="154"/>
                    </a:cxn>
                    <a:cxn ang="0">
                      <a:pos x="63" y="164"/>
                    </a:cxn>
                    <a:cxn ang="0">
                      <a:pos x="52" y="169"/>
                    </a:cxn>
                    <a:cxn ang="0">
                      <a:pos x="38" y="175"/>
                    </a:cxn>
                    <a:cxn ang="0">
                      <a:pos x="20" y="179"/>
                    </a:cxn>
                    <a:cxn ang="0">
                      <a:pos x="30" y="169"/>
                    </a:cxn>
                    <a:cxn ang="0">
                      <a:pos x="38" y="160"/>
                    </a:cxn>
                    <a:cxn ang="0">
                      <a:pos x="45" y="152"/>
                    </a:cxn>
                    <a:cxn ang="0">
                      <a:pos x="52" y="144"/>
                    </a:cxn>
                    <a:cxn ang="0">
                      <a:pos x="57" y="136"/>
                    </a:cxn>
                    <a:cxn ang="0">
                      <a:pos x="62" y="127"/>
                    </a:cxn>
                    <a:cxn ang="0">
                      <a:pos x="67" y="116"/>
                    </a:cxn>
                    <a:cxn ang="0">
                      <a:pos x="73" y="104"/>
                    </a:cxn>
                    <a:cxn ang="0">
                      <a:pos x="72" y="82"/>
                    </a:cxn>
                    <a:cxn ang="0">
                      <a:pos x="68" y="63"/>
                    </a:cxn>
                    <a:cxn ang="0">
                      <a:pos x="64" y="50"/>
                    </a:cxn>
                    <a:cxn ang="0">
                      <a:pos x="58" y="39"/>
                    </a:cxn>
                    <a:cxn ang="0">
                      <a:pos x="49" y="30"/>
                    </a:cxn>
                    <a:cxn ang="0">
                      <a:pos x="36" y="22"/>
                    </a:cxn>
                    <a:cxn ang="0">
                      <a:pos x="20" y="13"/>
                    </a:cxn>
                    <a:cxn ang="0">
                      <a:pos x="0" y="4"/>
                    </a:cxn>
                    <a:cxn ang="0">
                      <a:pos x="26" y="0"/>
                    </a:cxn>
                    <a:cxn ang="0">
                      <a:pos x="45" y="4"/>
                    </a:cxn>
                    <a:cxn ang="0">
                      <a:pos x="62" y="13"/>
                    </a:cxn>
                    <a:cxn ang="0">
                      <a:pos x="74" y="25"/>
                    </a:cxn>
                    <a:cxn ang="0">
                      <a:pos x="83" y="42"/>
                    </a:cxn>
                    <a:cxn ang="0">
                      <a:pos x="90" y="61"/>
                    </a:cxn>
                    <a:cxn ang="0">
                      <a:pos x="95" y="81"/>
                    </a:cxn>
                    <a:cxn ang="0">
                      <a:pos x="97" y="100"/>
                    </a:cxn>
                  </a:cxnLst>
                  <a:rect l="0" t="0" r="r" b="b"/>
                  <a:pathLst>
                    <a:path w="97" h="179">
                      <a:moveTo>
                        <a:pt x="97" y="100"/>
                      </a:moveTo>
                      <a:lnTo>
                        <a:pt x="90" y="118"/>
                      </a:lnTo>
                      <a:lnTo>
                        <a:pt x="85" y="133"/>
                      </a:lnTo>
                      <a:lnTo>
                        <a:pt x="78" y="145"/>
                      </a:lnTo>
                      <a:lnTo>
                        <a:pt x="71" y="154"/>
                      </a:lnTo>
                      <a:lnTo>
                        <a:pt x="63" y="164"/>
                      </a:lnTo>
                      <a:lnTo>
                        <a:pt x="52" y="169"/>
                      </a:lnTo>
                      <a:lnTo>
                        <a:pt x="38" y="175"/>
                      </a:lnTo>
                      <a:lnTo>
                        <a:pt x="20" y="179"/>
                      </a:lnTo>
                      <a:lnTo>
                        <a:pt x="30" y="169"/>
                      </a:lnTo>
                      <a:lnTo>
                        <a:pt x="38" y="160"/>
                      </a:lnTo>
                      <a:lnTo>
                        <a:pt x="45" y="152"/>
                      </a:lnTo>
                      <a:lnTo>
                        <a:pt x="52" y="144"/>
                      </a:lnTo>
                      <a:lnTo>
                        <a:pt x="57" y="136"/>
                      </a:lnTo>
                      <a:lnTo>
                        <a:pt x="62" y="127"/>
                      </a:lnTo>
                      <a:lnTo>
                        <a:pt x="67" y="116"/>
                      </a:lnTo>
                      <a:lnTo>
                        <a:pt x="73" y="104"/>
                      </a:lnTo>
                      <a:lnTo>
                        <a:pt x="72" y="82"/>
                      </a:lnTo>
                      <a:lnTo>
                        <a:pt x="68" y="63"/>
                      </a:lnTo>
                      <a:lnTo>
                        <a:pt x="64" y="50"/>
                      </a:lnTo>
                      <a:lnTo>
                        <a:pt x="58" y="39"/>
                      </a:lnTo>
                      <a:lnTo>
                        <a:pt x="49" y="30"/>
                      </a:lnTo>
                      <a:lnTo>
                        <a:pt x="36" y="22"/>
                      </a:lnTo>
                      <a:lnTo>
                        <a:pt x="20" y="13"/>
                      </a:lnTo>
                      <a:lnTo>
                        <a:pt x="0" y="4"/>
                      </a:lnTo>
                      <a:lnTo>
                        <a:pt x="26" y="0"/>
                      </a:lnTo>
                      <a:lnTo>
                        <a:pt x="45" y="4"/>
                      </a:lnTo>
                      <a:lnTo>
                        <a:pt x="62" y="13"/>
                      </a:lnTo>
                      <a:lnTo>
                        <a:pt x="74" y="25"/>
                      </a:lnTo>
                      <a:lnTo>
                        <a:pt x="83" y="42"/>
                      </a:lnTo>
                      <a:lnTo>
                        <a:pt x="90" y="61"/>
                      </a:lnTo>
                      <a:lnTo>
                        <a:pt x="95" y="81"/>
                      </a:lnTo>
                      <a:lnTo>
                        <a:pt x="97" y="100"/>
                      </a:lnTo>
                      <a:close/>
                    </a:path>
                  </a:pathLst>
                </a:custGeom>
                <a:solidFill>
                  <a:srgbClr val="59637C"/>
                </a:solidFill>
                <a:ln w="9525">
                  <a:noFill/>
                  <a:round/>
                  <a:headEnd/>
                  <a:tailEnd/>
                </a:ln>
              </p:spPr>
              <p:txBody>
                <a:bodyPr/>
                <a:lstStyle/>
                <a:p>
                  <a:endParaRPr lang="es-MX"/>
                </a:p>
              </p:txBody>
            </p:sp>
            <p:sp>
              <p:nvSpPr>
                <p:cNvPr id="76613" name="Freeform 4933"/>
                <p:cNvSpPr>
                  <a:spLocks noChangeAspect="1"/>
                </p:cNvSpPr>
                <p:nvPr/>
              </p:nvSpPr>
              <p:spPr bwMode="auto">
                <a:xfrm flipH="1">
                  <a:off x="1943" y="3700"/>
                  <a:ext cx="48" cy="101"/>
                </a:xfrm>
                <a:custGeom>
                  <a:avLst/>
                  <a:gdLst/>
                  <a:ahLst/>
                  <a:cxnLst>
                    <a:cxn ang="0">
                      <a:pos x="46" y="0"/>
                    </a:cxn>
                    <a:cxn ang="0">
                      <a:pos x="30" y="13"/>
                    </a:cxn>
                    <a:cxn ang="0">
                      <a:pos x="17" y="26"/>
                    </a:cxn>
                    <a:cxn ang="0">
                      <a:pos x="8" y="37"/>
                    </a:cxn>
                    <a:cxn ang="0">
                      <a:pos x="4" y="50"/>
                    </a:cxn>
                    <a:cxn ang="0">
                      <a:pos x="0" y="64"/>
                    </a:cxn>
                    <a:cxn ang="0">
                      <a:pos x="0" y="79"/>
                    </a:cxn>
                    <a:cxn ang="0">
                      <a:pos x="1" y="95"/>
                    </a:cxn>
                    <a:cxn ang="0">
                      <a:pos x="5" y="114"/>
                    </a:cxn>
                    <a:cxn ang="0">
                      <a:pos x="14" y="128"/>
                    </a:cxn>
                    <a:cxn ang="0">
                      <a:pos x="22" y="139"/>
                    </a:cxn>
                    <a:cxn ang="0">
                      <a:pos x="29" y="148"/>
                    </a:cxn>
                    <a:cxn ang="0">
                      <a:pos x="36" y="154"/>
                    </a:cxn>
                    <a:cxn ang="0">
                      <a:pos x="43" y="159"/>
                    </a:cxn>
                    <a:cxn ang="0">
                      <a:pos x="52" y="163"/>
                    </a:cxn>
                    <a:cxn ang="0">
                      <a:pos x="65" y="166"/>
                    </a:cxn>
                    <a:cxn ang="0">
                      <a:pos x="80" y="169"/>
                    </a:cxn>
                    <a:cxn ang="0">
                      <a:pos x="65" y="163"/>
                    </a:cxn>
                    <a:cxn ang="0">
                      <a:pos x="54" y="157"/>
                    </a:cxn>
                    <a:cxn ang="0">
                      <a:pos x="45" y="152"/>
                    </a:cxn>
                    <a:cxn ang="0">
                      <a:pos x="39" y="147"/>
                    </a:cxn>
                    <a:cxn ang="0">
                      <a:pos x="32" y="140"/>
                    </a:cxn>
                    <a:cxn ang="0">
                      <a:pos x="27" y="132"/>
                    </a:cxn>
                    <a:cxn ang="0">
                      <a:pos x="20" y="121"/>
                    </a:cxn>
                    <a:cxn ang="0">
                      <a:pos x="12" y="108"/>
                    </a:cxn>
                    <a:cxn ang="0">
                      <a:pos x="8" y="89"/>
                    </a:cxn>
                    <a:cxn ang="0">
                      <a:pos x="8" y="74"/>
                    </a:cxn>
                    <a:cxn ang="0">
                      <a:pos x="9" y="61"/>
                    </a:cxn>
                    <a:cxn ang="0">
                      <a:pos x="12" y="50"/>
                    </a:cxn>
                    <a:cxn ang="0">
                      <a:pos x="17" y="40"/>
                    </a:cxn>
                    <a:cxn ang="0">
                      <a:pos x="24" y="28"/>
                    </a:cxn>
                    <a:cxn ang="0">
                      <a:pos x="35" y="15"/>
                    </a:cxn>
                    <a:cxn ang="0">
                      <a:pos x="46" y="0"/>
                    </a:cxn>
                  </a:cxnLst>
                  <a:rect l="0" t="0" r="r" b="b"/>
                  <a:pathLst>
                    <a:path w="80" h="169">
                      <a:moveTo>
                        <a:pt x="46" y="0"/>
                      </a:moveTo>
                      <a:lnTo>
                        <a:pt x="30" y="13"/>
                      </a:lnTo>
                      <a:lnTo>
                        <a:pt x="17" y="26"/>
                      </a:lnTo>
                      <a:lnTo>
                        <a:pt x="8" y="37"/>
                      </a:lnTo>
                      <a:lnTo>
                        <a:pt x="4" y="50"/>
                      </a:lnTo>
                      <a:lnTo>
                        <a:pt x="0" y="64"/>
                      </a:lnTo>
                      <a:lnTo>
                        <a:pt x="0" y="79"/>
                      </a:lnTo>
                      <a:lnTo>
                        <a:pt x="1" y="95"/>
                      </a:lnTo>
                      <a:lnTo>
                        <a:pt x="5" y="114"/>
                      </a:lnTo>
                      <a:lnTo>
                        <a:pt x="14" y="128"/>
                      </a:lnTo>
                      <a:lnTo>
                        <a:pt x="22" y="139"/>
                      </a:lnTo>
                      <a:lnTo>
                        <a:pt x="29" y="148"/>
                      </a:lnTo>
                      <a:lnTo>
                        <a:pt x="36" y="154"/>
                      </a:lnTo>
                      <a:lnTo>
                        <a:pt x="43" y="159"/>
                      </a:lnTo>
                      <a:lnTo>
                        <a:pt x="52" y="163"/>
                      </a:lnTo>
                      <a:lnTo>
                        <a:pt x="65" y="166"/>
                      </a:lnTo>
                      <a:lnTo>
                        <a:pt x="80" y="169"/>
                      </a:lnTo>
                      <a:lnTo>
                        <a:pt x="65" y="163"/>
                      </a:lnTo>
                      <a:lnTo>
                        <a:pt x="54" y="157"/>
                      </a:lnTo>
                      <a:lnTo>
                        <a:pt x="45" y="152"/>
                      </a:lnTo>
                      <a:lnTo>
                        <a:pt x="39" y="147"/>
                      </a:lnTo>
                      <a:lnTo>
                        <a:pt x="32" y="140"/>
                      </a:lnTo>
                      <a:lnTo>
                        <a:pt x="27" y="132"/>
                      </a:lnTo>
                      <a:lnTo>
                        <a:pt x="20" y="121"/>
                      </a:lnTo>
                      <a:lnTo>
                        <a:pt x="12" y="108"/>
                      </a:lnTo>
                      <a:lnTo>
                        <a:pt x="8" y="89"/>
                      </a:lnTo>
                      <a:lnTo>
                        <a:pt x="8" y="74"/>
                      </a:lnTo>
                      <a:lnTo>
                        <a:pt x="9" y="61"/>
                      </a:lnTo>
                      <a:lnTo>
                        <a:pt x="12" y="50"/>
                      </a:lnTo>
                      <a:lnTo>
                        <a:pt x="17" y="40"/>
                      </a:lnTo>
                      <a:lnTo>
                        <a:pt x="24" y="28"/>
                      </a:lnTo>
                      <a:lnTo>
                        <a:pt x="35" y="15"/>
                      </a:lnTo>
                      <a:lnTo>
                        <a:pt x="46" y="0"/>
                      </a:lnTo>
                      <a:close/>
                    </a:path>
                  </a:pathLst>
                </a:custGeom>
                <a:solidFill>
                  <a:srgbClr val="B2AFD8"/>
                </a:solidFill>
                <a:ln w="9525">
                  <a:noFill/>
                  <a:round/>
                  <a:headEnd/>
                  <a:tailEnd/>
                </a:ln>
              </p:spPr>
              <p:txBody>
                <a:bodyPr/>
                <a:lstStyle/>
                <a:p>
                  <a:endParaRPr lang="es-MX"/>
                </a:p>
              </p:txBody>
            </p:sp>
            <p:sp>
              <p:nvSpPr>
                <p:cNvPr id="76614" name="Freeform 4934"/>
                <p:cNvSpPr>
                  <a:spLocks noChangeAspect="1"/>
                </p:cNvSpPr>
                <p:nvPr/>
              </p:nvSpPr>
              <p:spPr bwMode="auto">
                <a:xfrm flipH="1">
                  <a:off x="1731" y="3705"/>
                  <a:ext cx="48" cy="101"/>
                </a:xfrm>
                <a:custGeom>
                  <a:avLst/>
                  <a:gdLst/>
                  <a:ahLst/>
                  <a:cxnLst>
                    <a:cxn ang="0">
                      <a:pos x="46" y="0"/>
                    </a:cxn>
                    <a:cxn ang="0">
                      <a:pos x="30" y="13"/>
                    </a:cxn>
                    <a:cxn ang="0">
                      <a:pos x="17" y="26"/>
                    </a:cxn>
                    <a:cxn ang="0">
                      <a:pos x="9" y="37"/>
                    </a:cxn>
                    <a:cxn ang="0">
                      <a:pos x="3" y="50"/>
                    </a:cxn>
                    <a:cxn ang="0">
                      <a:pos x="1" y="64"/>
                    </a:cxn>
                    <a:cxn ang="0">
                      <a:pos x="0" y="79"/>
                    </a:cxn>
                    <a:cxn ang="0">
                      <a:pos x="2" y="95"/>
                    </a:cxn>
                    <a:cxn ang="0">
                      <a:pos x="5" y="115"/>
                    </a:cxn>
                    <a:cxn ang="0">
                      <a:pos x="15" y="128"/>
                    </a:cxn>
                    <a:cxn ang="0">
                      <a:pos x="21" y="139"/>
                    </a:cxn>
                    <a:cxn ang="0">
                      <a:pos x="28" y="148"/>
                    </a:cxn>
                    <a:cxn ang="0">
                      <a:pos x="35" y="155"/>
                    </a:cxn>
                    <a:cxn ang="0">
                      <a:pos x="42" y="159"/>
                    </a:cxn>
                    <a:cxn ang="0">
                      <a:pos x="51" y="163"/>
                    </a:cxn>
                    <a:cxn ang="0">
                      <a:pos x="64" y="166"/>
                    </a:cxn>
                    <a:cxn ang="0">
                      <a:pos x="79" y="169"/>
                    </a:cxn>
                    <a:cxn ang="0">
                      <a:pos x="64" y="163"/>
                    </a:cxn>
                    <a:cxn ang="0">
                      <a:pos x="54" y="157"/>
                    </a:cxn>
                    <a:cxn ang="0">
                      <a:pos x="45" y="153"/>
                    </a:cxn>
                    <a:cxn ang="0">
                      <a:pos x="39" y="147"/>
                    </a:cxn>
                    <a:cxn ang="0">
                      <a:pos x="33" y="140"/>
                    </a:cxn>
                    <a:cxn ang="0">
                      <a:pos x="27" y="132"/>
                    </a:cxn>
                    <a:cxn ang="0">
                      <a:pos x="20" y="121"/>
                    </a:cxn>
                    <a:cxn ang="0">
                      <a:pos x="12" y="108"/>
                    </a:cxn>
                    <a:cxn ang="0">
                      <a:pos x="9" y="89"/>
                    </a:cxn>
                    <a:cxn ang="0">
                      <a:pos x="8" y="74"/>
                    </a:cxn>
                    <a:cxn ang="0">
                      <a:pos x="9" y="62"/>
                    </a:cxn>
                    <a:cxn ang="0">
                      <a:pos x="12" y="50"/>
                    </a:cxn>
                    <a:cxn ang="0">
                      <a:pos x="17" y="40"/>
                    </a:cxn>
                    <a:cxn ang="0">
                      <a:pos x="24" y="28"/>
                    </a:cxn>
                    <a:cxn ang="0">
                      <a:pos x="34" y="15"/>
                    </a:cxn>
                    <a:cxn ang="0">
                      <a:pos x="46" y="0"/>
                    </a:cxn>
                  </a:cxnLst>
                  <a:rect l="0" t="0" r="r" b="b"/>
                  <a:pathLst>
                    <a:path w="79" h="169">
                      <a:moveTo>
                        <a:pt x="46" y="0"/>
                      </a:moveTo>
                      <a:lnTo>
                        <a:pt x="30" y="13"/>
                      </a:lnTo>
                      <a:lnTo>
                        <a:pt x="17" y="26"/>
                      </a:lnTo>
                      <a:lnTo>
                        <a:pt x="9" y="37"/>
                      </a:lnTo>
                      <a:lnTo>
                        <a:pt x="3" y="50"/>
                      </a:lnTo>
                      <a:lnTo>
                        <a:pt x="1" y="64"/>
                      </a:lnTo>
                      <a:lnTo>
                        <a:pt x="0" y="79"/>
                      </a:lnTo>
                      <a:lnTo>
                        <a:pt x="2" y="95"/>
                      </a:lnTo>
                      <a:lnTo>
                        <a:pt x="5" y="115"/>
                      </a:lnTo>
                      <a:lnTo>
                        <a:pt x="15" y="128"/>
                      </a:lnTo>
                      <a:lnTo>
                        <a:pt x="21" y="139"/>
                      </a:lnTo>
                      <a:lnTo>
                        <a:pt x="28" y="148"/>
                      </a:lnTo>
                      <a:lnTo>
                        <a:pt x="35" y="155"/>
                      </a:lnTo>
                      <a:lnTo>
                        <a:pt x="42" y="159"/>
                      </a:lnTo>
                      <a:lnTo>
                        <a:pt x="51" y="163"/>
                      </a:lnTo>
                      <a:lnTo>
                        <a:pt x="64" y="166"/>
                      </a:lnTo>
                      <a:lnTo>
                        <a:pt x="79" y="169"/>
                      </a:lnTo>
                      <a:lnTo>
                        <a:pt x="64" y="163"/>
                      </a:lnTo>
                      <a:lnTo>
                        <a:pt x="54" y="157"/>
                      </a:lnTo>
                      <a:lnTo>
                        <a:pt x="45" y="153"/>
                      </a:lnTo>
                      <a:lnTo>
                        <a:pt x="39" y="147"/>
                      </a:lnTo>
                      <a:lnTo>
                        <a:pt x="33" y="140"/>
                      </a:lnTo>
                      <a:lnTo>
                        <a:pt x="27" y="132"/>
                      </a:lnTo>
                      <a:lnTo>
                        <a:pt x="20" y="121"/>
                      </a:lnTo>
                      <a:lnTo>
                        <a:pt x="12" y="108"/>
                      </a:lnTo>
                      <a:lnTo>
                        <a:pt x="9" y="89"/>
                      </a:lnTo>
                      <a:lnTo>
                        <a:pt x="8" y="74"/>
                      </a:lnTo>
                      <a:lnTo>
                        <a:pt x="9" y="62"/>
                      </a:lnTo>
                      <a:lnTo>
                        <a:pt x="12" y="50"/>
                      </a:lnTo>
                      <a:lnTo>
                        <a:pt x="17" y="40"/>
                      </a:lnTo>
                      <a:lnTo>
                        <a:pt x="24" y="28"/>
                      </a:lnTo>
                      <a:lnTo>
                        <a:pt x="34" y="15"/>
                      </a:lnTo>
                      <a:lnTo>
                        <a:pt x="46" y="0"/>
                      </a:lnTo>
                      <a:close/>
                    </a:path>
                  </a:pathLst>
                </a:custGeom>
                <a:solidFill>
                  <a:srgbClr val="B2AFD8"/>
                </a:solidFill>
                <a:ln w="9525">
                  <a:noFill/>
                  <a:round/>
                  <a:headEnd/>
                  <a:tailEnd/>
                </a:ln>
              </p:spPr>
              <p:txBody>
                <a:bodyPr/>
                <a:lstStyle/>
                <a:p>
                  <a:endParaRPr lang="es-MX"/>
                </a:p>
              </p:txBody>
            </p:sp>
            <p:sp>
              <p:nvSpPr>
                <p:cNvPr id="76615" name="Freeform 4935"/>
                <p:cNvSpPr>
                  <a:spLocks noChangeAspect="1"/>
                </p:cNvSpPr>
                <p:nvPr/>
              </p:nvSpPr>
              <p:spPr bwMode="auto">
                <a:xfrm flipH="1">
                  <a:off x="1964" y="3672"/>
                  <a:ext cx="62" cy="137"/>
                </a:xfrm>
                <a:custGeom>
                  <a:avLst/>
                  <a:gdLst/>
                  <a:ahLst/>
                  <a:cxnLst>
                    <a:cxn ang="0">
                      <a:pos x="103" y="0"/>
                    </a:cxn>
                    <a:cxn ang="0">
                      <a:pos x="79" y="11"/>
                    </a:cxn>
                    <a:cxn ang="0">
                      <a:pos x="61" y="22"/>
                    </a:cxn>
                    <a:cxn ang="0">
                      <a:pos x="47" y="35"/>
                    </a:cxn>
                    <a:cxn ang="0">
                      <a:pos x="36" y="50"/>
                    </a:cxn>
                    <a:cxn ang="0">
                      <a:pos x="28" y="67"/>
                    </a:cxn>
                    <a:cxn ang="0">
                      <a:pos x="23" y="88"/>
                    </a:cxn>
                    <a:cxn ang="0">
                      <a:pos x="18" y="110"/>
                    </a:cxn>
                    <a:cxn ang="0">
                      <a:pos x="13" y="134"/>
                    </a:cxn>
                    <a:cxn ang="0">
                      <a:pos x="25" y="187"/>
                    </a:cxn>
                    <a:cxn ang="0">
                      <a:pos x="53" y="226"/>
                    </a:cxn>
                    <a:cxn ang="0">
                      <a:pos x="21" y="198"/>
                    </a:cxn>
                    <a:cxn ang="0">
                      <a:pos x="0" y="137"/>
                    </a:cxn>
                    <a:cxn ang="0">
                      <a:pos x="3" y="111"/>
                    </a:cxn>
                    <a:cxn ang="0">
                      <a:pos x="7" y="86"/>
                    </a:cxn>
                    <a:cxn ang="0">
                      <a:pos x="13" y="62"/>
                    </a:cxn>
                    <a:cxn ang="0">
                      <a:pos x="23" y="42"/>
                    </a:cxn>
                    <a:cxn ang="0">
                      <a:pos x="35" y="24"/>
                    </a:cxn>
                    <a:cxn ang="0">
                      <a:pos x="53" y="12"/>
                    </a:cxn>
                    <a:cxn ang="0">
                      <a:pos x="74" y="4"/>
                    </a:cxn>
                    <a:cxn ang="0">
                      <a:pos x="103" y="0"/>
                    </a:cxn>
                  </a:cxnLst>
                  <a:rect l="0" t="0" r="r" b="b"/>
                  <a:pathLst>
                    <a:path w="103" h="226">
                      <a:moveTo>
                        <a:pt x="103" y="0"/>
                      </a:moveTo>
                      <a:lnTo>
                        <a:pt x="79" y="11"/>
                      </a:lnTo>
                      <a:lnTo>
                        <a:pt x="61" y="22"/>
                      </a:lnTo>
                      <a:lnTo>
                        <a:pt x="47" y="35"/>
                      </a:lnTo>
                      <a:lnTo>
                        <a:pt x="36" y="50"/>
                      </a:lnTo>
                      <a:lnTo>
                        <a:pt x="28" y="67"/>
                      </a:lnTo>
                      <a:lnTo>
                        <a:pt x="23" y="88"/>
                      </a:lnTo>
                      <a:lnTo>
                        <a:pt x="18" y="110"/>
                      </a:lnTo>
                      <a:lnTo>
                        <a:pt x="13" y="134"/>
                      </a:lnTo>
                      <a:lnTo>
                        <a:pt x="25" y="187"/>
                      </a:lnTo>
                      <a:lnTo>
                        <a:pt x="53" y="226"/>
                      </a:lnTo>
                      <a:lnTo>
                        <a:pt x="21" y="198"/>
                      </a:lnTo>
                      <a:lnTo>
                        <a:pt x="0" y="137"/>
                      </a:lnTo>
                      <a:lnTo>
                        <a:pt x="3" y="111"/>
                      </a:lnTo>
                      <a:lnTo>
                        <a:pt x="7" y="86"/>
                      </a:lnTo>
                      <a:lnTo>
                        <a:pt x="13" y="62"/>
                      </a:lnTo>
                      <a:lnTo>
                        <a:pt x="23" y="42"/>
                      </a:lnTo>
                      <a:lnTo>
                        <a:pt x="35" y="24"/>
                      </a:lnTo>
                      <a:lnTo>
                        <a:pt x="53" y="12"/>
                      </a:lnTo>
                      <a:lnTo>
                        <a:pt x="74" y="4"/>
                      </a:lnTo>
                      <a:lnTo>
                        <a:pt x="103" y="0"/>
                      </a:lnTo>
                      <a:close/>
                    </a:path>
                  </a:pathLst>
                </a:custGeom>
                <a:solidFill>
                  <a:srgbClr val="59637C"/>
                </a:solidFill>
                <a:ln w="9525">
                  <a:noFill/>
                  <a:round/>
                  <a:headEnd/>
                  <a:tailEnd/>
                </a:ln>
              </p:spPr>
              <p:txBody>
                <a:bodyPr/>
                <a:lstStyle/>
                <a:p>
                  <a:endParaRPr lang="es-MX"/>
                </a:p>
              </p:txBody>
            </p:sp>
            <p:sp>
              <p:nvSpPr>
                <p:cNvPr id="76616" name="Freeform 4936"/>
                <p:cNvSpPr>
                  <a:spLocks noChangeAspect="1"/>
                </p:cNvSpPr>
                <p:nvPr/>
              </p:nvSpPr>
              <p:spPr bwMode="auto">
                <a:xfrm flipH="1">
                  <a:off x="1751" y="3677"/>
                  <a:ext cx="62" cy="136"/>
                </a:xfrm>
                <a:custGeom>
                  <a:avLst/>
                  <a:gdLst/>
                  <a:ahLst/>
                  <a:cxnLst>
                    <a:cxn ang="0">
                      <a:pos x="103" y="0"/>
                    </a:cxn>
                    <a:cxn ang="0">
                      <a:pos x="78" y="11"/>
                    </a:cxn>
                    <a:cxn ang="0">
                      <a:pos x="60" y="22"/>
                    </a:cxn>
                    <a:cxn ang="0">
                      <a:pos x="46" y="35"/>
                    </a:cxn>
                    <a:cxn ang="0">
                      <a:pos x="36" y="50"/>
                    </a:cxn>
                    <a:cxn ang="0">
                      <a:pos x="28" y="67"/>
                    </a:cxn>
                    <a:cxn ang="0">
                      <a:pos x="23" y="88"/>
                    </a:cxn>
                    <a:cxn ang="0">
                      <a:pos x="19" y="110"/>
                    </a:cxn>
                    <a:cxn ang="0">
                      <a:pos x="14" y="134"/>
                    </a:cxn>
                    <a:cxn ang="0">
                      <a:pos x="24" y="187"/>
                    </a:cxn>
                    <a:cxn ang="0">
                      <a:pos x="52" y="226"/>
                    </a:cxn>
                    <a:cxn ang="0">
                      <a:pos x="22" y="199"/>
                    </a:cxn>
                    <a:cxn ang="0">
                      <a:pos x="0" y="137"/>
                    </a:cxn>
                    <a:cxn ang="0">
                      <a:pos x="2" y="111"/>
                    </a:cxn>
                    <a:cxn ang="0">
                      <a:pos x="7" y="86"/>
                    </a:cxn>
                    <a:cxn ang="0">
                      <a:pos x="13" y="63"/>
                    </a:cxn>
                    <a:cxn ang="0">
                      <a:pos x="22" y="42"/>
                    </a:cxn>
                    <a:cxn ang="0">
                      <a:pos x="35" y="25"/>
                    </a:cxn>
                    <a:cxn ang="0">
                      <a:pos x="52" y="12"/>
                    </a:cxn>
                    <a:cxn ang="0">
                      <a:pos x="74" y="4"/>
                    </a:cxn>
                    <a:cxn ang="0">
                      <a:pos x="103" y="0"/>
                    </a:cxn>
                  </a:cxnLst>
                  <a:rect l="0" t="0" r="r" b="b"/>
                  <a:pathLst>
                    <a:path w="103" h="226">
                      <a:moveTo>
                        <a:pt x="103" y="0"/>
                      </a:moveTo>
                      <a:lnTo>
                        <a:pt x="78" y="11"/>
                      </a:lnTo>
                      <a:lnTo>
                        <a:pt x="60" y="22"/>
                      </a:lnTo>
                      <a:lnTo>
                        <a:pt x="46" y="35"/>
                      </a:lnTo>
                      <a:lnTo>
                        <a:pt x="36" y="50"/>
                      </a:lnTo>
                      <a:lnTo>
                        <a:pt x="28" y="67"/>
                      </a:lnTo>
                      <a:lnTo>
                        <a:pt x="23" y="88"/>
                      </a:lnTo>
                      <a:lnTo>
                        <a:pt x="19" y="110"/>
                      </a:lnTo>
                      <a:lnTo>
                        <a:pt x="14" y="134"/>
                      </a:lnTo>
                      <a:lnTo>
                        <a:pt x="24" y="187"/>
                      </a:lnTo>
                      <a:lnTo>
                        <a:pt x="52" y="226"/>
                      </a:lnTo>
                      <a:lnTo>
                        <a:pt x="22" y="199"/>
                      </a:lnTo>
                      <a:lnTo>
                        <a:pt x="0" y="137"/>
                      </a:lnTo>
                      <a:lnTo>
                        <a:pt x="2" y="111"/>
                      </a:lnTo>
                      <a:lnTo>
                        <a:pt x="7" y="86"/>
                      </a:lnTo>
                      <a:lnTo>
                        <a:pt x="13" y="63"/>
                      </a:lnTo>
                      <a:lnTo>
                        <a:pt x="22" y="42"/>
                      </a:lnTo>
                      <a:lnTo>
                        <a:pt x="35" y="25"/>
                      </a:lnTo>
                      <a:lnTo>
                        <a:pt x="52" y="12"/>
                      </a:lnTo>
                      <a:lnTo>
                        <a:pt x="74" y="4"/>
                      </a:lnTo>
                      <a:lnTo>
                        <a:pt x="103" y="0"/>
                      </a:lnTo>
                      <a:close/>
                    </a:path>
                  </a:pathLst>
                </a:custGeom>
                <a:solidFill>
                  <a:srgbClr val="59637C"/>
                </a:solidFill>
                <a:ln w="9525">
                  <a:noFill/>
                  <a:round/>
                  <a:headEnd/>
                  <a:tailEnd/>
                </a:ln>
              </p:spPr>
              <p:txBody>
                <a:bodyPr/>
                <a:lstStyle/>
                <a:p>
                  <a:endParaRPr lang="es-MX"/>
                </a:p>
              </p:txBody>
            </p:sp>
            <p:sp>
              <p:nvSpPr>
                <p:cNvPr id="76617" name="Rectangle 4937"/>
                <p:cNvSpPr>
                  <a:spLocks noChangeAspect="1" noChangeArrowheads="1"/>
                </p:cNvSpPr>
                <p:nvPr/>
              </p:nvSpPr>
              <p:spPr bwMode="auto">
                <a:xfrm flipH="1">
                  <a:off x="1921" y="3552"/>
                  <a:ext cx="48" cy="144"/>
                </a:xfrm>
                <a:prstGeom prst="rect">
                  <a:avLst/>
                </a:prstGeom>
                <a:solidFill>
                  <a:srgbClr val="7577AF"/>
                </a:solidFill>
                <a:ln w="50800" algn="ctr">
                  <a:noFill/>
                  <a:miter lim="800000"/>
                  <a:headEnd/>
                  <a:tailEnd/>
                </a:ln>
                <a:effectLst/>
              </p:spPr>
              <p:txBody>
                <a:bodyPr wrap="none" anchor="ctr"/>
                <a:lstStyle/>
                <a:p>
                  <a:endParaRPr lang="es-MX"/>
                </a:p>
              </p:txBody>
            </p:sp>
            <p:sp>
              <p:nvSpPr>
                <p:cNvPr id="76618" name="Rectangle 4938"/>
                <p:cNvSpPr>
                  <a:spLocks noChangeAspect="1" noChangeArrowheads="1"/>
                </p:cNvSpPr>
                <p:nvPr/>
              </p:nvSpPr>
              <p:spPr bwMode="auto">
                <a:xfrm flipH="1">
                  <a:off x="1717" y="3552"/>
                  <a:ext cx="48" cy="144"/>
                </a:xfrm>
                <a:prstGeom prst="rect">
                  <a:avLst/>
                </a:prstGeom>
                <a:solidFill>
                  <a:srgbClr val="7577AF"/>
                </a:solidFill>
                <a:ln w="50800" algn="ctr">
                  <a:noFill/>
                  <a:miter lim="800000"/>
                  <a:headEnd/>
                  <a:tailEnd/>
                </a:ln>
                <a:effectLst/>
              </p:spPr>
              <p:txBody>
                <a:bodyPr wrap="none" anchor="ctr"/>
                <a:lstStyle/>
                <a:p>
                  <a:endParaRPr lang="es-MX"/>
                </a:p>
              </p:txBody>
            </p:sp>
          </p:grpSp>
        </p:grpSp>
      </p:grpSp>
      <p:grpSp>
        <p:nvGrpSpPr>
          <p:cNvPr id="76619" name="Group 4939"/>
          <p:cNvGrpSpPr>
            <a:grpSpLocks/>
          </p:cNvGrpSpPr>
          <p:nvPr/>
        </p:nvGrpSpPr>
        <p:grpSpPr bwMode="auto">
          <a:xfrm>
            <a:off x="-5867400" y="2819400"/>
            <a:ext cx="12801600" cy="2667000"/>
            <a:chOff x="-3696" y="1776"/>
            <a:chExt cx="8064" cy="1680"/>
          </a:xfrm>
        </p:grpSpPr>
        <p:grpSp>
          <p:nvGrpSpPr>
            <p:cNvPr id="76620" name="Group 4940"/>
            <p:cNvGrpSpPr>
              <a:grpSpLocks/>
            </p:cNvGrpSpPr>
            <p:nvPr/>
          </p:nvGrpSpPr>
          <p:grpSpPr bwMode="auto">
            <a:xfrm>
              <a:off x="-3696" y="1776"/>
              <a:ext cx="8064" cy="1536"/>
              <a:chOff x="-3696" y="1776"/>
              <a:chExt cx="8064" cy="1536"/>
            </a:xfrm>
          </p:grpSpPr>
          <p:sp>
            <p:nvSpPr>
              <p:cNvPr id="76621" name="Line 4941"/>
              <p:cNvSpPr>
                <a:spLocks noChangeShapeType="1"/>
              </p:cNvSpPr>
              <p:nvPr/>
            </p:nvSpPr>
            <p:spPr bwMode="auto">
              <a:xfrm flipH="1">
                <a:off x="3600" y="2352"/>
                <a:ext cx="768" cy="0"/>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2" name="Line 4942"/>
              <p:cNvSpPr>
                <a:spLocks noChangeShapeType="1"/>
              </p:cNvSpPr>
              <p:nvPr/>
            </p:nvSpPr>
            <p:spPr bwMode="auto">
              <a:xfrm flipH="1" flipV="1">
                <a:off x="3600" y="1968"/>
                <a:ext cx="624" cy="864"/>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3" name="Line 4943"/>
              <p:cNvSpPr>
                <a:spLocks noChangeShapeType="1"/>
              </p:cNvSpPr>
              <p:nvPr/>
            </p:nvSpPr>
            <p:spPr bwMode="auto">
              <a:xfrm flipH="1" flipV="1">
                <a:off x="1536" y="2880"/>
                <a:ext cx="816" cy="384"/>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4" name="Line 4944"/>
              <p:cNvSpPr>
                <a:spLocks noChangeShapeType="1"/>
              </p:cNvSpPr>
              <p:nvPr/>
            </p:nvSpPr>
            <p:spPr bwMode="auto">
              <a:xfrm flipH="1">
                <a:off x="816" y="2880"/>
                <a:ext cx="672" cy="432"/>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5" name="Line 4945"/>
              <p:cNvSpPr>
                <a:spLocks noChangeShapeType="1"/>
              </p:cNvSpPr>
              <p:nvPr/>
            </p:nvSpPr>
            <p:spPr bwMode="auto">
              <a:xfrm flipH="1" flipV="1">
                <a:off x="2400" y="2304"/>
                <a:ext cx="1152" cy="528"/>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6" name="Line 4946"/>
              <p:cNvSpPr>
                <a:spLocks noChangeShapeType="1"/>
              </p:cNvSpPr>
              <p:nvPr/>
            </p:nvSpPr>
            <p:spPr bwMode="auto">
              <a:xfrm flipH="1" flipV="1">
                <a:off x="0" y="1968"/>
                <a:ext cx="576" cy="336"/>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7" name="Line 4947"/>
              <p:cNvSpPr>
                <a:spLocks noChangeShapeType="1"/>
              </p:cNvSpPr>
              <p:nvPr/>
            </p:nvSpPr>
            <p:spPr bwMode="auto">
              <a:xfrm flipH="1" flipV="1">
                <a:off x="-1200" y="1776"/>
                <a:ext cx="1968" cy="1536"/>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8" name="Line 4948"/>
              <p:cNvSpPr>
                <a:spLocks noChangeShapeType="1"/>
              </p:cNvSpPr>
              <p:nvPr/>
            </p:nvSpPr>
            <p:spPr bwMode="auto">
              <a:xfrm flipH="1">
                <a:off x="-3696" y="1776"/>
                <a:ext cx="816" cy="576"/>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29" name="Line 4949"/>
              <p:cNvSpPr>
                <a:spLocks noChangeShapeType="1"/>
              </p:cNvSpPr>
              <p:nvPr/>
            </p:nvSpPr>
            <p:spPr bwMode="auto">
              <a:xfrm flipH="1">
                <a:off x="384" y="1968"/>
                <a:ext cx="2400" cy="816"/>
              </a:xfrm>
              <a:prstGeom prst="line">
                <a:avLst/>
              </a:prstGeom>
              <a:noFill/>
              <a:ln w="76200">
                <a:solidFill>
                  <a:srgbClr val="EA1C00"/>
                </a:solidFill>
                <a:round/>
                <a:headEnd/>
                <a:tailEnd type="triangle" w="med" len="med"/>
              </a:ln>
              <a:effectLst/>
            </p:spPr>
            <p:txBody>
              <a:bodyPr wrap="none" anchor="ctr"/>
              <a:lstStyle/>
              <a:p>
                <a:endParaRPr lang="es-MX"/>
              </a:p>
            </p:txBody>
          </p:sp>
          <p:sp>
            <p:nvSpPr>
              <p:cNvPr id="76630" name="Line 4950"/>
              <p:cNvSpPr>
                <a:spLocks noChangeShapeType="1"/>
              </p:cNvSpPr>
              <p:nvPr/>
            </p:nvSpPr>
            <p:spPr bwMode="auto">
              <a:xfrm flipH="1">
                <a:off x="-2688" y="2784"/>
                <a:ext cx="1152" cy="384"/>
              </a:xfrm>
              <a:prstGeom prst="line">
                <a:avLst/>
              </a:prstGeom>
              <a:noFill/>
              <a:ln w="76200">
                <a:solidFill>
                  <a:srgbClr val="EA1C00"/>
                </a:solidFill>
                <a:round/>
                <a:headEnd/>
                <a:tailEnd type="triangle" w="med" len="med"/>
              </a:ln>
              <a:effectLst/>
            </p:spPr>
            <p:txBody>
              <a:bodyPr wrap="none" anchor="ctr"/>
              <a:lstStyle/>
              <a:p>
                <a:endParaRPr lang="es-MX"/>
              </a:p>
            </p:txBody>
          </p:sp>
        </p:grpSp>
        <p:sp>
          <p:nvSpPr>
            <p:cNvPr id="76631" name="AutoShape 4951"/>
            <p:cNvSpPr>
              <a:spLocks noChangeArrowheads="1"/>
            </p:cNvSpPr>
            <p:nvPr/>
          </p:nvSpPr>
          <p:spPr bwMode="auto">
            <a:xfrm>
              <a:off x="384" y="1776"/>
              <a:ext cx="2016" cy="240"/>
            </a:xfrm>
            <a:prstGeom prst="leftRightArrow">
              <a:avLst>
                <a:gd name="adj1" fmla="val 50000"/>
                <a:gd name="adj2" fmla="val 168000"/>
              </a:avLst>
            </a:prstGeom>
            <a:solidFill>
              <a:srgbClr val="EA1C00"/>
            </a:solidFill>
            <a:ln w="50800" algn="ctr">
              <a:solidFill>
                <a:srgbClr val="EA1C00"/>
              </a:solidFill>
              <a:miter lim="800000"/>
              <a:headEnd/>
              <a:tailEnd/>
            </a:ln>
            <a:effectLst/>
          </p:spPr>
          <p:txBody>
            <a:bodyPr wrap="none" anchor="ctr"/>
            <a:lstStyle/>
            <a:p>
              <a:endParaRPr lang="es-MX"/>
            </a:p>
          </p:txBody>
        </p:sp>
        <p:sp>
          <p:nvSpPr>
            <p:cNvPr id="76632" name="AutoShape 4952"/>
            <p:cNvSpPr>
              <a:spLocks noChangeArrowheads="1"/>
            </p:cNvSpPr>
            <p:nvPr/>
          </p:nvSpPr>
          <p:spPr bwMode="auto">
            <a:xfrm>
              <a:off x="1872" y="2736"/>
              <a:ext cx="1392" cy="240"/>
            </a:xfrm>
            <a:prstGeom prst="leftRightArrow">
              <a:avLst>
                <a:gd name="adj1" fmla="val 50000"/>
                <a:gd name="adj2" fmla="val 116000"/>
              </a:avLst>
            </a:prstGeom>
            <a:solidFill>
              <a:srgbClr val="EA1C00"/>
            </a:solidFill>
            <a:ln w="50800" algn="ctr">
              <a:solidFill>
                <a:srgbClr val="EA1C00"/>
              </a:solidFill>
              <a:miter lim="800000"/>
              <a:headEnd/>
              <a:tailEnd/>
            </a:ln>
            <a:effectLst/>
          </p:spPr>
          <p:txBody>
            <a:bodyPr wrap="none" anchor="ctr"/>
            <a:lstStyle/>
            <a:p>
              <a:endParaRPr lang="es-MX"/>
            </a:p>
          </p:txBody>
        </p:sp>
        <p:sp>
          <p:nvSpPr>
            <p:cNvPr id="76633" name="AutoShape 4953"/>
            <p:cNvSpPr>
              <a:spLocks noChangeArrowheads="1"/>
            </p:cNvSpPr>
            <p:nvPr/>
          </p:nvSpPr>
          <p:spPr bwMode="auto">
            <a:xfrm>
              <a:off x="-1728" y="3216"/>
              <a:ext cx="2160" cy="240"/>
            </a:xfrm>
            <a:prstGeom prst="leftRightArrow">
              <a:avLst>
                <a:gd name="adj1" fmla="val 50000"/>
                <a:gd name="adj2" fmla="val 180000"/>
              </a:avLst>
            </a:prstGeom>
            <a:solidFill>
              <a:srgbClr val="EA1C00"/>
            </a:solidFill>
            <a:ln w="50800" algn="ctr">
              <a:solidFill>
                <a:srgbClr val="EA1C00"/>
              </a:solidFill>
              <a:miter lim="800000"/>
              <a:headEnd/>
              <a:tailEnd/>
            </a:ln>
            <a:effectLst/>
          </p:spPr>
          <p:txBody>
            <a:bodyPr wrap="none" anchor="ctr"/>
            <a:lstStyle/>
            <a:p>
              <a:endParaRPr lang="es-MX"/>
            </a:p>
          </p:txBody>
        </p:sp>
        <p:sp>
          <p:nvSpPr>
            <p:cNvPr id="76634" name="AutoShape 4954"/>
            <p:cNvSpPr>
              <a:spLocks noChangeArrowheads="1"/>
            </p:cNvSpPr>
            <p:nvPr/>
          </p:nvSpPr>
          <p:spPr bwMode="auto">
            <a:xfrm>
              <a:off x="-3312" y="2256"/>
              <a:ext cx="2880" cy="240"/>
            </a:xfrm>
            <a:prstGeom prst="leftRightArrow">
              <a:avLst>
                <a:gd name="adj1" fmla="val 50000"/>
                <a:gd name="adj2" fmla="val 240000"/>
              </a:avLst>
            </a:prstGeom>
            <a:solidFill>
              <a:srgbClr val="EA1C00"/>
            </a:solidFill>
            <a:ln w="50800" algn="ctr">
              <a:solidFill>
                <a:srgbClr val="EA1C00"/>
              </a:solidFill>
              <a:miter lim="800000"/>
              <a:headEnd/>
              <a:tailEnd/>
            </a:ln>
            <a:effectLst/>
          </p:spPr>
          <p:txBody>
            <a:bodyPr wrap="none" anchor="ctr"/>
            <a:lstStyle/>
            <a:p>
              <a:endParaRPr lang="es-MX"/>
            </a:p>
          </p:txBody>
        </p:sp>
        <p:sp>
          <p:nvSpPr>
            <p:cNvPr id="76635" name="AutoShape 4955"/>
            <p:cNvSpPr>
              <a:spLocks noChangeArrowheads="1"/>
            </p:cNvSpPr>
            <p:nvPr/>
          </p:nvSpPr>
          <p:spPr bwMode="auto">
            <a:xfrm rot="16200000">
              <a:off x="2400" y="2976"/>
              <a:ext cx="288" cy="288"/>
            </a:xfrm>
            <a:prstGeom prst="chevron">
              <a:avLst>
                <a:gd name="adj" fmla="val 25000"/>
              </a:avLst>
            </a:prstGeom>
            <a:solidFill>
              <a:srgbClr val="FF6600">
                <a:alpha val="70000"/>
              </a:srgbClr>
            </a:solidFill>
            <a:ln w="50800" algn="ctr">
              <a:solidFill>
                <a:srgbClr val="FF6600"/>
              </a:solidFill>
              <a:miter lim="800000"/>
              <a:headEnd/>
              <a:tailEnd/>
            </a:ln>
            <a:effectLst/>
          </p:spPr>
          <p:txBody>
            <a:bodyPr wrap="none" anchor="ctr"/>
            <a:lstStyle/>
            <a:p>
              <a:endParaRPr lang="es-MX"/>
            </a:p>
          </p:txBody>
        </p:sp>
        <p:sp>
          <p:nvSpPr>
            <p:cNvPr id="76636" name="AutoShape 4956"/>
            <p:cNvSpPr>
              <a:spLocks noChangeArrowheads="1"/>
            </p:cNvSpPr>
            <p:nvPr/>
          </p:nvSpPr>
          <p:spPr bwMode="auto">
            <a:xfrm rot="16200000">
              <a:off x="1248" y="1968"/>
              <a:ext cx="288" cy="288"/>
            </a:xfrm>
            <a:prstGeom prst="chevron">
              <a:avLst>
                <a:gd name="adj" fmla="val 25000"/>
              </a:avLst>
            </a:prstGeom>
            <a:solidFill>
              <a:srgbClr val="FF6600">
                <a:alpha val="70000"/>
              </a:srgbClr>
            </a:solidFill>
            <a:ln w="50800" algn="ctr">
              <a:solidFill>
                <a:srgbClr val="FF6600"/>
              </a:solidFill>
              <a:miter lim="800000"/>
              <a:headEnd/>
              <a:tailEnd/>
            </a:ln>
            <a:effectLst/>
          </p:spPr>
          <p:txBody>
            <a:bodyPr wrap="none" anchor="ctr"/>
            <a:lstStyle/>
            <a:p>
              <a:endParaRPr lang="es-MX"/>
            </a:p>
          </p:txBody>
        </p:sp>
        <p:sp>
          <p:nvSpPr>
            <p:cNvPr id="76637" name="AutoShape 4957"/>
            <p:cNvSpPr>
              <a:spLocks noChangeArrowheads="1"/>
            </p:cNvSpPr>
            <p:nvPr/>
          </p:nvSpPr>
          <p:spPr bwMode="auto">
            <a:xfrm rot="5400000" flipV="1">
              <a:off x="-672" y="2928"/>
              <a:ext cx="288" cy="288"/>
            </a:xfrm>
            <a:prstGeom prst="chevron">
              <a:avLst>
                <a:gd name="adj" fmla="val 25000"/>
              </a:avLst>
            </a:prstGeom>
            <a:solidFill>
              <a:srgbClr val="FF6600">
                <a:alpha val="70000"/>
              </a:srgbClr>
            </a:solidFill>
            <a:ln w="50800" algn="ctr">
              <a:solidFill>
                <a:srgbClr val="FF6600"/>
              </a:solidFill>
              <a:miter lim="800000"/>
              <a:headEnd/>
              <a:tailEnd/>
            </a:ln>
            <a:effectLst/>
          </p:spPr>
          <p:txBody>
            <a:bodyPr wrap="none" anchor="ctr"/>
            <a:lstStyle/>
            <a:p>
              <a:endParaRPr lang="es-MX"/>
            </a:p>
          </p:txBody>
        </p:sp>
        <p:sp>
          <p:nvSpPr>
            <p:cNvPr id="76638" name="AutoShape 4958"/>
            <p:cNvSpPr>
              <a:spLocks noChangeArrowheads="1"/>
            </p:cNvSpPr>
            <p:nvPr/>
          </p:nvSpPr>
          <p:spPr bwMode="auto">
            <a:xfrm rot="5400000" flipV="1">
              <a:off x="-2256" y="1968"/>
              <a:ext cx="288" cy="288"/>
            </a:xfrm>
            <a:prstGeom prst="chevron">
              <a:avLst>
                <a:gd name="adj" fmla="val 25000"/>
              </a:avLst>
            </a:prstGeom>
            <a:solidFill>
              <a:srgbClr val="FF6600">
                <a:alpha val="70000"/>
              </a:srgbClr>
            </a:solidFill>
            <a:ln w="50800" algn="ctr">
              <a:solidFill>
                <a:srgbClr val="FF6600"/>
              </a:solidFill>
              <a:miter lim="800000"/>
              <a:headEnd/>
              <a:tailEnd/>
            </a:ln>
            <a:effectLst/>
          </p:spPr>
          <p:txBody>
            <a:bodyPr wrap="none" anchor="ctr"/>
            <a:lstStyle/>
            <a:p>
              <a:endParaRPr lang="es-MX"/>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1775"/>
                                        </p:tgtEl>
                                        <p:attrNameLst>
                                          <p:attrName>style.visibility</p:attrName>
                                        </p:attrNameLst>
                                      </p:cBhvr>
                                      <p:to>
                                        <p:strVal val="visible"/>
                                      </p:to>
                                    </p:set>
                                    <p:animEffect transition="in" filter="fade">
                                      <p:cBhvr>
                                        <p:cTn id="7" dur="2000"/>
                                        <p:tgtEl>
                                          <p:spTgt spid="71775"/>
                                        </p:tgtEl>
                                      </p:cBhvr>
                                    </p:animEffect>
                                  </p:childTnLst>
                                </p:cTn>
                              </p:par>
                              <p:par>
                                <p:cTn id="8" presetID="35" presetClass="path" presetSubtype="0" accel="50000" decel="50000" fill="hold" grpId="1" nodeType="withEffect">
                                  <p:stCondLst>
                                    <p:cond delay="0"/>
                                  </p:stCondLst>
                                  <p:childTnLst>
                                    <p:animMotion origin="layout" path="M -3.33333E-6 -2.22222E-6 L -0.05833 -2.22222E-6 " pathEditMode="relative" rAng="0" ptsTypes="AA">
                                      <p:cBhvr>
                                        <p:cTn id="9" dur="2000" fill="hold"/>
                                        <p:tgtEl>
                                          <p:spTgt spid="71775"/>
                                        </p:tgtEl>
                                        <p:attrNameLst>
                                          <p:attrName>ppt_x</p:attrName>
                                          <p:attrName>ppt_y</p:attrName>
                                        </p:attrNameLst>
                                      </p:cBhvr>
                                      <p:rCtr x="-29" y="0"/>
                                    </p:animMotion>
                                  </p:childTnLst>
                                </p:cTn>
                              </p:par>
                            </p:childTnLst>
                          </p:cTn>
                        </p:par>
                        <p:par>
                          <p:cTn id="10" fill="hold">
                            <p:stCondLst>
                              <p:cond delay="2000"/>
                            </p:stCondLst>
                            <p:childTnLst>
                              <p:par>
                                <p:cTn id="11" presetID="10" presetClass="entr" presetSubtype="0" fill="hold" nodeType="afterEffect">
                                  <p:stCondLst>
                                    <p:cond delay="0"/>
                                  </p:stCondLst>
                                  <p:childTnLst>
                                    <p:set>
                                      <p:cBhvr>
                                        <p:cTn id="12" dur="1" fill="hold">
                                          <p:stCondLst>
                                            <p:cond delay="0"/>
                                          </p:stCondLst>
                                        </p:cTn>
                                        <p:tgtEl>
                                          <p:spTgt spid="71776"/>
                                        </p:tgtEl>
                                        <p:attrNameLst>
                                          <p:attrName>style.visibility</p:attrName>
                                        </p:attrNameLst>
                                      </p:cBhvr>
                                      <p:to>
                                        <p:strVal val="visible"/>
                                      </p:to>
                                    </p:set>
                                    <p:animEffect transition="in" filter="fade">
                                      <p:cBhvr>
                                        <p:cTn id="13" dur="2000"/>
                                        <p:tgtEl>
                                          <p:spTgt spid="71776"/>
                                        </p:tgtEl>
                                      </p:cBhvr>
                                    </p:animEffect>
                                  </p:childTnLst>
                                </p:cTn>
                              </p:par>
                              <p:par>
                                <p:cTn id="14" presetID="10" presetClass="entr" presetSubtype="0" fill="hold" nodeType="withEffect">
                                  <p:stCondLst>
                                    <p:cond delay="0"/>
                                  </p:stCondLst>
                                  <p:childTnLst>
                                    <p:set>
                                      <p:cBhvr>
                                        <p:cTn id="15" dur="1" fill="hold">
                                          <p:stCondLst>
                                            <p:cond delay="0"/>
                                          </p:stCondLst>
                                        </p:cTn>
                                        <p:tgtEl>
                                          <p:spTgt spid="76619"/>
                                        </p:tgtEl>
                                        <p:attrNameLst>
                                          <p:attrName>style.visibility</p:attrName>
                                        </p:attrNameLst>
                                      </p:cBhvr>
                                      <p:to>
                                        <p:strVal val="visible"/>
                                      </p:to>
                                    </p:set>
                                    <p:animEffect transition="in" filter="fade">
                                      <p:cBhvr>
                                        <p:cTn id="16" dur="2000"/>
                                        <p:tgtEl>
                                          <p:spTgt spid="76619"/>
                                        </p:tgtEl>
                                      </p:cBhvr>
                                    </p:animEffect>
                                  </p:childTnLst>
                                </p:cTn>
                              </p:par>
                            </p:childTnLst>
                          </p:cTn>
                        </p:par>
                      </p:childTnLst>
                    </p:cTn>
                  </p:par>
                  <p:par>
                    <p:cTn id="17" fill="hold">
                      <p:stCondLst>
                        <p:cond delay="indefinite"/>
                      </p:stCondLst>
                      <p:childTnLst>
                        <p:par>
                          <p:cTn id="18" fill="hold">
                            <p:stCondLst>
                              <p:cond delay="0"/>
                            </p:stCondLst>
                            <p:childTnLst>
                              <p:par>
                                <p:cTn id="19" presetID="63" presetClass="path" presetSubtype="0" accel="50000" decel="50000" fill="hold" nodeType="clickEffect">
                                  <p:stCondLst>
                                    <p:cond delay="0"/>
                                  </p:stCondLst>
                                  <p:childTnLst>
                                    <p:animMotion origin="layout" path="M 2.77778E-7 -4.44444E-6 L 7.79184 -4.44444E-6 " pathEditMode="relative" rAng="0" ptsTypes="AA">
                                      <p:cBhvr>
                                        <p:cTn id="20" dur="50000" fill="hold"/>
                                        <p:tgtEl>
                                          <p:spTgt spid="71776"/>
                                        </p:tgtEl>
                                        <p:attrNameLst>
                                          <p:attrName>ppt_x</p:attrName>
                                          <p:attrName>ppt_y</p:attrName>
                                        </p:attrNameLst>
                                      </p:cBhvr>
                                      <p:rCtr x="3896" y="0"/>
                                    </p:animMotion>
                                  </p:childTnLst>
                                </p:cTn>
                              </p:par>
                              <p:par>
                                <p:cTn id="21" presetID="10" presetClass="exit" presetSubtype="0" fill="hold" nodeType="withEffect">
                                  <p:stCondLst>
                                    <p:cond delay="0"/>
                                  </p:stCondLst>
                                  <p:childTnLst>
                                    <p:animEffect transition="out" filter="fade">
                                      <p:cBhvr>
                                        <p:cTn id="22" dur="2000"/>
                                        <p:tgtEl>
                                          <p:spTgt spid="76619"/>
                                        </p:tgtEl>
                                      </p:cBhvr>
                                    </p:animEffect>
                                    <p:set>
                                      <p:cBhvr>
                                        <p:cTn id="23" dur="1" fill="hold">
                                          <p:stCondLst>
                                            <p:cond delay="1999"/>
                                          </p:stCondLst>
                                        </p:cTn>
                                        <p:tgtEl>
                                          <p:spTgt spid="766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75" grpId="0"/>
      <p:bldP spid="71775" grpId="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p:cNvSpPr>
            <a:spLocks noGrp="1" noChangeArrowheads="1"/>
          </p:cNvSpPr>
          <p:nvPr>
            <p:ph type="title"/>
          </p:nvPr>
        </p:nvSpPr>
        <p:spPr>
          <a:xfrm>
            <a:off x="455613" y="273050"/>
            <a:ext cx="8237537" cy="671513"/>
          </a:xfrm>
        </p:spPr>
        <p:txBody>
          <a:bodyPr/>
          <a:lstStyle/>
          <a:p>
            <a:r>
              <a:rPr lang="es-MX"/>
              <a:t>Analogía con el Tráfico de una Autopista</a:t>
            </a:r>
            <a:br>
              <a:rPr lang="es-MX"/>
            </a:br>
            <a:r>
              <a:rPr lang="es-MX" sz="1800" b="0" i="1"/>
              <a:t>Resumen</a:t>
            </a:r>
          </a:p>
        </p:txBody>
      </p:sp>
      <p:sp>
        <p:nvSpPr>
          <p:cNvPr id="7" name="4 Marcador de número de diapositiva"/>
          <p:cNvSpPr>
            <a:spLocks noGrp="1"/>
          </p:cNvSpPr>
          <p:nvPr>
            <p:ph type="sldNum" sz="quarter" idx="11"/>
          </p:nvPr>
        </p:nvSpPr>
        <p:spPr/>
        <p:txBody>
          <a:bodyPr/>
          <a:lstStyle/>
          <a:p>
            <a:fld id="{065D90C3-1E94-4AD8-9F98-26B725462772}" type="slidenum">
              <a:rPr lang="zh-CN" altLang="en-US"/>
              <a:pPr/>
              <a:t>40</a:t>
            </a:fld>
            <a:endParaRPr lang="en-US" altLang="zh-CN"/>
          </a:p>
        </p:txBody>
      </p:sp>
      <p:sp>
        <p:nvSpPr>
          <p:cNvPr id="77827" name="Text Box 3"/>
          <p:cNvSpPr txBox="1">
            <a:spLocks noChangeArrowheads="1"/>
          </p:cNvSpPr>
          <p:nvPr/>
        </p:nvSpPr>
        <p:spPr bwMode="auto">
          <a:xfrm>
            <a:off x="-533400" y="1174750"/>
            <a:ext cx="8153400" cy="1552575"/>
          </a:xfrm>
          <a:prstGeom prst="rect">
            <a:avLst/>
          </a:prstGeom>
          <a:noFill/>
          <a:ln w="50800" algn="ctr">
            <a:noFill/>
            <a:miter lim="800000"/>
            <a:headEnd/>
            <a:tailEnd/>
          </a:ln>
          <a:effectLst/>
        </p:spPr>
        <p:txBody>
          <a:bodyPr>
            <a:spAutoFit/>
          </a:bodyPr>
          <a:lstStyle/>
          <a:p>
            <a:pPr algn="l">
              <a:spcBef>
                <a:spcPct val="50000"/>
              </a:spcBef>
            </a:pPr>
            <a:r>
              <a:rPr lang="es-ES" sz="2400">
                <a:effectLst/>
                <a:latin typeface="Verdana" pitchFamily="34" charset="0"/>
              </a:rPr>
              <a:t>Dividir un hilo grande en </a:t>
            </a:r>
            <a:r>
              <a:rPr lang="es-ES" sz="2400" i="1">
                <a:effectLst/>
                <a:latin typeface="Verdana" pitchFamily="34" charset="0"/>
              </a:rPr>
              <a:t>n</a:t>
            </a:r>
            <a:r>
              <a:rPr lang="es-ES" sz="2400">
                <a:effectLst/>
                <a:latin typeface="Verdana" pitchFamily="34" charset="0"/>
              </a:rPr>
              <a:t> hilos más pequeños e independientes permite que el SO los planifique en diferentes núcleos… incrementando la tasa de trabajos.</a:t>
            </a:r>
          </a:p>
        </p:txBody>
      </p:sp>
      <p:sp>
        <p:nvSpPr>
          <p:cNvPr id="77828" name="Text Box 4"/>
          <p:cNvSpPr txBox="1">
            <a:spLocks noChangeArrowheads="1"/>
          </p:cNvSpPr>
          <p:nvPr/>
        </p:nvSpPr>
        <p:spPr bwMode="auto">
          <a:xfrm>
            <a:off x="1295400" y="2667000"/>
            <a:ext cx="8153400" cy="1187450"/>
          </a:xfrm>
          <a:prstGeom prst="rect">
            <a:avLst/>
          </a:prstGeom>
          <a:noFill/>
          <a:ln w="50800" algn="ctr">
            <a:noFill/>
            <a:miter lim="800000"/>
            <a:headEnd/>
            <a:tailEnd/>
          </a:ln>
          <a:effectLst/>
        </p:spPr>
        <p:txBody>
          <a:bodyPr>
            <a:spAutoFit/>
          </a:bodyPr>
          <a:lstStyle/>
          <a:p>
            <a:pPr algn="l">
              <a:spcBef>
                <a:spcPct val="50000"/>
              </a:spcBef>
            </a:pPr>
            <a:r>
              <a:rPr lang="es-ES" sz="2400">
                <a:effectLst/>
                <a:latin typeface="Verdana" pitchFamily="34" charset="0"/>
              </a:rPr>
              <a:t>Igual que en la autopista, los vehículos grandes causan que el tráfico se entorpezca… Los pequeños permiten un flujo más rápido…</a:t>
            </a:r>
          </a:p>
        </p:txBody>
      </p:sp>
      <p:sp>
        <p:nvSpPr>
          <p:cNvPr id="77829" name="Rectangle 5"/>
          <p:cNvSpPr>
            <a:spLocks noChangeArrowheads="1"/>
          </p:cNvSpPr>
          <p:nvPr/>
        </p:nvSpPr>
        <p:spPr bwMode="auto">
          <a:xfrm>
            <a:off x="-609600" y="4086225"/>
            <a:ext cx="8839200" cy="1552575"/>
          </a:xfrm>
          <a:prstGeom prst="rect">
            <a:avLst/>
          </a:prstGeom>
          <a:noFill/>
          <a:ln w="50800" algn="ctr">
            <a:noFill/>
            <a:miter lim="800000"/>
            <a:headEnd/>
            <a:tailEnd/>
          </a:ln>
          <a:effectLst/>
        </p:spPr>
        <p:txBody>
          <a:bodyPr>
            <a:spAutoFit/>
          </a:bodyPr>
          <a:lstStyle/>
          <a:p>
            <a:pPr marL="114300" lvl="1" algn="l" eaLnBrk="1" hangingPunct="1">
              <a:spcBef>
                <a:spcPct val="40000"/>
              </a:spcBef>
              <a:buSzPct val="125000"/>
              <a:buFont typeface="Times" pitchFamily="18" charset="0"/>
              <a:buNone/>
            </a:pPr>
            <a:r>
              <a:rPr lang="es-ES" sz="2400">
                <a:effectLst/>
                <a:latin typeface="Verdana" pitchFamily="34" charset="0"/>
              </a:rPr>
              <a:t>El SO ayuda a manejar el tráfico, pero el desarrollador se asegura que cada carril pueda tener suficiente tráfico para que el SO lo pueda planificar, permitiendo la mayor tasa de trabajos de carga (datos).</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7827"/>
                                        </p:tgtEl>
                                        <p:attrNameLst>
                                          <p:attrName>style.visibility</p:attrName>
                                        </p:attrNameLst>
                                      </p:cBhvr>
                                      <p:to>
                                        <p:strVal val="visible"/>
                                      </p:to>
                                    </p:set>
                                    <p:animEffect transition="in" filter="fade">
                                      <p:cBhvr>
                                        <p:cTn id="7" dur="2000"/>
                                        <p:tgtEl>
                                          <p:spTgt spid="77827"/>
                                        </p:tgtEl>
                                      </p:cBhvr>
                                    </p:animEffect>
                                  </p:childTnLst>
                                </p:cTn>
                              </p:par>
                              <p:par>
                                <p:cTn id="8" presetID="63" presetClass="path" presetSubtype="0" accel="50000" decel="50000" fill="hold" grpId="1" nodeType="withEffect">
                                  <p:stCondLst>
                                    <p:cond delay="0"/>
                                  </p:stCondLst>
                                  <p:childTnLst>
                                    <p:animMotion origin="layout" path="M 5.55112E-17 -4.50867E-6 L 0.12083 -4.50867E-6 " pathEditMode="relative" rAng="0" ptsTypes="AA">
                                      <p:cBhvr>
                                        <p:cTn id="9" dur="2000" fill="hold"/>
                                        <p:tgtEl>
                                          <p:spTgt spid="77827"/>
                                        </p:tgtEl>
                                        <p:attrNameLst>
                                          <p:attrName>ppt_x</p:attrName>
                                          <p:attrName>ppt_y</p:attrName>
                                        </p:attrNameLst>
                                      </p:cBhvr>
                                      <p:rCtr x="60" y="0"/>
                                    </p:animMotion>
                                  </p:childTnLst>
                                </p:cTn>
                              </p:par>
                              <p:par>
                                <p:cTn id="10" presetID="10" presetClass="entr" presetSubtype="0" fill="hold" grpId="0" nodeType="withEffect">
                                  <p:stCondLst>
                                    <p:cond delay="500"/>
                                  </p:stCondLst>
                                  <p:childTnLst>
                                    <p:set>
                                      <p:cBhvr>
                                        <p:cTn id="11" dur="1" fill="hold">
                                          <p:stCondLst>
                                            <p:cond delay="0"/>
                                          </p:stCondLst>
                                        </p:cTn>
                                        <p:tgtEl>
                                          <p:spTgt spid="77828"/>
                                        </p:tgtEl>
                                        <p:attrNameLst>
                                          <p:attrName>style.visibility</p:attrName>
                                        </p:attrNameLst>
                                      </p:cBhvr>
                                      <p:to>
                                        <p:strVal val="visible"/>
                                      </p:to>
                                    </p:set>
                                    <p:animEffect transition="in" filter="fade">
                                      <p:cBhvr>
                                        <p:cTn id="12" dur="2000"/>
                                        <p:tgtEl>
                                          <p:spTgt spid="77828"/>
                                        </p:tgtEl>
                                      </p:cBhvr>
                                    </p:animEffect>
                                  </p:childTnLst>
                                </p:cTn>
                              </p:par>
                              <p:par>
                                <p:cTn id="13" presetID="35" presetClass="path" presetSubtype="0" accel="50000" decel="50000" fill="hold" grpId="1" nodeType="withEffect">
                                  <p:stCondLst>
                                    <p:cond delay="500"/>
                                  </p:stCondLst>
                                  <p:childTnLst>
                                    <p:animMotion origin="layout" path="M 0 -1.96532E-6 L -0.07917 -1.96532E-6 " pathEditMode="relative" rAng="0" ptsTypes="AA">
                                      <p:cBhvr>
                                        <p:cTn id="14" dur="2000" fill="hold"/>
                                        <p:tgtEl>
                                          <p:spTgt spid="77828"/>
                                        </p:tgtEl>
                                        <p:attrNameLst>
                                          <p:attrName>ppt_x</p:attrName>
                                          <p:attrName>ppt_y</p:attrName>
                                        </p:attrNameLst>
                                      </p:cBhvr>
                                      <p:rCtr x="-40" y="0"/>
                                    </p:animMotion>
                                  </p:childTnLst>
                                </p:cTn>
                              </p:par>
                              <p:par>
                                <p:cTn id="15" presetID="10" presetClass="entr" presetSubtype="0" fill="hold" grpId="0" nodeType="withEffect">
                                  <p:stCondLst>
                                    <p:cond delay="800"/>
                                  </p:stCondLst>
                                  <p:childTnLst>
                                    <p:set>
                                      <p:cBhvr>
                                        <p:cTn id="16" dur="1" fill="hold">
                                          <p:stCondLst>
                                            <p:cond delay="0"/>
                                          </p:stCondLst>
                                        </p:cTn>
                                        <p:tgtEl>
                                          <p:spTgt spid="77829"/>
                                        </p:tgtEl>
                                        <p:attrNameLst>
                                          <p:attrName>style.visibility</p:attrName>
                                        </p:attrNameLst>
                                      </p:cBhvr>
                                      <p:to>
                                        <p:strVal val="visible"/>
                                      </p:to>
                                    </p:set>
                                    <p:animEffect transition="in" filter="fade">
                                      <p:cBhvr>
                                        <p:cTn id="17" dur="2000"/>
                                        <p:tgtEl>
                                          <p:spTgt spid="77829"/>
                                        </p:tgtEl>
                                      </p:cBhvr>
                                    </p:animEffect>
                                  </p:childTnLst>
                                </p:cTn>
                              </p:par>
                              <p:par>
                                <p:cTn id="18" presetID="63" presetClass="path" presetSubtype="0" accel="50000" decel="50000" fill="hold" grpId="1" nodeType="withEffect">
                                  <p:stCondLst>
                                    <p:cond delay="800"/>
                                  </p:stCondLst>
                                  <p:childTnLst>
                                    <p:animMotion origin="layout" path="M 3.33333E-6 3.12139E-6 L 0.11666 3.12139E-6 " pathEditMode="relative" rAng="0" ptsTypes="AA">
                                      <p:cBhvr>
                                        <p:cTn id="19" dur="2000" fill="hold"/>
                                        <p:tgtEl>
                                          <p:spTgt spid="77829"/>
                                        </p:tgtEl>
                                        <p:attrNameLst>
                                          <p:attrName>ppt_x</p:attrName>
                                          <p:attrName>ppt_y</p:attrName>
                                        </p:attrNameLst>
                                      </p:cBhvr>
                                      <p:rCtr x="58"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27" grpId="0"/>
      <p:bldP spid="77827" grpId="1"/>
      <p:bldP spid="77828" grpId="0"/>
      <p:bldP spid="77828" grpId="1"/>
      <p:bldP spid="77829" grpId="0"/>
      <p:bldP spid="77829" grpId="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p:txBody>
          <a:bodyPr/>
          <a:lstStyle/>
          <a:p>
            <a:r>
              <a:rPr lang="es-MX"/>
              <a:t>Aceleración</a:t>
            </a:r>
          </a:p>
        </p:txBody>
      </p:sp>
      <p:sp>
        <p:nvSpPr>
          <p:cNvPr id="94211" name="Rectangle 3"/>
          <p:cNvSpPr>
            <a:spLocks noGrp="1" noChangeArrowheads="1"/>
          </p:cNvSpPr>
          <p:nvPr>
            <p:ph idx="1"/>
          </p:nvPr>
        </p:nvSpPr>
        <p:spPr>
          <a:xfrm>
            <a:off x="455613" y="1371600"/>
            <a:ext cx="8240712" cy="2381250"/>
          </a:xfrm>
        </p:spPr>
        <p:txBody>
          <a:bodyPr/>
          <a:lstStyle/>
          <a:p>
            <a:pPr marL="342900" indent="-342900">
              <a:lnSpc>
                <a:spcPct val="90000"/>
              </a:lnSpc>
            </a:pPr>
            <a:r>
              <a:rPr lang="es-MX"/>
              <a:t>La concurrencia está limitada por la naturaleza de la aplicación</a:t>
            </a:r>
          </a:p>
          <a:p>
            <a:pPr marL="342900" indent="-342900" algn="ctr">
              <a:lnSpc>
                <a:spcPct val="90000"/>
              </a:lnSpc>
            </a:pPr>
            <a:r>
              <a:rPr lang="es-MX" b="1"/>
              <a:t> </a:t>
            </a:r>
            <a:r>
              <a:rPr lang="es-MX" b="1">
                <a:solidFill>
                  <a:schemeClr val="tx2"/>
                </a:solidFill>
              </a:rPr>
              <a:t>Es el acuerdo más importante</a:t>
            </a:r>
          </a:p>
          <a:p>
            <a:pPr marL="342900" indent="-342900">
              <a:lnSpc>
                <a:spcPct val="90000"/>
              </a:lnSpc>
            </a:pPr>
            <a:endParaRPr lang="es-MX" b="1">
              <a:solidFill>
                <a:srgbClr val="EE0000"/>
              </a:solidFill>
            </a:endParaRPr>
          </a:p>
          <a:p>
            <a:pPr marL="342900" indent="-342900">
              <a:lnSpc>
                <a:spcPct val="90000"/>
              </a:lnSpc>
            </a:pPr>
            <a:r>
              <a:rPr lang="es-MX" b="1">
                <a:solidFill>
                  <a:srgbClr val="99FF99"/>
                </a:solidFill>
              </a:rPr>
              <a:t>Si</a:t>
            </a:r>
            <a:r>
              <a:rPr lang="es-MX" b="1">
                <a:solidFill>
                  <a:srgbClr val="EE0000"/>
                </a:solidFill>
              </a:rPr>
              <a:t> </a:t>
            </a:r>
            <a:r>
              <a:rPr lang="es-MX" b="1">
                <a:solidFill>
                  <a:schemeClr val="tx2"/>
                </a:solidFill>
              </a:rPr>
              <a:t>s</a:t>
            </a:r>
            <a:r>
              <a:rPr lang="es-MX" b="1"/>
              <a:t> es la fracción de trabajo serial intrínsico</a:t>
            </a:r>
          </a:p>
          <a:p>
            <a:pPr marL="342900" indent="-342900">
              <a:lnSpc>
                <a:spcPct val="90000"/>
              </a:lnSpc>
            </a:pPr>
            <a:endParaRPr lang="es-MX" b="1"/>
          </a:p>
          <a:p>
            <a:pPr marL="344488" lvl="1" indent="-342900">
              <a:lnSpc>
                <a:spcPct val="90000"/>
              </a:lnSpc>
              <a:buFont typeface="Verdana" pitchFamily="34" charset="0"/>
              <a:buNone/>
            </a:pPr>
            <a:r>
              <a:rPr lang="es-MX" b="1"/>
              <a:t>El tiempo de computación usando </a:t>
            </a:r>
            <a:r>
              <a:rPr lang="es-MX" b="1" i="1">
                <a:solidFill>
                  <a:schemeClr val="tx2"/>
                </a:solidFill>
              </a:rPr>
              <a:t>p</a:t>
            </a:r>
            <a:r>
              <a:rPr lang="es-MX" b="1"/>
              <a:t> núcleos:</a:t>
            </a:r>
          </a:p>
        </p:txBody>
      </p:sp>
      <p:sp>
        <p:nvSpPr>
          <p:cNvPr id="19" name="4 Marcador de número de diapositiva"/>
          <p:cNvSpPr>
            <a:spLocks noGrp="1"/>
          </p:cNvSpPr>
          <p:nvPr>
            <p:ph type="sldNum" sz="quarter" idx="11"/>
          </p:nvPr>
        </p:nvSpPr>
        <p:spPr/>
        <p:txBody>
          <a:bodyPr/>
          <a:lstStyle/>
          <a:p>
            <a:fld id="{BFC373CD-96F3-41AE-8217-0C5E8361F13C}" type="slidenum">
              <a:rPr lang="zh-CN" altLang="en-US"/>
              <a:pPr/>
              <a:t>41</a:t>
            </a:fld>
            <a:endParaRPr lang="en-US" altLang="zh-CN"/>
          </a:p>
        </p:txBody>
      </p:sp>
      <p:grpSp>
        <p:nvGrpSpPr>
          <p:cNvPr id="94214" name="Group 6"/>
          <p:cNvGrpSpPr>
            <a:grpSpLocks noChangeAspect="1"/>
          </p:cNvGrpSpPr>
          <p:nvPr/>
        </p:nvGrpSpPr>
        <p:grpSpPr bwMode="auto">
          <a:xfrm>
            <a:off x="3657600" y="4572000"/>
            <a:ext cx="1828800" cy="925513"/>
            <a:chOff x="2304" y="2880"/>
            <a:chExt cx="1152" cy="583"/>
          </a:xfrm>
        </p:grpSpPr>
        <p:sp>
          <p:nvSpPr>
            <p:cNvPr id="94213" name="AutoShape 5"/>
            <p:cNvSpPr>
              <a:spLocks noChangeAspect="1" noChangeArrowheads="1" noTextEdit="1"/>
            </p:cNvSpPr>
            <p:nvPr/>
          </p:nvSpPr>
          <p:spPr bwMode="auto">
            <a:xfrm>
              <a:off x="2304" y="2880"/>
              <a:ext cx="1152" cy="583"/>
            </a:xfrm>
            <a:prstGeom prst="rect">
              <a:avLst/>
            </a:prstGeom>
            <a:solidFill>
              <a:schemeClr val="accent1"/>
            </a:solidFill>
            <a:ln w="9525">
              <a:noFill/>
              <a:miter lim="800000"/>
              <a:headEnd/>
              <a:tailEnd/>
            </a:ln>
          </p:spPr>
          <p:txBody>
            <a:bodyPr/>
            <a:lstStyle/>
            <a:p>
              <a:endParaRPr lang="es-MX"/>
            </a:p>
          </p:txBody>
        </p:sp>
        <p:sp>
          <p:nvSpPr>
            <p:cNvPr id="94215" name="Line 7"/>
            <p:cNvSpPr>
              <a:spLocks noChangeShapeType="1"/>
            </p:cNvSpPr>
            <p:nvPr/>
          </p:nvSpPr>
          <p:spPr bwMode="auto">
            <a:xfrm>
              <a:off x="2760" y="3163"/>
              <a:ext cx="655" cy="0"/>
            </a:xfrm>
            <a:prstGeom prst="line">
              <a:avLst/>
            </a:prstGeom>
            <a:noFill/>
            <a:ln w="1588">
              <a:solidFill>
                <a:srgbClr val="000000"/>
              </a:solidFill>
              <a:round/>
              <a:headEnd/>
              <a:tailEnd/>
            </a:ln>
          </p:spPr>
          <p:txBody>
            <a:bodyPr/>
            <a:lstStyle/>
            <a:p>
              <a:endParaRPr lang="es-MX"/>
            </a:p>
          </p:txBody>
        </p:sp>
        <p:sp>
          <p:nvSpPr>
            <p:cNvPr id="94216" name="Rectangle 8"/>
            <p:cNvSpPr>
              <a:spLocks noChangeArrowheads="1"/>
            </p:cNvSpPr>
            <p:nvPr/>
          </p:nvSpPr>
          <p:spPr bwMode="auto">
            <a:xfrm>
              <a:off x="3047" y="3189"/>
              <a:ext cx="196" cy="286"/>
            </a:xfrm>
            <a:prstGeom prst="rect">
              <a:avLst/>
            </a:prstGeom>
            <a:noFill/>
            <a:ln w="9525">
              <a:noFill/>
              <a:miter lim="800000"/>
              <a:headEnd/>
              <a:tailEnd/>
            </a:ln>
          </p:spPr>
          <p:txBody>
            <a:bodyPr wrap="none" lIns="0" tIns="0" rIns="0" bIns="0">
              <a:spAutoFit/>
            </a:bodyPr>
            <a:lstStyle/>
            <a:p>
              <a:r>
                <a:rPr lang="es-MX" sz="27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4217" name="Rectangle 9"/>
            <p:cNvSpPr>
              <a:spLocks noChangeArrowheads="1"/>
            </p:cNvSpPr>
            <p:nvPr/>
          </p:nvSpPr>
          <p:spPr bwMode="auto">
            <a:xfrm>
              <a:off x="3263" y="2896"/>
              <a:ext cx="147" cy="286"/>
            </a:xfrm>
            <a:prstGeom prst="rect">
              <a:avLst/>
            </a:prstGeom>
            <a:noFill/>
            <a:ln w="9525">
              <a:noFill/>
              <a:miter lim="800000"/>
              <a:headEnd/>
              <a:tailEnd/>
            </a:ln>
          </p:spPr>
          <p:txBody>
            <a:bodyPr wrap="none" lIns="0" tIns="0" rIns="0" bIns="0">
              <a:spAutoFit/>
            </a:bodyPr>
            <a:lstStyle/>
            <a:p>
              <a:r>
                <a:rPr lang="es-MX" sz="2700"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4218" name="Rectangle 10"/>
            <p:cNvSpPr>
              <a:spLocks noChangeArrowheads="1"/>
            </p:cNvSpPr>
            <p:nvPr/>
          </p:nvSpPr>
          <p:spPr bwMode="auto">
            <a:xfrm>
              <a:off x="3103" y="2896"/>
              <a:ext cx="171" cy="286"/>
            </a:xfrm>
            <a:prstGeom prst="rect">
              <a:avLst/>
            </a:prstGeom>
            <a:noFill/>
            <a:ln w="9525">
              <a:noFill/>
              <a:miter lim="800000"/>
              <a:headEnd/>
              <a:tailEnd/>
            </a:ln>
          </p:spPr>
          <p:txBody>
            <a:bodyPr wrap="none" lIns="0" tIns="0" rIns="0" bIns="0">
              <a:spAutoFit/>
            </a:bodyPr>
            <a:lstStyle/>
            <a:p>
              <a:r>
                <a:rPr lang="es-MX" sz="27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4219" name="Rectangle 11"/>
            <p:cNvSpPr>
              <a:spLocks noChangeArrowheads="1"/>
            </p:cNvSpPr>
            <p:nvPr/>
          </p:nvSpPr>
          <p:spPr bwMode="auto">
            <a:xfrm>
              <a:off x="2339" y="3027"/>
              <a:ext cx="232" cy="286"/>
            </a:xfrm>
            <a:prstGeom prst="rect">
              <a:avLst/>
            </a:prstGeom>
            <a:noFill/>
            <a:ln w="9525">
              <a:noFill/>
              <a:miter lim="800000"/>
              <a:headEnd/>
              <a:tailEnd/>
            </a:ln>
          </p:spPr>
          <p:txBody>
            <a:bodyPr wrap="none" lIns="0" tIns="0" rIns="0" bIns="0">
              <a:spAutoFit/>
            </a:bodyPr>
            <a:lstStyle/>
            <a:p>
              <a:r>
                <a:rPr lang="es-MX" sz="2700" i="1">
                  <a:solidFill>
                    <a:srgbClr val="000000"/>
                  </a:solidFill>
                  <a:effectLst/>
                  <a:latin typeface="Times New Roman" pitchFamily="18" charset="0"/>
                </a:rPr>
                <a:t>st</a:t>
              </a:r>
              <a:endParaRPr lang="es-MX">
                <a:effectLst>
                  <a:outerShdw blurRad="38100" dist="38100" dir="2700000" algn="tl">
                    <a:srgbClr val="000000"/>
                  </a:outerShdw>
                </a:effectLst>
              </a:endParaRPr>
            </a:p>
          </p:txBody>
        </p:sp>
        <p:sp>
          <p:nvSpPr>
            <p:cNvPr id="94220" name="Rectangle 12"/>
            <p:cNvSpPr>
              <a:spLocks noChangeArrowheads="1"/>
            </p:cNvSpPr>
            <p:nvPr/>
          </p:nvSpPr>
          <p:spPr bwMode="auto">
            <a:xfrm>
              <a:off x="3331" y="3028"/>
              <a:ext cx="101" cy="171"/>
            </a:xfrm>
            <a:prstGeom prst="rect">
              <a:avLst/>
            </a:prstGeom>
            <a:noFill/>
            <a:ln w="9525">
              <a:noFill/>
              <a:miter lim="800000"/>
              <a:headEnd/>
              <a:tailEnd/>
            </a:ln>
          </p:spPr>
          <p:txBody>
            <a:bodyPr wrap="none" lIns="0" tIns="0" rIns="0" bIns="0">
              <a:spAutoFit/>
            </a:bodyPr>
            <a:lstStyle/>
            <a:p>
              <a:r>
                <a:rPr lang="es-MX" sz="16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4221" name="Rectangle 13"/>
            <p:cNvSpPr>
              <a:spLocks noChangeArrowheads="1"/>
            </p:cNvSpPr>
            <p:nvPr/>
          </p:nvSpPr>
          <p:spPr bwMode="auto">
            <a:xfrm>
              <a:off x="2491" y="3159"/>
              <a:ext cx="101" cy="171"/>
            </a:xfrm>
            <a:prstGeom prst="rect">
              <a:avLst/>
            </a:prstGeom>
            <a:noFill/>
            <a:ln w="9525">
              <a:noFill/>
              <a:miter lim="800000"/>
              <a:headEnd/>
              <a:tailEnd/>
            </a:ln>
          </p:spPr>
          <p:txBody>
            <a:bodyPr wrap="none" lIns="0" tIns="0" rIns="0" bIns="0">
              <a:spAutoFit/>
            </a:bodyPr>
            <a:lstStyle/>
            <a:p>
              <a:r>
                <a:rPr lang="es-MX" sz="16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4222" name="Rectangle 14"/>
            <p:cNvSpPr>
              <a:spLocks noChangeArrowheads="1"/>
            </p:cNvSpPr>
            <p:nvPr/>
          </p:nvSpPr>
          <p:spPr bwMode="auto">
            <a:xfrm>
              <a:off x="3193" y="2896"/>
              <a:ext cx="159" cy="286"/>
            </a:xfrm>
            <a:prstGeom prst="rect">
              <a:avLst/>
            </a:prstGeom>
            <a:noFill/>
            <a:ln w="9525">
              <a:noFill/>
              <a:miter lim="800000"/>
              <a:headEnd/>
              <a:tailEnd/>
            </a:ln>
          </p:spPr>
          <p:txBody>
            <a:bodyPr wrap="none" lIns="0" tIns="0" rIns="0" bIns="0">
              <a:spAutoFit/>
            </a:bodyPr>
            <a:lstStyle/>
            <a:p>
              <a:r>
                <a:rPr lang="es-MX" sz="2700">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4223" name="Rectangle 15"/>
            <p:cNvSpPr>
              <a:spLocks noChangeArrowheads="1"/>
            </p:cNvSpPr>
            <p:nvPr/>
          </p:nvSpPr>
          <p:spPr bwMode="auto">
            <a:xfrm>
              <a:off x="2824" y="2896"/>
              <a:ext cx="196" cy="286"/>
            </a:xfrm>
            <a:prstGeom prst="rect">
              <a:avLst/>
            </a:prstGeom>
            <a:noFill/>
            <a:ln w="9525">
              <a:noFill/>
              <a:miter lim="800000"/>
              <a:headEnd/>
              <a:tailEnd/>
            </a:ln>
          </p:spPr>
          <p:txBody>
            <a:bodyPr wrap="none" lIns="0" tIns="0" rIns="0" bIns="0">
              <a:spAutoFit/>
            </a:bodyPr>
            <a:lstStyle/>
            <a:p>
              <a:r>
                <a:rPr lang="es-MX" sz="2700">
                  <a:solidFill>
                    <a:srgbClr val="000000"/>
                  </a:solidFill>
                  <a:effectLst/>
                  <a:latin typeface="Times New Roman" pitchFamily="18" charset="0"/>
                </a:rPr>
                <a:t>1</a:t>
              </a:r>
              <a:endParaRPr lang="es-MX">
                <a:effectLst>
                  <a:outerShdw blurRad="38100" dist="38100" dir="2700000" algn="tl">
                    <a:srgbClr val="000000"/>
                  </a:outerShdw>
                </a:effectLst>
              </a:endParaRPr>
            </a:p>
          </p:txBody>
        </p:sp>
        <p:sp>
          <p:nvSpPr>
            <p:cNvPr id="94224" name="Rectangle 16"/>
            <p:cNvSpPr>
              <a:spLocks noChangeArrowheads="1"/>
            </p:cNvSpPr>
            <p:nvPr/>
          </p:nvSpPr>
          <p:spPr bwMode="auto">
            <a:xfrm>
              <a:off x="2771" y="2896"/>
              <a:ext cx="159" cy="286"/>
            </a:xfrm>
            <a:prstGeom prst="rect">
              <a:avLst/>
            </a:prstGeom>
            <a:noFill/>
            <a:ln w="9525">
              <a:noFill/>
              <a:miter lim="800000"/>
              <a:headEnd/>
              <a:tailEnd/>
            </a:ln>
          </p:spPr>
          <p:txBody>
            <a:bodyPr wrap="none" lIns="0" tIns="0" rIns="0" bIns="0">
              <a:spAutoFit/>
            </a:bodyPr>
            <a:lstStyle/>
            <a:p>
              <a:r>
                <a:rPr lang="es-MX" sz="2700">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4225" name="Rectangle 17"/>
            <p:cNvSpPr>
              <a:spLocks noChangeArrowheads="1"/>
            </p:cNvSpPr>
            <p:nvPr/>
          </p:nvSpPr>
          <p:spPr bwMode="auto">
            <a:xfrm>
              <a:off x="2947" y="2872"/>
              <a:ext cx="249" cy="312"/>
            </a:xfrm>
            <a:prstGeom prst="rect">
              <a:avLst/>
            </a:prstGeom>
            <a:noFill/>
            <a:ln w="9525">
              <a:noFill/>
              <a:miter lim="800000"/>
              <a:headEnd/>
              <a:tailEnd/>
            </a:ln>
          </p:spPr>
          <p:txBody>
            <a:bodyPr wrap="none" lIns="0" tIns="0" rIns="0" bIns="0">
              <a:spAutoFit/>
            </a:bodyPr>
            <a:lstStyle/>
            <a:p>
              <a:r>
                <a:rPr lang="es-MX" sz="2700">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4226" name="Rectangle 18"/>
            <p:cNvSpPr>
              <a:spLocks noChangeArrowheads="1"/>
            </p:cNvSpPr>
            <p:nvPr/>
          </p:nvSpPr>
          <p:spPr bwMode="auto">
            <a:xfrm>
              <a:off x="2600" y="3003"/>
              <a:ext cx="249" cy="312"/>
            </a:xfrm>
            <a:prstGeom prst="rect">
              <a:avLst/>
            </a:prstGeom>
            <a:noFill/>
            <a:ln w="9525">
              <a:noFill/>
              <a:miter lim="800000"/>
              <a:headEnd/>
              <a:tailEnd/>
            </a:ln>
          </p:spPr>
          <p:txBody>
            <a:bodyPr wrap="none" lIns="0" tIns="0" rIns="0" bIns="0">
              <a:spAutoFit/>
            </a:bodyPr>
            <a:lstStyle/>
            <a:p>
              <a:r>
                <a:rPr lang="es-MX" sz="2700">
                  <a:solidFill>
                    <a:srgbClr val="000000"/>
                  </a:solidFill>
                  <a:effectLst/>
                  <a:latin typeface="Symbol" pitchFamily="18" charset="2"/>
                </a:rPr>
                <a:t>+</a:t>
              </a:r>
              <a:endParaRPr lang="es-MX">
                <a:effectLst>
                  <a:outerShdw blurRad="38100" dist="38100" dir="2700000" algn="tl">
                    <a:srgbClr val="000000"/>
                  </a:outerShdw>
                </a:effectLst>
              </a:endParaRPr>
            </a:p>
          </p:txBody>
        </p:sp>
      </p:grpSp>
    </p:spTree>
  </p:cSld>
  <p:clrMapOvr>
    <a:masterClrMapping/>
  </p:clrMapOvr>
  <p:transition spd="med">
    <p:pull dir="d"/>
    <p:sndAc>
      <p:stSnd>
        <p:snd r:embed="rId3" name="CLIC.WAV"/>
      </p:stSnd>
    </p:sndAc>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ChangeArrowheads="1"/>
          </p:cNvSpPr>
          <p:nvPr>
            <p:ph type="title"/>
          </p:nvPr>
        </p:nvSpPr>
        <p:spPr/>
        <p:txBody>
          <a:bodyPr/>
          <a:lstStyle/>
          <a:p>
            <a:r>
              <a:rPr lang="es-MX"/>
              <a:t>Tiempo en Paralelo:</a:t>
            </a:r>
          </a:p>
        </p:txBody>
      </p:sp>
      <p:sp>
        <p:nvSpPr>
          <p:cNvPr id="55" name="3 Marcador de número de diapositiva"/>
          <p:cNvSpPr>
            <a:spLocks noGrp="1"/>
          </p:cNvSpPr>
          <p:nvPr>
            <p:ph type="sldNum" sz="quarter" idx="11"/>
          </p:nvPr>
        </p:nvSpPr>
        <p:spPr/>
        <p:txBody>
          <a:bodyPr/>
          <a:lstStyle/>
          <a:p>
            <a:fld id="{98F3E2A2-A55E-4878-B355-1CAD4838819F}" type="slidenum">
              <a:rPr lang="zh-CN" altLang="en-US"/>
              <a:pPr/>
              <a:t>42</a:t>
            </a:fld>
            <a:endParaRPr lang="en-US" altLang="zh-CN"/>
          </a:p>
        </p:txBody>
      </p:sp>
      <p:sp>
        <p:nvSpPr>
          <p:cNvPr id="96261" name="Rectangle 5"/>
          <p:cNvSpPr>
            <a:spLocks noChangeArrowheads="1"/>
          </p:cNvSpPr>
          <p:nvPr/>
        </p:nvSpPr>
        <p:spPr bwMode="auto">
          <a:xfrm>
            <a:off x="1828800" y="3048000"/>
            <a:ext cx="1295400" cy="228600"/>
          </a:xfrm>
          <a:prstGeom prst="rect">
            <a:avLst/>
          </a:prstGeom>
          <a:solidFill>
            <a:srgbClr val="EE0000"/>
          </a:solidFill>
          <a:ln w="9525">
            <a:solidFill>
              <a:schemeClr val="tx1"/>
            </a:solidFill>
            <a:miter lim="800000"/>
            <a:headEnd/>
            <a:tailEnd/>
          </a:ln>
          <a:effectLst/>
        </p:spPr>
        <p:txBody>
          <a:bodyPr wrap="none" anchor="ctr"/>
          <a:lstStyle/>
          <a:p>
            <a:endParaRPr lang="es-MX"/>
          </a:p>
        </p:txBody>
      </p:sp>
      <p:sp>
        <p:nvSpPr>
          <p:cNvPr id="96294" name="Rectangle 38"/>
          <p:cNvSpPr>
            <a:spLocks noChangeArrowheads="1"/>
          </p:cNvSpPr>
          <p:nvPr/>
        </p:nvSpPr>
        <p:spPr bwMode="auto">
          <a:xfrm>
            <a:off x="3124200" y="3048000"/>
            <a:ext cx="4572000" cy="228600"/>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62" name="Line 6"/>
          <p:cNvSpPr>
            <a:spLocks noChangeShapeType="1"/>
          </p:cNvSpPr>
          <p:nvPr/>
        </p:nvSpPr>
        <p:spPr bwMode="auto">
          <a:xfrm>
            <a:off x="3132138" y="3063875"/>
            <a:ext cx="0" cy="187325"/>
          </a:xfrm>
          <a:prstGeom prst="line">
            <a:avLst/>
          </a:prstGeom>
          <a:noFill/>
          <a:ln w="9525">
            <a:solidFill>
              <a:schemeClr val="tx1"/>
            </a:solidFill>
            <a:round/>
            <a:headEnd/>
            <a:tailEnd/>
          </a:ln>
          <a:effectLst/>
        </p:spPr>
        <p:txBody>
          <a:bodyPr wrap="none" anchor="ctr"/>
          <a:lstStyle/>
          <a:p>
            <a:endParaRPr lang="es-MX"/>
          </a:p>
        </p:txBody>
      </p:sp>
      <p:sp>
        <p:nvSpPr>
          <p:cNvPr id="96263" name="Line 7"/>
          <p:cNvSpPr>
            <a:spLocks noChangeShapeType="1"/>
          </p:cNvSpPr>
          <p:nvPr/>
        </p:nvSpPr>
        <p:spPr bwMode="auto">
          <a:xfrm>
            <a:off x="3784600" y="3063875"/>
            <a:ext cx="0" cy="187325"/>
          </a:xfrm>
          <a:prstGeom prst="line">
            <a:avLst/>
          </a:prstGeom>
          <a:noFill/>
          <a:ln w="9525">
            <a:solidFill>
              <a:schemeClr val="tx1"/>
            </a:solidFill>
            <a:round/>
            <a:headEnd/>
            <a:tailEnd/>
          </a:ln>
          <a:effectLst/>
        </p:spPr>
        <p:txBody>
          <a:bodyPr wrap="none" anchor="ctr"/>
          <a:lstStyle/>
          <a:p>
            <a:endParaRPr lang="es-MX"/>
          </a:p>
        </p:txBody>
      </p:sp>
      <p:sp>
        <p:nvSpPr>
          <p:cNvPr id="96264" name="Line 8"/>
          <p:cNvSpPr>
            <a:spLocks noChangeShapeType="1"/>
          </p:cNvSpPr>
          <p:nvPr/>
        </p:nvSpPr>
        <p:spPr bwMode="auto">
          <a:xfrm>
            <a:off x="4437063" y="3063875"/>
            <a:ext cx="0" cy="187325"/>
          </a:xfrm>
          <a:prstGeom prst="line">
            <a:avLst/>
          </a:prstGeom>
          <a:noFill/>
          <a:ln w="9525">
            <a:solidFill>
              <a:schemeClr val="tx1"/>
            </a:solidFill>
            <a:round/>
            <a:headEnd/>
            <a:tailEnd/>
          </a:ln>
          <a:effectLst/>
        </p:spPr>
        <p:txBody>
          <a:bodyPr wrap="none" anchor="ctr"/>
          <a:lstStyle/>
          <a:p>
            <a:endParaRPr lang="es-MX"/>
          </a:p>
        </p:txBody>
      </p:sp>
      <p:sp>
        <p:nvSpPr>
          <p:cNvPr id="96265" name="Line 9"/>
          <p:cNvSpPr>
            <a:spLocks noChangeShapeType="1"/>
          </p:cNvSpPr>
          <p:nvPr/>
        </p:nvSpPr>
        <p:spPr bwMode="auto">
          <a:xfrm>
            <a:off x="5087938" y="3063875"/>
            <a:ext cx="0" cy="187325"/>
          </a:xfrm>
          <a:prstGeom prst="line">
            <a:avLst/>
          </a:prstGeom>
          <a:noFill/>
          <a:ln w="9525">
            <a:solidFill>
              <a:schemeClr val="tx1"/>
            </a:solidFill>
            <a:round/>
            <a:headEnd/>
            <a:tailEnd/>
          </a:ln>
          <a:effectLst/>
        </p:spPr>
        <p:txBody>
          <a:bodyPr wrap="none" anchor="ctr"/>
          <a:lstStyle/>
          <a:p>
            <a:endParaRPr lang="es-MX"/>
          </a:p>
        </p:txBody>
      </p:sp>
      <p:sp>
        <p:nvSpPr>
          <p:cNvPr id="96266" name="Line 10"/>
          <p:cNvSpPr>
            <a:spLocks noChangeShapeType="1"/>
          </p:cNvSpPr>
          <p:nvPr/>
        </p:nvSpPr>
        <p:spPr bwMode="auto">
          <a:xfrm>
            <a:off x="5740400" y="3063875"/>
            <a:ext cx="0" cy="187325"/>
          </a:xfrm>
          <a:prstGeom prst="line">
            <a:avLst/>
          </a:prstGeom>
          <a:noFill/>
          <a:ln w="9525">
            <a:solidFill>
              <a:schemeClr val="tx1"/>
            </a:solidFill>
            <a:round/>
            <a:headEnd/>
            <a:tailEnd/>
          </a:ln>
          <a:effectLst/>
        </p:spPr>
        <p:txBody>
          <a:bodyPr wrap="none" anchor="ctr"/>
          <a:lstStyle/>
          <a:p>
            <a:endParaRPr lang="es-MX"/>
          </a:p>
        </p:txBody>
      </p:sp>
      <p:sp>
        <p:nvSpPr>
          <p:cNvPr id="96267" name="Line 11"/>
          <p:cNvSpPr>
            <a:spLocks noChangeShapeType="1"/>
          </p:cNvSpPr>
          <p:nvPr/>
        </p:nvSpPr>
        <p:spPr bwMode="auto">
          <a:xfrm>
            <a:off x="6392863" y="3063875"/>
            <a:ext cx="0" cy="187325"/>
          </a:xfrm>
          <a:prstGeom prst="line">
            <a:avLst/>
          </a:prstGeom>
          <a:noFill/>
          <a:ln w="9525">
            <a:solidFill>
              <a:schemeClr val="tx1"/>
            </a:solidFill>
            <a:round/>
            <a:headEnd/>
            <a:tailEnd/>
          </a:ln>
          <a:effectLst/>
        </p:spPr>
        <p:txBody>
          <a:bodyPr wrap="none" anchor="ctr"/>
          <a:lstStyle/>
          <a:p>
            <a:endParaRPr lang="es-MX"/>
          </a:p>
        </p:txBody>
      </p:sp>
      <p:sp>
        <p:nvSpPr>
          <p:cNvPr id="96268" name="Line 12"/>
          <p:cNvSpPr>
            <a:spLocks noChangeShapeType="1"/>
          </p:cNvSpPr>
          <p:nvPr/>
        </p:nvSpPr>
        <p:spPr bwMode="auto">
          <a:xfrm>
            <a:off x="7043738" y="3063875"/>
            <a:ext cx="0" cy="187325"/>
          </a:xfrm>
          <a:prstGeom prst="line">
            <a:avLst/>
          </a:prstGeom>
          <a:noFill/>
          <a:ln w="9525">
            <a:solidFill>
              <a:schemeClr val="tx1"/>
            </a:solidFill>
            <a:round/>
            <a:headEnd/>
            <a:tailEnd/>
          </a:ln>
          <a:effectLst/>
        </p:spPr>
        <p:txBody>
          <a:bodyPr wrap="none" anchor="ctr"/>
          <a:lstStyle/>
          <a:p>
            <a:endParaRPr lang="es-MX"/>
          </a:p>
        </p:txBody>
      </p:sp>
      <p:sp>
        <p:nvSpPr>
          <p:cNvPr id="96269" name="Line 13"/>
          <p:cNvSpPr>
            <a:spLocks noChangeShapeType="1"/>
          </p:cNvSpPr>
          <p:nvPr/>
        </p:nvSpPr>
        <p:spPr bwMode="auto">
          <a:xfrm flipV="1">
            <a:off x="1828800" y="2413000"/>
            <a:ext cx="0" cy="558800"/>
          </a:xfrm>
          <a:prstGeom prst="line">
            <a:avLst/>
          </a:prstGeom>
          <a:noFill/>
          <a:ln w="9525">
            <a:solidFill>
              <a:schemeClr val="tx1"/>
            </a:solidFill>
            <a:round/>
            <a:headEnd/>
            <a:tailEnd/>
          </a:ln>
          <a:effectLst/>
        </p:spPr>
        <p:txBody>
          <a:bodyPr wrap="none" anchor="ctr"/>
          <a:lstStyle/>
          <a:p>
            <a:endParaRPr lang="es-MX"/>
          </a:p>
        </p:txBody>
      </p:sp>
      <p:sp>
        <p:nvSpPr>
          <p:cNvPr id="96270" name="Line 14"/>
          <p:cNvSpPr>
            <a:spLocks noChangeShapeType="1"/>
          </p:cNvSpPr>
          <p:nvPr/>
        </p:nvSpPr>
        <p:spPr bwMode="auto">
          <a:xfrm flipV="1">
            <a:off x="3132138" y="2692400"/>
            <a:ext cx="0" cy="279400"/>
          </a:xfrm>
          <a:prstGeom prst="line">
            <a:avLst/>
          </a:prstGeom>
          <a:noFill/>
          <a:ln w="9525">
            <a:solidFill>
              <a:schemeClr val="tx1"/>
            </a:solidFill>
            <a:round/>
            <a:headEnd/>
            <a:tailEnd/>
          </a:ln>
          <a:effectLst/>
        </p:spPr>
        <p:txBody>
          <a:bodyPr wrap="none" anchor="ctr"/>
          <a:lstStyle/>
          <a:p>
            <a:endParaRPr lang="es-MX"/>
          </a:p>
        </p:txBody>
      </p:sp>
      <p:sp>
        <p:nvSpPr>
          <p:cNvPr id="96271" name="Line 15"/>
          <p:cNvSpPr>
            <a:spLocks noChangeShapeType="1"/>
          </p:cNvSpPr>
          <p:nvPr/>
        </p:nvSpPr>
        <p:spPr bwMode="auto">
          <a:xfrm flipV="1">
            <a:off x="7696200" y="2413000"/>
            <a:ext cx="0" cy="558800"/>
          </a:xfrm>
          <a:prstGeom prst="line">
            <a:avLst/>
          </a:prstGeom>
          <a:noFill/>
          <a:ln w="9525">
            <a:solidFill>
              <a:schemeClr val="tx1"/>
            </a:solidFill>
            <a:round/>
            <a:headEnd/>
            <a:tailEnd/>
          </a:ln>
          <a:effectLst/>
        </p:spPr>
        <p:txBody>
          <a:bodyPr wrap="none" anchor="ctr"/>
          <a:lstStyle/>
          <a:p>
            <a:endParaRPr lang="es-MX"/>
          </a:p>
        </p:txBody>
      </p:sp>
      <p:sp>
        <p:nvSpPr>
          <p:cNvPr id="96272" name="Line 16"/>
          <p:cNvSpPr>
            <a:spLocks noChangeShapeType="1"/>
          </p:cNvSpPr>
          <p:nvPr/>
        </p:nvSpPr>
        <p:spPr bwMode="auto">
          <a:xfrm>
            <a:off x="1828800" y="2786063"/>
            <a:ext cx="1303338" cy="0"/>
          </a:xfrm>
          <a:prstGeom prst="line">
            <a:avLst/>
          </a:prstGeom>
          <a:noFill/>
          <a:ln w="9525">
            <a:solidFill>
              <a:schemeClr val="tx1"/>
            </a:solidFill>
            <a:round/>
            <a:headEnd type="triangle" w="med" len="med"/>
            <a:tailEnd type="triangle" w="med" len="med"/>
          </a:ln>
          <a:effectLst/>
        </p:spPr>
        <p:txBody>
          <a:bodyPr wrap="none" anchor="ctr"/>
          <a:lstStyle/>
          <a:p>
            <a:endParaRPr lang="es-MX"/>
          </a:p>
        </p:txBody>
      </p:sp>
      <p:sp>
        <p:nvSpPr>
          <p:cNvPr id="96273" name="Line 17"/>
          <p:cNvSpPr>
            <a:spLocks noChangeShapeType="1"/>
          </p:cNvSpPr>
          <p:nvPr/>
        </p:nvSpPr>
        <p:spPr bwMode="auto">
          <a:xfrm>
            <a:off x="3225800" y="2786063"/>
            <a:ext cx="4470400" cy="0"/>
          </a:xfrm>
          <a:prstGeom prst="line">
            <a:avLst/>
          </a:prstGeom>
          <a:noFill/>
          <a:ln w="9525">
            <a:solidFill>
              <a:schemeClr val="tx1"/>
            </a:solidFill>
            <a:round/>
            <a:headEnd type="triangle" w="med" len="med"/>
            <a:tailEnd type="triangle" w="med" len="med"/>
          </a:ln>
          <a:effectLst/>
        </p:spPr>
        <p:txBody>
          <a:bodyPr wrap="none" anchor="ctr"/>
          <a:lstStyle/>
          <a:p>
            <a:endParaRPr lang="es-MX"/>
          </a:p>
        </p:txBody>
      </p:sp>
      <p:sp>
        <p:nvSpPr>
          <p:cNvPr id="96274" name="Line 18"/>
          <p:cNvSpPr>
            <a:spLocks noChangeShapeType="1"/>
          </p:cNvSpPr>
          <p:nvPr/>
        </p:nvSpPr>
        <p:spPr bwMode="auto">
          <a:xfrm>
            <a:off x="1828800" y="2506663"/>
            <a:ext cx="5867400" cy="0"/>
          </a:xfrm>
          <a:prstGeom prst="line">
            <a:avLst/>
          </a:prstGeom>
          <a:noFill/>
          <a:ln w="9525">
            <a:solidFill>
              <a:schemeClr val="tx1"/>
            </a:solidFill>
            <a:round/>
            <a:headEnd type="triangle" w="med" len="med"/>
            <a:tailEnd type="triangle" w="med" len="med"/>
          </a:ln>
          <a:effectLst/>
        </p:spPr>
        <p:txBody>
          <a:bodyPr wrap="none" anchor="ctr"/>
          <a:lstStyle/>
          <a:p>
            <a:endParaRPr lang="es-MX"/>
          </a:p>
        </p:txBody>
      </p:sp>
      <p:sp>
        <p:nvSpPr>
          <p:cNvPr id="96275" name="Text Box 19"/>
          <p:cNvSpPr txBox="1">
            <a:spLocks noChangeArrowheads="1"/>
          </p:cNvSpPr>
          <p:nvPr/>
        </p:nvSpPr>
        <p:spPr bwMode="auto">
          <a:xfrm>
            <a:off x="1841500" y="2782888"/>
            <a:ext cx="1246188" cy="304800"/>
          </a:xfrm>
          <a:prstGeom prst="rect">
            <a:avLst/>
          </a:prstGeom>
          <a:noFill/>
          <a:ln w="9525">
            <a:noFill/>
            <a:miter lim="800000"/>
            <a:headEnd/>
            <a:tailEnd/>
          </a:ln>
          <a:effectLst/>
        </p:spPr>
        <p:txBody>
          <a:bodyPr wrap="none" anchor="ctr">
            <a:spAutoFit/>
          </a:bodyPr>
          <a:lstStyle/>
          <a:p>
            <a:r>
              <a:rPr lang="es-ES_tradnl" sz="1400" b="1">
                <a:effectLst/>
                <a:latin typeface="Times New Roman" pitchFamily="18" charset="0"/>
              </a:rPr>
              <a:t>Sección Serial</a:t>
            </a:r>
          </a:p>
        </p:txBody>
      </p:sp>
      <p:sp>
        <p:nvSpPr>
          <p:cNvPr id="96276" name="Text Box 20"/>
          <p:cNvSpPr txBox="1">
            <a:spLocks noChangeArrowheads="1"/>
          </p:cNvSpPr>
          <p:nvPr/>
        </p:nvSpPr>
        <p:spPr bwMode="auto">
          <a:xfrm>
            <a:off x="4356100" y="2782888"/>
            <a:ext cx="1433513" cy="304800"/>
          </a:xfrm>
          <a:prstGeom prst="rect">
            <a:avLst/>
          </a:prstGeom>
          <a:noFill/>
          <a:ln w="9525">
            <a:noFill/>
            <a:miter lim="800000"/>
            <a:headEnd/>
            <a:tailEnd/>
          </a:ln>
          <a:effectLst/>
        </p:spPr>
        <p:txBody>
          <a:bodyPr wrap="none" anchor="ctr">
            <a:spAutoFit/>
          </a:bodyPr>
          <a:lstStyle/>
          <a:p>
            <a:r>
              <a:rPr lang="es-ES_tradnl" sz="1400" b="1">
                <a:effectLst/>
                <a:latin typeface="Times New Roman" pitchFamily="18" charset="0"/>
              </a:rPr>
              <a:t>Sección Paralela</a:t>
            </a:r>
          </a:p>
        </p:txBody>
      </p:sp>
      <p:sp>
        <p:nvSpPr>
          <p:cNvPr id="96277" name="Text Box 21"/>
          <p:cNvSpPr txBox="1">
            <a:spLocks noChangeArrowheads="1"/>
          </p:cNvSpPr>
          <p:nvPr/>
        </p:nvSpPr>
        <p:spPr bwMode="auto">
          <a:xfrm>
            <a:off x="4451350" y="2133600"/>
            <a:ext cx="295275" cy="338138"/>
          </a:xfrm>
          <a:prstGeom prst="rect">
            <a:avLst/>
          </a:prstGeom>
          <a:noFill/>
          <a:ln w="9525">
            <a:noFill/>
            <a:miter lim="800000"/>
            <a:headEnd/>
            <a:tailEnd/>
          </a:ln>
          <a:effectLst/>
        </p:spPr>
        <p:txBody>
          <a:bodyPr wrap="none" anchor="ctr">
            <a:spAutoFit/>
          </a:bodyPr>
          <a:lstStyle/>
          <a:p>
            <a:r>
              <a:rPr lang="es-ES_tradnl" sz="1600" b="1" i="1">
                <a:effectLst/>
                <a:latin typeface="Times New Roman" pitchFamily="18" charset="0"/>
              </a:rPr>
              <a:t>t</a:t>
            </a:r>
            <a:r>
              <a:rPr lang="es-ES_tradnl" sz="1600" b="1" i="1" baseline="-25000">
                <a:effectLst/>
                <a:latin typeface="Times New Roman" pitchFamily="18" charset="0"/>
              </a:rPr>
              <a:t>s</a:t>
            </a:r>
            <a:endParaRPr lang="es-ES_tradnl" sz="1600" b="1">
              <a:effectLst/>
              <a:latin typeface="Times New Roman" pitchFamily="18" charset="0"/>
            </a:endParaRPr>
          </a:p>
        </p:txBody>
      </p:sp>
      <p:sp>
        <p:nvSpPr>
          <p:cNvPr id="96278" name="Text Box 22"/>
          <p:cNvSpPr txBox="1">
            <a:spLocks noChangeArrowheads="1"/>
          </p:cNvSpPr>
          <p:nvPr/>
        </p:nvSpPr>
        <p:spPr bwMode="auto">
          <a:xfrm>
            <a:off x="2306638" y="2506663"/>
            <a:ext cx="374650" cy="336550"/>
          </a:xfrm>
          <a:prstGeom prst="rect">
            <a:avLst/>
          </a:prstGeom>
          <a:noFill/>
          <a:ln w="9525">
            <a:noFill/>
            <a:miter lim="800000"/>
            <a:headEnd/>
            <a:tailEnd/>
          </a:ln>
          <a:effectLst/>
        </p:spPr>
        <p:txBody>
          <a:bodyPr wrap="none" anchor="ctr">
            <a:spAutoFit/>
          </a:bodyPr>
          <a:lstStyle/>
          <a:p>
            <a:r>
              <a:rPr lang="es-ES_tradnl" sz="1600" b="1" i="1">
                <a:effectLst/>
                <a:latin typeface="Times New Roman" pitchFamily="18" charset="0"/>
              </a:rPr>
              <a:t>st</a:t>
            </a:r>
            <a:r>
              <a:rPr lang="es-ES_tradnl" sz="1600" b="1" i="1" baseline="-25000">
                <a:effectLst/>
                <a:latin typeface="Times New Roman" pitchFamily="18" charset="0"/>
              </a:rPr>
              <a:t>s</a:t>
            </a:r>
            <a:endParaRPr lang="es-ES_tradnl" sz="1600" b="1">
              <a:effectLst/>
              <a:latin typeface="Times New Roman" pitchFamily="18" charset="0"/>
            </a:endParaRPr>
          </a:p>
        </p:txBody>
      </p:sp>
      <p:sp>
        <p:nvSpPr>
          <p:cNvPr id="96279" name="Text Box 23"/>
          <p:cNvSpPr txBox="1">
            <a:spLocks noChangeArrowheads="1"/>
          </p:cNvSpPr>
          <p:nvPr/>
        </p:nvSpPr>
        <p:spPr bwMode="auto">
          <a:xfrm>
            <a:off x="4992688" y="2506663"/>
            <a:ext cx="681037" cy="336550"/>
          </a:xfrm>
          <a:prstGeom prst="rect">
            <a:avLst/>
          </a:prstGeom>
          <a:noFill/>
          <a:ln w="9525">
            <a:noFill/>
            <a:miter lim="800000"/>
            <a:headEnd/>
            <a:tailEnd/>
          </a:ln>
          <a:effectLst/>
        </p:spPr>
        <p:txBody>
          <a:bodyPr wrap="none" anchor="ctr">
            <a:spAutoFit/>
          </a:bodyPr>
          <a:lstStyle/>
          <a:p>
            <a:r>
              <a:rPr lang="es-ES_tradnl" sz="1600" b="1">
                <a:effectLst/>
                <a:latin typeface="Times New Roman" pitchFamily="18" charset="0"/>
              </a:rPr>
              <a:t>(1-s)</a:t>
            </a:r>
            <a:r>
              <a:rPr lang="es-ES_tradnl" sz="1600" b="1" i="1">
                <a:effectLst/>
                <a:latin typeface="Times New Roman" pitchFamily="18" charset="0"/>
              </a:rPr>
              <a:t>t</a:t>
            </a:r>
            <a:r>
              <a:rPr lang="es-ES_tradnl" sz="1600" b="1" baseline="-25000">
                <a:effectLst/>
                <a:latin typeface="Times New Roman" pitchFamily="18" charset="0"/>
              </a:rPr>
              <a:t>s</a:t>
            </a:r>
            <a:endParaRPr lang="es-ES_tradnl" sz="1600" b="1">
              <a:effectLst/>
              <a:latin typeface="Times New Roman" pitchFamily="18" charset="0"/>
            </a:endParaRPr>
          </a:p>
        </p:txBody>
      </p:sp>
      <p:sp>
        <p:nvSpPr>
          <p:cNvPr id="96280" name="Rectangle 24"/>
          <p:cNvSpPr>
            <a:spLocks noChangeArrowheads="1"/>
          </p:cNvSpPr>
          <p:nvPr/>
        </p:nvSpPr>
        <p:spPr bwMode="auto">
          <a:xfrm>
            <a:off x="1828800" y="3622675"/>
            <a:ext cx="1303338" cy="187325"/>
          </a:xfrm>
          <a:prstGeom prst="rect">
            <a:avLst/>
          </a:prstGeom>
          <a:solidFill>
            <a:srgbClr val="EE0000"/>
          </a:solidFill>
          <a:ln w="9525">
            <a:solidFill>
              <a:schemeClr val="tx1"/>
            </a:solidFill>
            <a:miter lim="800000"/>
            <a:headEnd/>
            <a:tailEnd/>
          </a:ln>
          <a:effectLst/>
        </p:spPr>
        <p:txBody>
          <a:bodyPr wrap="none" anchor="ctr"/>
          <a:lstStyle/>
          <a:p>
            <a:endParaRPr lang="es-MX"/>
          </a:p>
        </p:txBody>
      </p:sp>
      <p:sp>
        <p:nvSpPr>
          <p:cNvPr id="96281" name="Rectangle 25"/>
          <p:cNvSpPr>
            <a:spLocks noChangeArrowheads="1"/>
          </p:cNvSpPr>
          <p:nvPr/>
        </p:nvSpPr>
        <p:spPr bwMode="auto">
          <a:xfrm>
            <a:off x="3132138" y="3622675"/>
            <a:ext cx="652462" cy="187325"/>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82" name="Rectangle 26"/>
          <p:cNvSpPr>
            <a:spLocks noChangeArrowheads="1"/>
          </p:cNvSpPr>
          <p:nvPr/>
        </p:nvSpPr>
        <p:spPr bwMode="auto">
          <a:xfrm>
            <a:off x="3132138" y="3810000"/>
            <a:ext cx="652462" cy="185738"/>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83" name="Rectangle 27"/>
          <p:cNvSpPr>
            <a:spLocks noChangeArrowheads="1"/>
          </p:cNvSpPr>
          <p:nvPr/>
        </p:nvSpPr>
        <p:spPr bwMode="auto">
          <a:xfrm>
            <a:off x="3132138" y="3995738"/>
            <a:ext cx="652462" cy="185737"/>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84" name="Rectangle 28"/>
          <p:cNvSpPr>
            <a:spLocks noChangeArrowheads="1"/>
          </p:cNvSpPr>
          <p:nvPr/>
        </p:nvSpPr>
        <p:spPr bwMode="auto">
          <a:xfrm>
            <a:off x="3132138" y="4181475"/>
            <a:ext cx="652462" cy="185738"/>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85" name="Rectangle 29"/>
          <p:cNvSpPr>
            <a:spLocks noChangeArrowheads="1"/>
          </p:cNvSpPr>
          <p:nvPr/>
        </p:nvSpPr>
        <p:spPr bwMode="auto">
          <a:xfrm>
            <a:off x="3132138" y="4367213"/>
            <a:ext cx="652462" cy="187325"/>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86" name="Rectangle 30"/>
          <p:cNvSpPr>
            <a:spLocks noChangeArrowheads="1"/>
          </p:cNvSpPr>
          <p:nvPr/>
        </p:nvSpPr>
        <p:spPr bwMode="auto">
          <a:xfrm>
            <a:off x="3132138" y="4554538"/>
            <a:ext cx="652462" cy="185737"/>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87" name="Rectangle 31"/>
          <p:cNvSpPr>
            <a:spLocks noChangeArrowheads="1"/>
          </p:cNvSpPr>
          <p:nvPr/>
        </p:nvSpPr>
        <p:spPr bwMode="auto">
          <a:xfrm>
            <a:off x="3132138" y="4740275"/>
            <a:ext cx="652462" cy="185738"/>
          </a:xfrm>
          <a:prstGeom prst="rect">
            <a:avLst/>
          </a:prstGeom>
          <a:solidFill>
            <a:srgbClr val="008000"/>
          </a:solidFill>
          <a:ln w="9525">
            <a:solidFill>
              <a:schemeClr val="tx1"/>
            </a:solidFill>
            <a:miter lim="800000"/>
            <a:headEnd/>
            <a:tailEnd/>
          </a:ln>
          <a:effectLst/>
        </p:spPr>
        <p:txBody>
          <a:bodyPr wrap="none" anchor="ctr"/>
          <a:lstStyle/>
          <a:p>
            <a:endParaRPr lang="es-MX"/>
          </a:p>
        </p:txBody>
      </p:sp>
      <p:sp>
        <p:nvSpPr>
          <p:cNvPr id="96288" name="Line 32"/>
          <p:cNvSpPr>
            <a:spLocks noChangeShapeType="1"/>
          </p:cNvSpPr>
          <p:nvPr/>
        </p:nvSpPr>
        <p:spPr bwMode="auto">
          <a:xfrm>
            <a:off x="3132138" y="5019675"/>
            <a:ext cx="652462" cy="0"/>
          </a:xfrm>
          <a:prstGeom prst="line">
            <a:avLst/>
          </a:prstGeom>
          <a:noFill/>
          <a:ln w="9525">
            <a:solidFill>
              <a:schemeClr val="tx1"/>
            </a:solidFill>
            <a:round/>
            <a:headEnd type="triangle" w="med" len="med"/>
            <a:tailEnd type="triangle" w="med" len="med"/>
          </a:ln>
          <a:effectLst/>
        </p:spPr>
        <p:txBody>
          <a:bodyPr wrap="none" anchor="ctr"/>
          <a:lstStyle/>
          <a:p>
            <a:endParaRPr lang="es-MX"/>
          </a:p>
        </p:txBody>
      </p:sp>
      <p:sp>
        <p:nvSpPr>
          <p:cNvPr id="96289" name="Text Box 33"/>
          <p:cNvSpPr txBox="1">
            <a:spLocks noChangeArrowheads="1"/>
          </p:cNvSpPr>
          <p:nvPr/>
        </p:nvSpPr>
        <p:spPr bwMode="auto">
          <a:xfrm>
            <a:off x="3032125" y="5113338"/>
            <a:ext cx="839788" cy="336550"/>
          </a:xfrm>
          <a:prstGeom prst="rect">
            <a:avLst/>
          </a:prstGeom>
          <a:noFill/>
          <a:ln w="9525">
            <a:noFill/>
            <a:miter lim="800000"/>
            <a:headEnd/>
            <a:tailEnd/>
          </a:ln>
          <a:effectLst/>
        </p:spPr>
        <p:txBody>
          <a:bodyPr wrap="none" anchor="ctr">
            <a:spAutoFit/>
          </a:bodyPr>
          <a:lstStyle/>
          <a:p>
            <a:r>
              <a:rPr lang="es-ES_tradnl" sz="1600" b="1">
                <a:effectLst/>
                <a:latin typeface="Times New Roman" pitchFamily="18" charset="0"/>
              </a:rPr>
              <a:t>(1-</a:t>
            </a:r>
            <a:r>
              <a:rPr lang="es-ES_tradnl" sz="1600" b="1" i="1">
                <a:effectLst/>
                <a:latin typeface="Times New Roman" pitchFamily="18" charset="0"/>
              </a:rPr>
              <a:t>s</a:t>
            </a:r>
            <a:r>
              <a:rPr lang="es-ES_tradnl" sz="1600" b="1">
                <a:effectLst/>
                <a:latin typeface="Times New Roman" pitchFamily="18" charset="0"/>
              </a:rPr>
              <a:t>)</a:t>
            </a:r>
            <a:r>
              <a:rPr lang="es-ES_tradnl" sz="1600" b="1" i="1">
                <a:effectLst/>
                <a:latin typeface="Times New Roman" pitchFamily="18" charset="0"/>
              </a:rPr>
              <a:t>t</a:t>
            </a:r>
            <a:r>
              <a:rPr lang="es-ES_tradnl" sz="1600" b="1" baseline="-25000">
                <a:effectLst/>
                <a:latin typeface="Times New Roman" pitchFamily="18" charset="0"/>
              </a:rPr>
              <a:t>s</a:t>
            </a:r>
            <a:r>
              <a:rPr lang="es-ES" sz="1600" b="1">
                <a:effectLst/>
                <a:latin typeface="Times New Roman" pitchFamily="18" charset="0"/>
              </a:rPr>
              <a:t>/</a:t>
            </a:r>
            <a:r>
              <a:rPr lang="es-ES" sz="1600" b="1" i="1">
                <a:effectLst/>
                <a:latin typeface="Times New Roman" pitchFamily="18" charset="0"/>
              </a:rPr>
              <a:t>p</a:t>
            </a:r>
            <a:endParaRPr lang="es-ES_tradnl" sz="1600" b="1">
              <a:effectLst/>
              <a:latin typeface="Times New Roman" pitchFamily="18" charset="0"/>
            </a:endParaRPr>
          </a:p>
        </p:txBody>
      </p:sp>
      <p:sp>
        <p:nvSpPr>
          <p:cNvPr id="96290" name="Line 34"/>
          <p:cNvSpPr>
            <a:spLocks noChangeShapeType="1"/>
          </p:cNvSpPr>
          <p:nvPr/>
        </p:nvSpPr>
        <p:spPr bwMode="auto">
          <a:xfrm>
            <a:off x="1828800" y="5484813"/>
            <a:ext cx="1955800" cy="0"/>
          </a:xfrm>
          <a:prstGeom prst="line">
            <a:avLst/>
          </a:prstGeom>
          <a:noFill/>
          <a:ln w="9525">
            <a:solidFill>
              <a:schemeClr val="tx1"/>
            </a:solidFill>
            <a:round/>
            <a:headEnd type="triangle" w="med" len="med"/>
            <a:tailEnd type="triangle" w="med" len="med"/>
          </a:ln>
          <a:effectLst/>
        </p:spPr>
        <p:txBody>
          <a:bodyPr wrap="none" anchor="ctr"/>
          <a:lstStyle/>
          <a:p>
            <a:endParaRPr lang="es-MX"/>
          </a:p>
        </p:txBody>
      </p:sp>
      <p:sp>
        <p:nvSpPr>
          <p:cNvPr id="96291" name="Text Box 35"/>
          <p:cNvSpPr txBox="1">
            <a:spLocks noChangeArrowheads="1"/>
          </p:cNvSpPr>
          <p:nvPr/>
        </p:nvSpPr>
        <p:spPr bwMode="auto">
          <a:xfrm>
            <a:off x="2768600" y="5486400"/>
            <a:ext cx="311150" cy="338138"/>
          </a:xfrm>
          <a:prstGeom prst="rect">
            <a:avLst/>
          </a:prstGeom>
          <a:noFill/>
          <a:ln w="9525">
            <a:noFill/>
            <a:miter lim="800000"/>
            <a:headEnd/>
            <a:tailEnd/>
          </a:ln>
          <a:effectLst/>
        </p:spPr>
        <p:txBody>
          <a:bodyPr wrap="none" anchor="ctr">
            <a:spAutoFit/>
          </a:bodyPr>
          <a:lstStyle/>
          <a:p>
            <a:r>
              <a:rPr lang="es-ES_tradnl" sz="1600" i="1">
                <a:effectLst/>
                <a:latin typeface="Times New Roman" pitchFamily="18" charset="0"/>
              </a:rPr>
              <a:t>t</a:t>
            </a:r>
            <a:r>
              <a:rPr lang="es-ES_tradnl" sz="1600" i="1" baseline="-25000">
                <a:effectLst/>
                <a:latin typeface="Times New Roman" pitchFamily="18" charset="0"/>
              </a:rPr>
              <a:t>p</a:t>
            </a:r>
            <a:endParaRPr lang="es-ES_tradnl" sz="1600">
              <a:effectLst/>
              <a:latin typeface="Times New Roman" pitchFamily="18" charset="0"/>
            </a:endParaRPr>
          </a:p>
        </p:txBody>
      </p:sp>
      <p:sp>
        <p:nvSpPr>
          <p:cNvPr id="96292" name="Line 36"/>
          <p:cNvSpPr>
            <a:spLocks noChangeShapeType="1"/>
          </p:cNvSpPr>
          <p:nvPr/>
        </p:nvSpPr>
        <p:spPr bwMode="auto">
          <a:xfrm>
            <a:off x="4249738" y="3622675"/>
            <a:ext cx="0" cy="1397000"/>
          </a:xfrm>
          <a:prstGeom prst="line">
            <a:avLst/>
          </a:prstGeom>
          <a:noFill/>
          <a:ln w="9525">
            <a:solidFill>
              <a:schemeClr val="tx1"/>
            </a:solidFill>
            <a:round/>
            <a:headEnd type="triangle" w="med" len="med"/>
            <a:tailEnd type="triangle" w="med" len="med"/>
          </a:ln>
          <a:effectLst/>
        </p:spPr>
        <p:txBody>
          <a:bodyPr wrap="none" anchor="ctr"/>
          <a:lstStyle/>
          <a:p>
            <a:endParaRPr lang="es-MX"/>
          </a:p>
        </p:txBody>
      </p:sp>
      <p:sp>
        <p:nvSpPr>
          <p:cNvPr id="96293" name="Text Box 37"/>
          <p:cNvSpPr txBox="1">
            <a:spLocks noChangeArrowheads="1"/>
          </p:cNvSpPr>
          <p:nvPr/>
        </p:nvSpPr>
        <p:spPr bwMode="auto">
          <a:xfrm>
            <a:off x="4672013" y="4179888"/>
            <a:ext cx="881062" cy="304800"/>
          </a:xfrm>
          <a:prstGeom prst="rect">
            <a:avLst/>
          </a:prstGeom>
          <a:noFill/>
          <a:ln w="9525">
            <a:noFill/>
            <a:miter lim="800000"/>
            <a:headEnd/>
            <a:tailEnd/>
          </a:ln>
          <a:effectLst/>
        </p:spPr>
        <p:txBody>
          <a:bodyPr wrap="none" anchor="ctr">
            <a:spAutoFit/>
          </a:bodyPr>
          <a:lstStyle/>
          <a:p>
            <a:r>
              <a:rPr lang="es-ES_tradnl" sz="1400" b="1" i="1">
                <a:effectLst/>
                <a:latin typeface="Times New Roman" pitchFamily="18" charset="0"/>
              </a:rPr>
              <a:t>p</a:t>
            </a:r>
            <a:r>
              <a:rPr lang="es-ES_tradnl" sz="1400" b="1">
                <a:effectLst/>
                <a:latin typeface="Times New Roman" pitchFamily="18" charset="0"/>
              </a:rPr>
              <a:t> núcleos</a:t>
            </a:r>
          </a:p>
        </p:txBody>
      </p:sp>
      <p:grpSp>
        <p:nvGrpSpPr>
          <p:cNvPr id="96296" name="Group 40"/>
          <p:cNvGrpSpPr>
            <a:grpSpLocks noChangeAspect="1"/>
          </p:cNvGrpSpPr>
          <p:nvPr/>
        </p:nvGrpSpPr>
        <p:grpSpPr bwMode="auto">
          <a:xfrm>
            <a:off x="2971800" y="914400"/>
            <a:ext cx="3276600" cy="1169988"/>
            <a:chOff x="2112" y="809"/>
            <a:chExt cx="1322" cy="495"/>
          </a:xfrm>
        </p:grpSpPr>
        <p:sp>
          <p:nvSpPr>
            <p:cNvPr id="96295" name="AutoShape 39"/>
            <p:cNvSpPr>
              <a:spLocks noChangeAspect="1" noChangeArrowheads="1" noTextEdit="1"/>
            </p:cNvSpPr>
            <p:nvPr/>
          </p:nvSpPr>
          <p:spPr bwMode="auto">
            <a:xfrm>
              <a:off x="2112" y="816"/>
              <a:ext cx="1322" cy="488"/>
            </a:xfrm>
            <a:prstGeom prst="rect">
              <a:avLst/>
            </a:prstGeom>
            <a:solidFill>
              <a:schemeClr val="accent1"/>
            </a:solidFill>
            <a:ln w="9525">
              <a:noFill/>
              <a:miter lim="800000"/>
              <a:headEnd/>
              <a:tailEnd/>
            </a:ln>
          </p:spPr>
          <p:txBody>
            <a:bodyPr/>
            <a:lstStyle/>
            <a:p>
              <a:endParaRPr lang="es-MX"/>
            </a:p>
          </p:txBody>
        </p:sp>
        <p:sp>
          <p:nvSpPr>
            <p:cNvPr id="96297" name="Line 41"/>
            <p:cNvSpPr>
              <a:spLocks noChangeShapeType="1"/>
            </p:cNvSpPr>
            <p:nvPr/>
          </p:nvSpPr>
          <p:spPr bwMode="auto">
            <a:xfrm>
              <a:off x="2841" y="1053"/>
              <a:ext cx="549" cy="0"/>
            </a:xfrm>
            <a:prstGeom prst="line">
              <a:avLst/>
            </a:prstGeom>
            <a:noFill/>
            <a:ln w="0">
              <a:solidFill>
                <a:srgbClr val="000000"/>
              </a:solidFill>
              <a:round/>
              <a:headEnd/>
              <a:tailEnd/>
            </a:ln>
          </p:spPr>
          <p:txBody>
            <a:bodyPr/>
            <a:lstStyle/>
            <a:p>
              <a:endParaRPr lang="es-MX"/>
            </a:p>
          </p:txBody>
        </p:sp>
        <p:sp>
          <p:nvSpPr>
            <p:cNvPr id="96298" name="Rectangle 42"/>
            <p:cNvSpPr>
              <a:spLocks noChangeArrowheads="1"/>
            </p:cNvSpPr>
            <p:nvPr/>
          </p:nvSpPr>
          <p:spPr bwMode="auto">
            <a:xfrm>
              <a:off x="3136" y="1075"/>
              <a:ext cx="57" cy="142"/>
            </a:xfrm>
            <a:prstGeom prst="rect">
              <a:avLst/>
            </a:prstGeom>
            <a:noFill/>
            <a:ln w="9525">
              <a:noFill/>
              <a:miter lim="800000"/>
              <a:headEnd/>
              <a:tailEnd/>
            </a:ln>
          </p:spPr>
          <p:txBody>
            <a:bodyPr wrap="none" lIns="0" tIns="0" rIns="0" bIns="0">
              <a:spAutoFit/>
            </a:bodyPr>
            <a:lstStyle/>
            <a:p>
              <a:r>
                <a:rPr lang="es-MX" sz="22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6299" name="Rectangle 43"/>
            <p:cNvSpPr>
              <a:spLocks noChangeArrowheads="1"/>
            </p:cNvSpPr>
            <p:nvPr/>
          </p:nvSpPr>
          <p:spPr bwMode="auto">
            <a:xfrm>
              <a:off x="3308" y="829"/>
              <a:ext cx="32" cy="142"/>
            </a:xfrm>
            <a:prstGeom prst="rect">
              <a:avLst/>
            </a:prstGeom>
            <a:noFill/>
            <a:ln w="9525">
              <a:noFill/>
              <a:miter lim="800000"/>
              <a:headEnd/>
              <a:tailEnd/>
            </a:ln>
          </p:spPr>
          <p:txBody>
            <a:bodyPr wrap="none" lIns="0" tIns="0" rIns="0" bIns="0">
              <a:spAutoFit/>
            </a:bodyPr>
            <a:lstStyle/>
            <a:p>
              <a:r>
                <a:rPr lang="es-MX" sz="2200" i="1">
                  <a:solidFill>
                    <a:srgbClr val="008000"/>
                  </a:solidFill>
                  <a:effectLst/>
                  <a:latin typeface="Times New Roman" pitchFamily="18" charset="0"/>
                </a:rPr>
                <a:t>t</a:t>
              </a:r>
              <a:endParaRPr lang="es-MX">
                <a:solidFill>
                  <a:srgbClr val="008000"/>
                </a:solidFill>
                <a:effectLst>
                  <a:outerShdw blurRad="38100" dist="38100" dir="2700000" algn="tl">
                    <a:srgbClr val="000000"/>
                  </a:outerShdw>
                </a:effectLst>
              </a:endParaRPr>
            </a:p>
          </p:txBody>
        </p:sp>
        <p:sp>
          <p:nvSpPr>
            <p:cNvPr id="96300" name="Rectangle 44"/>
            <p:cNvSpPr>
              <a:spLocks noChangeArrowheads="1"/>
            </p:cNvSpPr>
            <p:nvPr/>
          </p:nvSpPr>
          <p:spPr bwMode="auto">
            <a:xfrm>
              <a:off x="3179" y="829"/>
              <a:ext cx="45" cy="142"/>
            </a:xfrm>
            <a:prstGeom prst="rect">
              <a:avLst/>
            </a:prstGeom>
            <a:noFill/>
            <a:ln w="9525">
              <a:noFill/>
              <a:miter lim="800000"/>
              <a:headEnd/>
              <a:tailEnd/>
            </a:ln>
          </p:spPr>
          <p:txBody>
            <a:bodyPr wrap="none" lIns="0" tIns="0" rIns="0" bIns="0">
              <a:spAutoFit/>
            </a:bodyPr>
            <a:lstStyle/>
            <a:p>
              <a:r>
                <a:rPr lang="es-MX" sz="2200" i="1">
                  <a:solidFill>
                    <a:srgbClr val="008000"/>
                  </a:solidFill>
                  <a:effectLst/>
                  <a:latin typeface="Times New Roman" pitchFamily="18" charset="0"/>
                </a:rPr>
                <a:t>s</a:t>
              </a:r>
              <a:endParaRPr lang="es-MX">
                <a:solidFill>
                  <a:srgbClr val="008000"/>
                </a:solidFill>
                <a:effectLst>
                  <a:outerShdw blurRad="38100" dist="38100" dir="2700000" algn="tl">
                    <a:srgbClr val="000000"/>
                  </a:outerShdw>
                </a:effectLst>
              </a:endParaRPr>
            </a:p>
          </p:txBody>
        </p:sp>
        <p:sp>
          <p:nvSpPr>
            <p:cNvPr id="96301" name="Rectangle 45"/>
            <p:cNvSpPr>
              <a:spLocks noChangeArrowheads="1"/>
            </p:cNvSpPr>
            <p:nvPr/>
          </p:nvSpPr>
          <p:spPr bwMode="auto">
            <a:xfrm>
              <a:off x="2549" y="939"/>
              <a:ext cx="75" cy="142"/>
            </a:xfrm>
            <a:prstGeom prst="rect">
              <a:avLst/>
            </a:prstGeom>
            <a:noFill/>
            <a:ln w="9525">
              <a:noFill/>
              <a:miter lim="800000"/>
              <a:headEnd/>
              <a:tailEnd/>
            </a:ln>
          </p:spPr>
          <p:txBody>
            <a:bodyPr wrap="none" lIns="0" tIns="0" rIns="0" bIns="0">
              <a:spAutoFit/>
            </a:bodyPr>
            <a:lstStyle/>
            <a:p>
              <a:r>
                <a:rPr lang="es-MX" sz="2200" i="1">
                  <a:solidFill>
                    <a:srgbClr val="EE0000"/>
                  </a:solidFill>
                  <a:effectLst/>
                  <a:latin typeface="Times New Roman" pitchFamily="18" charset="0"/>
                </a:rPr>
                <a:t>st</a:t>
              </a:r>
              <a:endParaRPr lang="es-MX">
                <a:solidFill>
                  <a:srgbClr val="EE0000"/>
                </a:solidFill>
                <a:effectLst>
                  <a:outerShdw blurRad="38100" dist="38100" dir="2700000" algn="tl">
                    <a:srgbClr val="000000"/>
                  </a:outerShdw>
                </a:effectLst>
              </a:endParaRPr>
            </a:p>
          </p:txBody>
        </p:sp>
        <p:sp>
          <p:nvSpPr>
            <p:cNvPr id="96302" name="Rectangle 46"/>
            <p:cNvSpPr>
              <a:spLocks noChangeArrowheads="1"/>
            </p:cNvSpPr>
            <p:nvPr/>
          </p:nvSpPr>
          <p:spPr bwMode="auto">
            <a:xfrm>
              <a:off x="2184" y="939"/>
              <a:ext cx="63" cy="142"/>
            </a:xfrm>
            <a:prstGeom prst="rect">
              <a:avLst/>
            </a:prstGeom>
            <a:noFill/>
            <a:ln w="9525">
              <a:noFill/>
              <a:miter lim="800000"/>
              <a:headEnd/>
              <a:tailEnd/>
            </a:ln>
          </p:spPr>
          <p:txBody>
            <a:bodyPr wrap="none" lIns="0" tIns="0" rIns="0" bIns="0">
              <a:spAutoFit/>
            </a:bodyPr>
            <a:lstStyle/>
            <a:p>
              <a:r>
                <a:rPr lang="es-MX" sz="2200"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6303" name="Rectangle 47"/>
            <p:cNvSpPr>
              <a:spLocks noChangeArrowheads="1"/>
            </p:cNvSpPr>
            <p:nvPr/>
          </p:nvSpPr>
          <p:spPr bwMode="auto">
            <a:xfrm>
              <a:off x="3347" y="940"/>
              <a:ext cx="27" cy="84"/>
            </a:xfrm>
            <a:prstGeom prst="rect">
              <a:avLst/>
            </a:prstGeom>
            <a:noFill/>
            <a:ln w="9525">
              <a:noFill/>
              <a:miter lim="800000"/>
              <a:headEnd/>
              <a:tailEnd/>
            </a:ln>
          </p:spPr>
          <p:txBody>
            <a:bodyPr wrap="none" lIns="0" tIns="0" rIns="0" bIns="0">
              <a:spAutoFit/>
            </a:bodyPr>
            <a:lstStyle/>
            <a:p>
              <a:r>
                <a:rPr lang="es-MX" sz="1300" i="1">
                  <a:solidFill>
                    <a:srgbClr val="008000"/>
                  </a:solidFill>
                  <a:effectLst/>
                  <a:latin typeface="Times New Roman" pitchFamily="18" charset="0"/>
                </a:rPr>
                <a:t>s</a:t>
              </a:r>
              <a:endParaRPr lang="es-MX">
                <a:solidFill>
                  <a:srgbClr val="008000"/>
                </a:solidFill>
                <a:effectLst>
                  <a:outerShdw blurRad="38100" dist="38100" dir="2700000" algn="tl">
                    <a:srgbClr val="000000"/>
                  </a:outerShdw>
                </a:effectLst>
              </a:endParaRPr>
            </a:p>
          </p:txBody>
        </p:sp>
        <p:sp>
          <p:nvSpPr>
            <p:cNvPr id="96304" name="Rectangle 48"/>
            <p:cNvSpPr>
              <a:spLocks noChangeArrowheads="1"/>
            </p:cNvSpPr>
            <p:nvPr/>
          </p:nvSpPr>
          <p:spPr bwMode="auto">
            <a:xfrm>
              <a:off x="2643" y="1049"/>
              <a:ext cx="27" cy="84"/>
            </a:xfrm>
            <a:prstGeom prst="rect">
              <a:avLst/>
            </a:prstGeom>
            <a:noFill/>
            <a:ln w="9525">
              <a:noFill/>
              <a:miter lim="800000"/>
              <a:headEnd/>
              <a:tailEnd/>
            </a:ln>
          </p:spPr>
          <p:txBody>
            <a:bodyPr wrap="none" lIns="0" tIns="0" rIns="0" bIns="0">
              <a:spAutoFit/>
            </a:bodyPr>
            <a:lstStyle/>
            <a:p>
              <a:r>
                <a:rPr lang="es-MX" sz="1300" i="1">
                  <a:solidFill>
                    <a:srgbClr val="EE0000"/>
                  </a:solidFill>
                  <a:effectLst/>
                  <a:latin typeface="Times New Roman" pitchFamily="18" charset="0"/>
                </a:rPr>
                <a:t>s</a:t>
              </a:r>
              <a:endParaRPr lang="es-MX">
                <a:solidFill>
                  <a:srgbClr val="EE0000"/>
                </a:solidFill>
                <a:effectLst>
                  <a:outerShdw blurRad="38100" dist="38100" dir="2700000" algn="tl">
                    <a:srgbClr val="000000"/>
                  </a:outerShdw>
                </a:effectLst>
              </a:endParaRPr>
            </a:p>
          </p:txBody>
        </p:sp>
        <p:sp>
          <p:nvSpPr>
            <p:cNvPr id="96305" name="Rectangle 49"/>
            <p:cNvSpPr>
              <a:spLocks noChangeArrowheads="1"/>
            </p:cNvSpPr>
            <p:nvPr/>
          </p:nvSpPr>
          <p:spPr bwMode="auto">
            <a:xfrm>
              <a:off x="2261" y="1049"/>
              <a:ext cx="35" cy="84"/>
            </a:xfrm>
            <a:prstGeom prst="rect">
              <a:avLst/>
            </a:prstGeom>
            <a:noFill/>
            <a:ln w="9525">
              <a:noFill/>
              <a:miter lim="800000"/>
              <a:headEnd/>
              <a:tailEnd/>
            </a:ln>
          </p:spPr>
          <p:txBody>
            <a:bodyPr wrap="none" lIns="0" tIns="0" rIns="0" bIns="0">
              <a:spAutoFit/>
            </a:bodyPr>
            <a:lstStyle/>
            <a:p>
              <a:r>
                <a:rPr lang="es-MX" sz="13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6306" name="Rectangle 50"/>
            <p:cNvSpPr>
              <a:spLocks noChangeArrowheads="1"/>
            </p:cNvSpPr>
            <p:nvPr/>
          </p:nvSpPr>
          <p:spPr bwMode="auto">
            <a:xfrm>
              <a:off x="3252" y="829"/>
              <a:ext cx="38" cy="142"/>
            </a:xfrm>
            <a:prstGeom prst="rect">
              <a:avLst/>
            </a:prstGeom>
            <a:noFill/>
            <a:ln w="9525">
              <a:noFill/>
              <a:miter lim="800000"/>
              <a:headEnd/>
              <a:tailEnd/>
            </a:ln>
          </p:spPr>
          <p:txBody>
            <a:bodyPr wrap="none" lIns="0" tIns="0" rIns="0" bIns="0">
              <a:spAutoFit/>
            </a:bodyPr>
            <a:lstStyle/>
            <a:p>
              <a:r>
                <a:rPr lang="es-MX" sz="2200">
                  <a:solidFill>
                    <a:srgbClr val="008000"/>
                  </a:solidFill>
                  <a:effectLst/>
                  <a:latin typeface="Times New Roman" pitchFamily="18" charset="0"/>
                </a:rPr>
                <a:t>)</a:t>
              </a:r>
              <a:endParaRPr lang="es-MX">
                <a:solidFill>
                  <a:srgbClr val="008000"/>
                </a:solidFill>
                <a:effectLst>
                  <a:outerShdw blurRad="38100" dist="38100" dir="2700000" algn="tl">
                    <a:srgbClr val="000000"/>
                  </a:outerShdw>
                </a:effectLst>
              </a:endParaRPr>
            </a:p>
          </p:txBody>
        </p:sp>
        <p:sp>
          <p:nvSpPr>
            <p:cNvPr id="96307" name="Rectangle 51"/>
            <p:cNvSpPr>
              <a:spLocks noChangeArrowheads="1"/>
            </p:cNvSpPr>
            <p:nvPr/>
          </p:nvSpPr>
          <p:spPr bwMode="auto">
            <a:xfrm>
              <a:off x="2950" y="829"/>
              <a:ext cx="57" cy="142"/>
            </a:xfrm>
            <a:prstGeom prst="rect">
              <a:avLst/>
            </a:prstGeom>
            <a:noFill/>
            <a:ln w="9525">
              <a:noFill/>
              <a:miter lim="800000"/>
              <a:headEnd/>
              <a:tailEnd/>
            </a:ln>
          </p:spPr>
          <p:txBody>
            <a:bodyPr wrap="none" lIns="0" tIns="0" rIns="0" bIns="0">
              <a:spAutoFit/>
            </a:bodyPr>
            <a:lstStyle/>
            <a:p>
              <a:r>
                <a:rPr lang="es-MX" sz="2200">
                  <a:solidFill>
                    <a:srgbClr val="008000"/>
                  </a:solidFill>
                  <a:effectLst/>
                  <a:latin typeface="Times New Roman" pitchFamily="18" charset="0"/>
                </a:rPr>
                <a:t>1</a:t>
              </a:r>
              <a:endParaRPr lang="es-MX">
                <a:solidFill>
                  <a:srgbClr val="008000"/>
                </a:solidFill>
                <a:effectLst>
                  <a:outerShdw blurRad="38100" dist="38100" dir="2700000" algn="tl">
                    <a:srgbClr val="000000"/>
                  </a:outerShdw>
                </a:effectLst>
              </a:endParaRPr>
            </a:p>
          </p:txBody>
        </p:sp>
        <p:sp>
          <p:nvSpPr>
            <p:cNvPr id="96308" name="Rectangle 52"/>
            <p:cNvSpPr>
              <a:spLocks noChangeArrowheads="1"/>
            </p:cNvSpPr>
            <p:nvPr/>
          </p:nvSpPr>
          <p:spPr bwMode="auto">
            <a:xfrm>
              <a:off x="2898" y="829"/>
              <a:ext cx="38" cy="142"/>
            </a:xfrm>
            <a:prstGeom prst="rect">
              <a:avLst/>
            </a:prstGeom>
            <a:noFill/>
            <a:ln w="9525">
              <a:noFill/>
              <a:miter lim="800000"/>
              <a:headEnd/>
              <a:tailEnd/>
            </a:ln>
          </p:spPr>
          <p:txBody>
            <a:bodyPr wrap="none" lIns="0" tIns="0" rIns="0" bIns="0">
              <a:spAutoFit/>
            </a:bodyPr>
            <a:lstStyle/>
            <a:p>
              <a:r>
                <a:rPr lang="es-MX" sz="2200">
                  <a:solidFill>
                    <a:srgbClr val="008000"/>
                  </a:solidFill>
                  <a:effectLst/>
                  <a:latin typeface="Times New Roman" pitchFamily="18" charset="0"/>
                </a:rPr>
                <a:t>(</a:t>
              </a:r>
              <a:endParaRPr lang="es-MX">
                <a:solidFill>
                  <a:srgbClr val="008000"/>
                </a:solidFill>
                <a:effectLst>
                  <a:outerShdw blurRad="38100" dist="38100" dir="2700000" algn="tl">
                    <a:srgbClr val="000000"/>
                  </a:outerShdw>
                </a:effectLst>
              </a:endParaRPr>
            </a:p>
          </p:txBody>
        </p:sp>
        <p:sp>
          <p:nvSpPr>
            <p:cNvPr id="96309" name="Rectangle 53"/>
            <p:cNvSpPr>
              <a:spLocks noChangeArrowheads="1"/>
            </p:cNvSpPr>
            <p:nvPr/>
          </p:nvSpPr>
          <p:spPr bwMode="auto">
            <a:xfrm>
              <a:off x="3072" y="809"/>
              <a:ext cx="62" cy="142"/>
            </a:xfrm>
            <a:prstGeom prst="rect">
              <a:avLst/>
            </a:prstGeom>
            <a:noFill/>
            <a:ln w="9525">
              <a:noFill/>
              <a:miter lim="800000"/>
              <a:headEnd/>
              <a:tailEnd/>
            </a:ln>
          </p:spPr>
          <p:txBody>
            <a:bodyPr wrap="none" lIns="0" tIns="0" rIns="0" bIns="0">
              <a:spAutoFit/>
            </a:bodyPr>
            <a:lstStyle/>
            <a:p>
              <a:r>
                <a:rPr lang="es-MX" sz="2200">
                  <a:solidFill>
                    <a:srgbClr val="008000"/>
                  </a:solidFill>
                  <a:effectLst/>
                  <a:latin typeface="Symbol" pitchFamily="18" charset="2"/>
                </a:rPr>
                <a:t>-</a:t>
              </a:r>
              <a:endParaRPr lang="es-MX">
                <a:solidFill>
                  <a:srgbClr val="008000"/>
                </a:solidFill>
                <a:effectLst>
                  <a:outerShdw blurRad="38100" dist="38100" dir="2700000" algn="tl">
                    <a:srgbClr val="000000"/>
                  </a:outerShdw>
                </a:effectLst>
              </a:endParaRPr>
            </a:p>
          </p:txBody>
        </p:sp>
        <p:sp>
          <p:nvSpPr>
            <p:cNvPr id="96310" name="Rectangle 54"/>
            <p:cNvSpPr>
              <a:spLocks noChangeArrowheads="1"/>
            </p:cNvSpPr>
            <p:nvPr/>
          </p:nvSpPr>
          <p:spPr bwMode="auto">
            <a:xfrm>
              <a:off x="2782" y="919"/>
              <a:ext cx="62" cy="142"/>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6311" name="Rectangle 55"/>
            <p:cNvSpPr>
              <a:spLocks noChangeArrowheads="1"/>
            </p:cNvSpPr>
            <p:nvPr/>
          </p:nvSpPr>
          <p:spPr bwMode="auto">
            <a:xfrm>
              <a:off x="2420" y="919"/>
              <a:ext cx="62" cy="142"/>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Symbol" pitchFamily="18" charset="2"/>
                </a:rPr>
                <a:t>=</a:t>
              </a:r>
              <a:endParaRPr lang="es-MX">
                <a:effectLst>
                  <a:outerShdw blurRad="38100" dist="38100" dir="2700000" algn="tl">
                    <a:srgbClr val="000000"/>
                  </a:outerShdw>
                </a:effectLst>
              </a:endParaRPr>
            </a:p>
          </p:txBody>
        </p:sp>
      </p:grpSp>
    </p:spTree>
  </p:cSld>
  <p:clrMapOvr>
    <a:masterClrMapping/>
  </p:clrMapOvr>
  <p:transition spd="med">
    <p:pull dir="d"/>
    <p:sndAc>
      <p:stSnd>
        <p:snd r:embed="rId3" name="CLIC.WAV"/>
      </p:stSnd>
    </p:sndAc>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p:txBody>
          <a:bodyPr/>
          <a:lstStyle/>
          <a:p>
            <a:r>
              <a:rPr lang="es-MX"/>
              <a:t>Ley de Amdahl</a:t>
            </a:r>
          </a:p>
        </p:txBody>
      </p:sp>
      <p:sp>
        <p:nvSpPr>
          <p:cNvPr id="98308" name="Rectangle 4"/>
          <p:cNvSpPr>
            <a:spLocks noGrp="1" noChangeArrowheads="1"/>
          </p:cNvSpPr>
          <p:nvPr>
            <p:ph idx="1"/>
          </p:nvPr>
        </p:nvSpPr>
        <p:spPr>
          <a:xfrm>
            <a:off x="533400" y="4467225"/>
            <a:ext cx="8229600" cy="762000"/>
          </a:xfrm>
          <a:noFill/>
          <a:ln/>
        </p:spPr>
        <p:txBody>
          <a:bodyPr lIns="90488" tIns="44450" rIns="90488" bIns="44450"/>
          <a:lstStyle/>
          <a:p>
            <a:r>
              <a:rPr lang="es-MX"/>
              <a:t>Si </a:t>
            </a:r>
            <a:r>
              <a:rPr lang="es-MX" i="1">
                <a:solidFill>
                  <a:schemeClr val="tx2"/>
                </a:solidFill>
              </a:rPr>
              <a:t>s</a:t>
            </a:r>
            <a:r>
              <a:rPr lang="es-MX"/>
              <a:t> es la fracción de tiempo secuencial, entonces, la aceleración es </a:t>
            </a:r>
            <a:r>
              <a:rPr lang="es-MX">
                <a:sym typeface="Symbol" pitchFamily="18" charset="2"/>
              </a:rPr>
              <a:t></a:t>
            </a:r>
            <a:r>
              <a:rPr lang="es-MX"/>
              <a:t> 1/</a:t>
            </a:r>
            <a:r>
              <a:rPr lang="es-MX" i="1"/>
              <a:t>s</a:t>
            </a:r>
            <a:endParaRPr lang="es-MX"/>
          </a:p>
        </p:txBody>
      </p:sp>
      <p:sp>
        <p:nvSpPr>
          <p:cNvPr id="81" name="4 Marcador de número de diapositiva"/>
          <p:cNvSpPr>
            <a:spLocks noGrp="1"/>
          </p:cNvSpPr>
          <p:nvPr>
            <p:ph type="sldNum" sz="quarter" idx="11"/>
          </p:nvPr>
        </p:nvSpPr>
        <p:spPr/>
        <p:txBody>
          <a:bodyPr/>
          <a:lstStyle/>
          <a:p>
            <a:fld id="{ACF8B47B-EDE8-49C2-A206-5264F149D04C}" type="slidenum">
              <a:rPr lang="zh-CN" altLang="en-US"/>
              <a:pPr/>
              <a:t>43</a:t>
            </a:fld>
            <a:endParaRPr lang="en-US" altLang="zh-CN"/>
          </a:p>
        </p:txBody>
      </p:sp>
      <p:sp>
        <p:nvSpPr>
          <p:cNvPr id="98311" name="Text Box 7"/>
          <p:cNvSpPr txBox="1">
            <a:spLocks noChangeArrowheads="1"/>
          </p:cNvSpPr>
          <p:nvPr/>
        </p:nvSpPr>
        <p:spPr bwMode="auto">
          <a:xfrm>
            <a:off x="2378075" y="2362200"/>
            <a:ext cx="1512888" cy="396875"/>
          </a:xfrm>
          <a:prstGeom prst="rect">
            <a:avLst/>
          </a:prstGeom>
          <a:noFill/>
          <a:ln w="12700">
            <a:noFill/>
            <a:miter lim="800000"/>
            <a:headEnd/>
            <a:tailEnd/>
          </a:ln>
          <a:effectLst/>
        </p:spPr>
        <p:txBody>
          <a:bodyPr wrap="none" anchor="ctr">
            <a:spAutoFit/>
          </a:bodyPr>
          <a:lstStyle/>
          <a:p>
            <a:r>
              <a:rPr lang="es-MX">
                <a:effectLst/>
                <a:latin typeface="Arial" pitchFamily="34" charset="0"/>
              </a:rPr>
              <a:t>Aceleración</a:t>
            </a:r>
          </a:p>
        </p:txBody>
      </p:sp>
      <p:grpSp>
        <p:nvGrpSpPr>
          <p:cNvPr id="98314" name="Group 10"/>
          <p:cNvGrpSpPr>
            <a:grpSpLocks noChangeAspect="1"/>
          </p:cNvGrpSpPr>
          <p:nvPr/>
        </p:nvGrpSpPr>
        <p:grpSpPr bwMode="auto">
          <a:xfrm>
            <a:off x="3276600" y="871538"/>
            <a:ext cx="3200400" cy="1033462"/>
            <a:chOff x="2064" y="809"/>
            <a:chExt cx="1322" cy="495"/>
          </a:xfrm>
        </p:grpSpPr>
        <p:sp>
          <p:nvSpPr>
            <p:cNvPr id="98313" name="AutoShape 9"/>
            <p:cNvSpPr>
              <a:spLocks noChangeAspect="1" noChangeArrowheads="1" noTextEdit="1"/>
            </p:cNvSpPr>
            <p:nvPr/>
          </p:nvSpPr>
          <p:spPr bwMode="auto">
            <a:xfrm>
              <a:off x="2064" y="816"/>
              <a:ext cx="1322" cy="488"/>
            </a:xfrm>
            <a:prstGeom prst="rect">
              <a:avLst/>
            </a:prstGeom>
            <a:solidFill>
              <a:schemeClr val="accent1"/>
            </a:solidFill>
            <a:ln w="9525">
              <a:noFill/>
              <a:miter lim="800000"/>
              <a:headEnd/>
              <a:tailEnd/>
            </a:ln>
          </p:spPr>
          <p:txBody>
            <a:bodyPr/>
            <a:lstStyle/>
            <a:p>
              <a:endParaRPr lang="es-MX"/>
            </a:p>
          </p:txBody>
        </p:sp>
        <p:sp>
          <p:nvSpPr>
            <p:cNvPr id="98315" name="Line 11"/>
            <p:cNvSpPr>
              <a:spLocks noChangeShapeType="1"/>
            </p:cNvSpPr>
            <p:nvPr/>
          </p:nvSpPr>
          <p:spPr bwMode="auto">
            <a:xfrm>
              <a:off x="2793" y="1053"/>
              <a:ext cx="549" cy="0"/>
            </a:xfrm>
            <a:prstGeom prst="line">
              <a:avLst/>
            </a:prstGeom>
            <a:noFill/>
            <a:ln w="0">
              <a:solidFill>
                <a:srgbClr val="000000"/>
              </a:solidFill>
              <a:round/>
              <a:headEnd/>
              <a:tailEnd/>
            </a:ln>
          </p:spPr>
          <p:txBody>
            <a:bodyPr/>
            <a:lstStyle/>
            <a:p>
              <a:endParaRPr lang="es-MX"/>
            </a:p>
          </p:txBody>
        </p:sp>
        <p:sp>
          <p:nvSpPr>
            <p:cNvPr id="98316" name="Rectangle 12"/>
            <p:cNvSpPr>
              <a:spLocks noChangeArrowheads="1"/>
            </p:cNvSpPr>
            <p:nvPr/>
          </p:nvSpPr>
          <p:spPr bwMode="auto">
            <a:xfrm>
              <a:off x="3088" y="1075"/>
              <a:ext cx="58" cy="161"/>
            </a:xfrm>
            <a:prstGeom prst="rect">
              <a:avLst/>
            </a:prstGeom>
            <a:noFill/>
            <a:ln w="9525">
              <a:noFill/>
              <a:miter lim="800000"/>
              <a:headEnd/>
              <a:tailEnd/>
            </a:ln>
          </p:spPr>
          <p:txBody>
            <a:bodyPr wrap="none" lIns="0" tIns="0" rIns="0" bIns="0">
              <a:spAutoFit/>
            </a:bodyPr>
            <a:lstStyle/>
            <a:p>
              <a:r>
                <a:rPr lang="es-MX" sz="22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17" name="Rectangle 13"/>
            <p:cNvSpPr>
              <a:spLocks noChangeArrowheads="1"/>
            </p:cNvSpPr>
            <p:nvPr/>
          </p:nvSpPr>
          <p:spPr bwMode="auto">
            <a:xfrm>
              <a:off x="3261" y="829"/>
              <a:ext cx="32" cy="160"/>
            </a:xfrm>
            <a:prstGeom prst="rect">
              <a:avLst/>
            </a:prstGeom>
            <a:noFill/>
            <a:ln w="9525">
              <a:noFill/>
              <a:miter lim="800000"/>
              <a:headEnd/>
              <a:tailEnd/>
            </a:ln>
          </p:spPr>
          <p:txBody>
            <a:bodyPr wrap="none" lIns="0" tIns="0" rIns="0" bIns="0">
              <a:spAutoFit/>
            </a:bodyPr>
            <a:lstStyle/>
            <a:p>
              <a:r>
                <a:rPr lang="es-MX" sz="2200"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8318" name="Rectangle 14"/>
            <p:cNvSpPr>
              <a:spLocks noChangeArrowheads="1"/>
            </p:cNvSpPr>
            <p:nvPr/>
          </p:nvSpPr>
          <p:spPr bwMode="auto">
            <a:xfrm>
              <a:off x="3132" y="829"/>
              <a:ext cx="45" cy="160"/>
            </a:xfrm>
            <a:prstGeom prst="rect">
              <a:avLst/>
            </a:prstGeom>
            <a:noFill/>
            <a:ln w="9525">
              <a:noFill/>
              <a:miter lim="800000"/>
              <a:headEnd/>
              <a:tailEnd/>
            </a:ln>
          </p:spPr>
          <p:txBody>
            <a:bodyPr wrap="none" lIns="0" tIns="0" rIns="0" bIns="0">
              <a:spAutoFit/>
            </a:bodyPr>
            <a:lstStyle/>
            <a:p>
              <a:r>
                <a:rPr lang="es-MX" sz="22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19" name="Rectangle 15"/>
            <p:cNvSpPr>
              <a:spLocks noChangeArrowheads="1"/>
            </p:cNvSpPr>
            <p:nvPr/>
          </p:nvSpPr>
          <p:spPr bwMode="auto">
            <a:xfrm>
              <a:off x="2500" y="939"/>
              <a:ext cx="77" cy="160"/>
            </a:xfrm>
            <a:prstGeom prst="rect">
              <a:avLst/>
            </a:prstGeom>
            <a:noFill/>
            <a:ln w="9525">
              <a:noFill/>
              <a:miter lim="800000"/>
              <a:headEnd/>
              <a:tailEnd/>
            </a:ln>
          </p:spPr>
          <p:txBody>
            <a:bodyPr wrap="none" lIns="0" tIns="0" rIns="0" bIns="0">
              <a:spAutoFit/>
            </a:bodyPr>
            <a:lstStyle/>
            <a:p>
              <a:r>
                <a:rPr lang="es-MX" sz="2200" i="1">
                  <a:solidFill>
                    <a:srgbClr val="000000"/>
                  </a:solidFill>
                  <a:effectLst/>
                  <a:latin typeface="Times New Roman" pitchFamily="18" charset="0"/>
                </a:rPr>
                <a:t>st</a:t>
              </a:r>
              <a:endParaRPr lang="es-MX">
                <a:effectLst>
                  <a:outerShdw blurRad="38100" dist="38100" dir="2700000" algn="tl">
                    <a:srgbClr val="000000"/>
                  </a:outerShdw>
                </a:effectLst>
              </a:endParaRPr>
            </a:p>
          </p:txBody>
        </p:sp>
        <p:sp>
          <p:nvSpPr>
            <p:cNvPr id="98320" name="Rectangle 16"/>
            <p:cNvSpPr>
              <a:spLocks noChangeArrowheads="1"/>
            </p:cNvSpPr>
            <p:nvPr/>
          </p:nvSpPr>
          <p:spPr bwMode="auto">
            <a:xfrm>
              <a:off x="2136" y="939"/>
              <a:ext cx="64" cy="160"/>
            </a:xfrm>
            <a:prstGeom prst="rect">
              <a:avLst/>
            </a:prstGeom>
            <a:noFill/>
            <a:ln w="9525">
              <a:noFill/>
              <a:miter lim="800000"/>
              <a:headEnd/>
              <a:tailEnd/>
            </a:ln>
          </p:spPr>
          <p:txBody>
            <a:bodyPr wrap="none" lIns="0" tIns="0" rIns="0" bIns="0">
              <a:spAutoFit/>
            </a:bodyPr>
            <a:lstStyle/>
            <a:p>
              <a:r>
                <a:rPr lang="es-MX" sz="2200"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8321" name="Rectangle 17"/>
            <p:cNvSpPr>
              <a:spLocks noChangeArrowheads="1"/>
            </p:cNvSpPr>
            <p:nvPr/>
          </p:nvSpPr>
          <p:spPr bwMode="auto">
            <a:xfrm>
              <a:off x="3299" y="940"/>
              <a:ext cx="27" cy="95"/>
            </a:xfrm>
            <a:prstGeom prst="rect">
              <a:avLst/>
            </a:prstGeom>
            <a:noFill/>
            <a:ln w="9525">
              <a:noFill/>
              <a:miter lim="800000"/>
              <a:headEnd/>
              <a:tailEnd/>
            </a:ln>
          </p:spPr>
          <p:txBody>
            <a:bodyPr wrap="none" lIns="0" tIns="0" rIns="0" bIns="0">
              <a:spAutoFit/>
            </a:bodyPr>
            <a:lstStyle/>
            <a:p>
              <a:r>
                <a:rPr lang="es-MX" sz="13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22" name="Rectangle 18"/>
            <p:cNvSpPr>
              <a:spLocks noChangeArrowheads="1"/>
            </p:cNvSpPr>
            <p:nvPr/>
          </p:nvSpPr>
          <p:spPr bwMode="auto">
            <a:xfrm>
              <a:off x="2595" y="1049"/>
              <a:ext cx="26" cy="95"/>
            </a:xfrm>
            <a:prstGeom prst="rect">
              <a:avLst/>
            </a:prstGeom>
            <a:noFill/>
            <a:ln w="9525">
              <a:noFill/>
              <a:miter lim="800000"/>
              <a:headEnd/>
              <a:tailEnd/>
            </a:ln>
          </p:spPr>
          <p:txBody>
            <a:bodyPr wrap="none" lIns="0" tIns="0" rIns="0" bIns="0">
              <a:spAutoFit/>
            </a:bodyPr>
            <a:lstStyle/>
            <a:p>
              <a:r>
                <a:rPr lang="es-MX" sz="13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23" name="Rectangle 19"/>
            <p:cNvSpPr>
              <a:spLocks noChangeArrowheads="1"/>
            </p:cNvSpPr>
            <p:nvPr/>
          </p:nvSpPr>
          <p:spPr bwMode="auto">
            <a:xfrm>
              <a:off x="2214" y="1049"/>
              <a:ext cx="34" cy="95"/>
            </a:xfrm>
            <a:prstGeom prst="rect">
              <a:avLst/>
            </a:prstGeom>
            <a:noFill/>
            <a:ln w="9525">
              <a:noFill/>
              <a:miter lim="800000"/>
              <a:headEnd/>
              <a:tailEnd/>
            </a:ln>
          </p:spPr>
          <p:txBody>
            <a:bodyPr wrap="none" lIns="0" tIns="0" rIns="0" bIns="0">
              <a:spAutoFit/>
            </a:bodyPr>
            <a:lstStyle/>
            <a:p>
              <a:r>
                <a:rPr lang="es-MX" sz="13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24" name="Rectangle 20"/>
            <p:cNvSpPr>
              <a:spLocks noChangeArrowheads="1"/>
            </p:cNvSpPr>
            <p:nvPr/>
          </p:nvSpPr>
          <p:spPr bwMode="auto">
            <a:xfrm>
              <a:off x="3204" y="829"/>
              <a:ext cx="38" cy="160"/>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25" name="Rectangle 21"/>
            <p:cNvSpPr>
              <a:spLocks noChangeArrowheads="1"/>
            </p:cNvSpPr>
            <p:nvPr/>
          </p:nvSpPr>
          <p:spPr bwMode="auto">
            <a:xfrm>
              <a:off x="2901" y="829"/>
              <a:ext cx="57" cy="160"/>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Times New Roman" pitchFamily="18" charset="0"/>
                </a:rPr>
                <a:t>1</a:t>
              </a:r>
              <a:endParaRPr lang="es-MX">
                <a:effectLst>
                  <a:outerShdw blurRad="38100" dist="38100" dir="2700000" algn="tl">
                    <a:srgbClr val="000000"/>
                  </a:outerShdw>
                </a:effectLst>
              </a:endParaRPr>
            </a:p>
          </p:txBody>
        </p:sp>
        <p:sp>
          <p:nvSpPr>
            <p:cNvPr id="98326" name="Rectangle 22"/>
            <p:cNvSpPr>
              <a:spLocks noChangeArrowheads="1"/>
            </p:cNvSpPr>
            <p:nvPr/>
          </p:nvSpPr>
          <p:spPr bwMode="auto">
            <a:xfrm>
              <a:off x="2850" y="829"/>
              <a:ext cx="39" cy="160"/>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27" name="Rectangle 23"/>
            <p:cNvSpPr>
              <a:spLocks noChangeArrowheads="1"/>
            </p:cNvSpPr>
            <p:nvPr/>
          </p:nvSpPr>
          <p:spPr bwMode="auto">
            <a:xfrm>
              <a:off x="3024" y="809"/>
              <a:ext cx="64" cy="160"/>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28" name="Rectangle 24"/>
            <p:cNvSpPr>
              <a:spLocks noChangeArrowheads="1"/>
            </p:cNvSpPr>
            <p:nvPr/>
          </p:nvSpPr>
          <p:spPr bwMode="auto">
            <a:xfrm>
              <a:off x="2733" y="919"/>
              <a:ext cx="63" cy="161"/>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29" name="Rectangle 25"/>
            <p:cNvSpPr>
              <a:spLocks noChangeArrowheads="1"/>
            </p:cNvSpPr>
            <p:nvPr/>
          </p:nvSpPr>
          <p:spPr bwMode="auto">
            <a:xfrm>
              <a:off x="2372" y="919"/>
              <a:ext cx="64" cy="161"/>
            </a:xfrm>
            <a:prstGeom prst="rect">
              <a:avLst/>
            </a:prstGeom>
            <a:noFill/>
            <a:ln w="9525">
              <a:noFill/>
              <a:miter lim="800000"/>
              <a:headEnd/>
              <a:tailEnd/>
            </a:ln>
          </p:spPr>
          <p:txBody>
            <a:bodyPr wrap="none" lIns="0" tIns="0" rIns="0" bIns="0">
              <a:spAutoFit/>
            </a:bodyPr>
            <a:lstStyle/>
            <a:p>
              <a:r>
                <a:rPr lang="es-MX" sz="2200">
                  <a:solidFill>
                    <a:srgbClr val="000000"/>
                  </a:solidFill>
                  <a:effectLst/>
                  <a:latin typeface="Symbol" pitchFamily="18" charset="2"/>
                </a:rPr>
                <a:t>=</a:t>
              </a:r>
              <a:endParaRPr lang="es-MX">
                <a:effectLst>
                  <a:outerShdw blurRad="38100" dist="38100" dir="2700000" algn="tl">
                    <a:srgbClr val="000000"/>
                  </a:outerShdw>
                </a:effectLst>
              </a:endParaRPr>
            </a:p>
          </p:txBody>
        </p:sp>
      </p:grpSp>
      <p:grpSp>
        <p:nvGrpSpPr>
          <p:cNvPr id="98331" name="Group 27"/>
          <p:cNvGrpSpPr>
            <a:grpSpLocks noChangeAspect="1"/>
          </p:cNvGrpSpPr>
          <p:nvPr/>
        </p:nvGrpSpPr>
        <p:grpSpPr bwMode="auto">
          <a:xfrm>
            <a:off x="4572000" y="2209800"/>
            <a:ext cx="1600200" cy="730250"/>
            <a:chOff x="3072" y="1392"/>
            <a:chExt cx="672" cy="460"/>
          </a:xfrm>
        </p:grpSpPr>
        <p:sp>
          <p:nvSpPr>
            <p:cNvPr id="98330" name="AutoShape 26"/>
            <p:cNvSpPr>
              <a:spLocks noChangeAspect="1" noChangeArrowheads="1" noTextEdit="1"/>
            </p:cNvSpPr>
            <p:nvPr/>
          </p:nvSpPr>
          <p:spPr bwMode="auto">
            <a:xfrm>
              <a:off x="3072" y="1392"/>
              <a:ext cx="672" cy="460"/>
            </a:xfrm>
            <a:prstGeom prst="rect">
              <a:avLst/>
            </a:prstGeom>
            <a:solidFill>
              <a:schemeClr val="accent1"/>
            </a:solidFill>
            <a:ln w="9525">
              <a:noFill/>
              <a:miter lim="800000"/>
              <a:headEnd/>
              <a:tailEnd/>
            </a:ln>
          </p:spPr>
          <p:txBody>
            <a:bodyPr/>
            <a:lstStyle/>
            <a:p>
              <a:endParaRPr lang="es-MX"/>
            </a:p>
          </p:txBody>
        </p:sp>
        <p:sp>
          <p:nvSpPr>
            <p:cNvPr id="98332" name="Line 28"/>
            <p:cNvSpPr>
              <a:spLocks noChangeShapeType="1"/>
            </p:cNvSpPr>
            <p:nvPr/>
          </p:nvSpPr>
          <p:spPr bwMode="auto">
            <a:xfrm>
              <a:off x="3571" y="1602"/>
              <a:ext cx="134" cy="0"/>
            </a:xfrm>
            <a:prstGeom prst="line">
              <a:avLst/>
            </a:prstGeom>
            <a:noFill/>
            <a:ln w="11113">
              <a:solidFill>
                <a:srgbClr val="000000"/>
              </a:solidFill>
              <a:round/>
              <a:headEnd/>
              <a:tailEnd/>
            </a:ln>
          </p:spPr>
          <p:txBody>
            <a:bodyPr/>
            <a:lstStyle/>
            <a:p>
              <a:endParaRPr lang="es-MX"/>
            </a:p>
          </p:txBody>
        </p:sp>
        <p:sp>
          <p:nvSpPr>
            <p:cNvPr id="98333" name="Rectangle 29"/>
            <p:cNvSpPr>
              <a:spLocks noChangeArrowheads="1"/>
            </p:cNvSpPr>
            <p:nvPr/>
          </p:nvSpPr>
          <p:spPr bwMode="auto">
            <a:xfrm>
              <a:off x="3661" y="1722"/>
              <a:ext cx="32" cy="115"/>
            </a:xfrm>
            <a:prstGeom prst="rect">
              <a:avLst/>
            </a:prstGeom>
            <a:noFill/>
            <a:ln w="9525">
              <a:noFill/>
              <a:miter lim="800000"/>
              <a:headEnd/>
              <a:tailEnd/>
            </a:ln>
          </p:spPr>
          <p:txBody>
            <a:bodyPr wrap="none" lIns="0" tIns="0" rIns="0" bIns="0">
              <a:spAutoFit/>
            </a:bodyPr>
            <a:lstStyle/>
            <a:p>
              <a:r>
                <a:rPr lang="es-MX" sz="12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34" name="Rectangle 30"/>
            <p:cNvSpPr>
              <a:spLocks noChangeArrowheads="1"/>
            </p:cNvSpPr>
            <p:nvPr/>
          </p:nvSpPr>
          <p:spPr bwMode="auto">
            <a:xfrm>
              <a:off x="3660" y="1501"/>
              <a:ext cx="25" cy="115"/>
            </a:xfrm>
            <a:prstGeom prst="rect">
              <a:avLst/>
            </a:prstGeom>
            <a:noFill/>
            <a:ln w="9525">
              <a:noFill/>
              <a:miter lim="800000"/>
              <a:headEnd/>
              <a:tailEnd/>
            </a:ln>
          </p:spPr>
          <p:txBody>
            <a:bodyPr wrap="none" lIns="0" tIns="0" rIns="0" bIns="0">
              <a:spAutoFit/>
            </a:bodyPr>
            <a:lstStyle/>
            <a:p>
              <a:r>
                <a:rPr lang="es-MX" sz="12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35" name="Rectangle 31"/>
            <p:cNvSpPr>
              <a:spLocks noChangeArrowheads="1"/>
            </p:cNvSpPr>
            <p:nvPr/>
          </p:nvSpPr>
          <p:spPr bwMode="auto">
            <a:xfrm>
              <a:off x="3619" y="1624"/>
              <a:ext cx="29" cy="192"/>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8336" name="Rectangle 32"/>
            <p:cNvSpPr>
              <a:spLocks noChangeArrowheads="1"/>
            </p:cNvSpPr>
            <p:nvPr/>
          </p:nvSpPr>
          <p:spPr bwMode="auto">
            <a:xfrm>
              <a:off x="3627" y="1403"/>
              <a:ext cx="29" cy="192"/>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8337" name="Rectangle 33"/>
            <p:cNvSpPr>
              <a:spLocks noChangeArrowheads="1"/>
            </p:cNvSpPr>
            <p:nvPr/>
          </p:nvSpPr>
          <p:spPr bwMode="auto">
            <a:xfrm>
              <a:off x="3312" y="1502"/>
              <a:ext cx="53" cy="192"/>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38" name="Rectangle 34"/>
            <p:cNvSpPr>
              <a:spLocks noChangeArrowheads="1"/>
            </p:cNvSpPr>
            <p:nvPr/>
          </p:nvSpPr>
          <p:spPr bwMode="auto">
            <a:xfrm>
              <a:off x="3143" y="1502"/>
              <a:ext cx="54" cy="192"/>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39" name="Rectangle 35"/>
            <p:cNvSpPr>
              <a:spLocks noChangeArrowheads="1"/>
            </p:cNvSpPr>
            <p:nvPr/>
          </p:nvSpPr>
          <p:spPr bwMode="auto">
            <a:xfrm>
              <a:off x="3505" y="1483"/>
              <a:ext cx="59" cy="192"/>
            </a:xfrm>
            <a:prstGeom prst="rect">
              <a:avLst/>
            </a:prstGeom>
            <a:noFill/>
            <a:ln w="9525">
              <a:noFill/>
              <a:miter lim="800000"/>
              <a:headEnd/>
              <a:tailEnd/>
            </a:ln>
          </p:spPr>
          <p:txBody>
            <a:bodyPr wrap="none" lIns="0" tIns="0" rIns="0" bIns="0">
              <a:spAutoFit/>
            </a:bodyPr>
            <a:lstStyle/>
            <a:p>
              <a:r>
                <a:rPr lang="es-MX">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40" name="Rectangle 36"/>
            <p:cNvSpPr>
              <a:spLocks noChangeArrowheads="1"/>
            </p:cNvSpPr>
            <p:nvPr/>
          </p:nvSpPr>
          <p:spPr bwMode="auto">
            <a:xfrm>
              <a:off x="3392" y="1502"/>
              <a:ext cx="35" cy="192"/>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41" name="Rectangle 37"/>
            <p:cNvSpPr>
              <a:spLocks noChangeArrowheads="1"/>
            </p:cNvSpPr>
            <p:nvPr/>
          </p:nvSpPr>
          <p:spPr bwMode="auto">
            <a:xfrm>
              <a:off x="3231" y="1502"/>
              <a:ext cx="35" cy="192"/>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grpSp>
      <p:sp>
        <p:nvSpPr>
          <p:cNvPr id="98342" name="AutoShape 38"/>
          <p:cNvSpPr>
            <a:spLocks noChangeAspect="1" noChangeArrowheads="1" noTextEdit="1"/>
          </p:cNvSpPr>
          <p:nvPr/>
        </p:nvSpPr>
        <p:spPr bwMode="auto">
          <a:xfrm>
            <a:off x="2514600" y="3124200"/>
            <a:ext cx="3857625" cy="1295400"/>
          </a:xfrm>
          <a:prstGeom prst="rect">
            <a:avLst/>
          </a:prstGeom>
          <a:solidFill>
            <a:schemeClr val="accent1"/>
          </a:solidFill>
          <a:ln w="9525">
            <a:noFill/>
            <a:miter lim="800000"/>
            <a:headEnd/>
            <a:tailEnd/>
          </a:ln>
        </p:spPr>
        <p:txBody>
          <a:bodyPr/>
          <a:lstStyle/>
          <a:p>
            <a:endParaRPr lang="es-MX"/>
          </a:p>
        </p:txBody>
      </p:sp>
      <p:sp>
        <p:nvSpPr>
          <p:cNvPr id="98344" name="Line 40"/>
          <p:cNvSpPr>
            <a:spLocks noChangeShapeType="1"/>
          </p:cNvSpPr>
          <p:nvPr/>
        </p:nvSpPr>
        <p:spPr bwMode="auto">
          <a:xfrm>
            <a:off x="3321050" y="3657600"/>
            <a:ext cx="1622425" cy="0"/>
          </a:xfrm>
          <a:prstGeom prst="line">
            <a:avLst/>
          </a:prstGeom>
          <a:noFill/>
          <a:ln w="0">
            <a:solidFill>
              <a:srgbClr val="000000"/>
            </a:solidFill>
            <a:round/>
            <a:headEnd/>
            <a:tailEnd/>
          </a:ln>
        </p:spPr>
        <p:txBody>
          <a:bodyPr/>
          <a:lstStyle/>
          <a:p>
            <a:endParaRPr lang="es-MX"/>
          </a:p>
        </p:txBody>
      </p:sp>
      <p:sp>
        <p:nvSpPr>
          <p:cNvPr id="98345" name="Line 41"/>
          <p:cNvSpPr>
            <a:spLocks noChangeShapeType="1"/>
          </p:cNvSpPr>
          <p:nvPr/>
        </p:nvSpPr>
        <p:spPr bwMode="auto">
          <a:xfrm>
            <a:off x="5216525" y="3657600"/>
            <a:ext cx="1103313" cy="0"/>
          </a:xfrm>
          <a:prstGeom prst="line">
            <a:avLst/>
          </a:prstGeom>
          <a:noFill/>
          <a:ln w="0">
            <a:solidFill>
              <a:srgbClr val="000000"/>
            </a:solidFill>
            <a:round/>
            <a:headEnd/>
            <a:tailEnd/>
          </a:ln>
        </p:spPr>
        <p:txBody>
          <a:bodyPr/>
          <a:lstStyle/>
          <a:p>
            <a:endParaRPr lang="es-MX"/>
          </a:p>
        </p:txBody>
      </p:sp>
      <p:sp>
        <p:nvSpPr>
          <p:cNvPr id="98346" name="Rectangle 42"/>
          <p:cNvSpPr>
            <a:spLocks noChangeArrowheads="1"/>
          </p:cNvSpPr>
          <p:nvPr/>
        </p:nvSpPr>
        <p:spPr bwMode="auto">
          <a:xfrm>
            <a:off x="6259513" y="3703638"/>
            <a:ext cx="98425"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47" name="Rectangle 43"/>
          <p:cNvSpPr>
            <a:spLocks noChangeArrowheads="1"/>
          </p:cNvSpPr>
          <p:nvPr/>
        </p:nvSpPr>
        <p:spPr bwMode="auto">
          <a:xfrm>
            <a:off x="5721350" y="3703638"/>
            <a:ext cx="127000"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48" name="Rectangle 44"/>
          <p:cNvSpPr>
            <a:spLocks noChangeArrowheads="1"/>
          </p:cNvSpPr>
          <p:nvPr/>
        </p:nvSpPr>
        <p:spPr bwMode="auto">
          <a:xfrm>
            <a:off x="5776913" y="3230563"/>
            <a:ext cx="127000"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49" name="Rectangle 45"/>
          <p:cNvSpPr>
            <a:spLocks noChangeArrowheads="1"/>
          </p:cNvSpPr>
          <p:nvPr/>
        </p:nvSpPr>
        <p:spPr bwMode="auto">
          <a:xfrm>
            <a:off x="4191000" y="4038600"/>
            <a:ext cx="127000"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50" name="Rectangle 46"/>
          <p:cNvSpPr>
            <a:spLocks noChangeArrowheads="1"/>
          </p:cNvSpPr>
          <p:nvPr/>
        </p:nvSpPr>
        <p:spPr bwMode="auto">
          <a:xfrm>
            <a:off x="4492625" y="3703638"/>
            <a:ext cx="69850"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8351" name="Rectangle 47"/>
          <p:cNvSpPr>
            <a:spLocks noChangeArrowheads="1"/>
          </p:cNvSpPr>
          <p:nvPr/>
        </p:nvSpPr>
        <p:spPr bwMode="auto">
          <a:xfrm>
            <a:off x="4302125" y="3703638"/>
            <a:ext cx="98425"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52" name="Rectangle 48"/>
          <p:cNvSpPr>
            <a:spLocks noChangeArrowheads="1"/>
          </p:cNvSpPr>
          <p:nvPr/>
        </p:nvSpPr>
        <p:spPr bwMode="auto">
          <a:xfrm>
            <a:off x="3400425" y="3703638"/>
            <a:ext cx="168275"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st</a:t>
            </a:r>
            <a:endParaRPr lang="es-MX">
              <a:effectLst>
                <a:outerShdw blurRad="38100" dist="38100" dir="2700000" algn="tl">
                  <a:srgbClr val="000000"/>
                </a:outerShdw>
              </a:effectLst>
            </a:endParaRPr>
          </a:p>
        </p:txBody>
      </p:sp>
      <p:sp>
        <p:nvSpPr>
          <p:cNvPr id="98353" name="Rectangle 49"/>
          <p:cNvSpPr>
            <a:spLocks noChangeArrowheads="1"/>
          </p:cNvSpPr>
          <p:nvPr/>
        </p:nvSpPr>
        <p:spPr bwMode="auto">
          <a:xfrm>
            <a:off x="4100513" y="3228975"/>
            <a:ext cx="69850" cy="306388"/>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t</a:t>
            </a:r>
            <a:endParaRPr lang="es-MX">
              <a:effectLst>
                <a:outerShdw blurRad="38100" dist="38100" dir="2700000" algn="tl">
                  <a:srgbClr val="000000"/>
                </a:outerShdw>
              </a:effectLst>
            </a:endParaRPr>
          </a:p>
        </p:txBody>
      </p:sp>
      <p:sp>
        <p:nvSpPr>
          <p:cNvPr id="98354" name="Rectangle 50"/>
          <p:cNvSpPr>
            <a:spLocks noChangeArrowheads="1"/>
          </p:cNvSpPr>
          <p:nvPr/>
        </p:nvSpPr>
        <p:spPr bwMode="auto">
          <a:xfrm>
            <a:off x="2892425" y="3462338"/>
            <a:ext cx="127000"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55" name="Rectangle 51"/>
          <p:cNvSpPr>
            <a:spLocks noChangeArrowheads="1"/>
          </p:cNvSpPr>
          <p:nvPr/>
        </p:nvSpPr>
        <p:spPr bwMode="auto">
          <a:xfrm>
            <a:off x="2614613" y="3462338"/>
            <a:ext cx="127000" cy="304800"/>
          </a:xfrm>
          <a:prstGeom prst="rect">
            <a:avLst/>
          </a:prstGeom>
          <a:noFill/>
          <a:ln w="9525">
            <a:noFill/>
            <a:miter lim="800000"/>
            <a:headEnd/>
            <a:tailEnd/>
          </a:ln>
        </p:spPr>
        <p:txBody>
          <a:bodyPr wrap="none" lIns="0" tIns="0" rIns="0" bIns="0">
            <a:spAutoFit/>
          </a:bodyPr>
          <a:lstStyle/>
          <a:p>
            <a:r>
              <a:rPr lang="es-MX"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56" name="Rectangle 52"/>
          <p:cNvSpPr>
            <a:spLocks noChangeArrowheads="1"/>
          </p:cNvSpPr>
          <p:nvPr/>
        </p:nvSpPr>
        <p:spPr bwMode="auto">
          <a:xfrm>
            <a:off x="4549775" y="3935413"/>
            <a:ext cx="58738" cy="182562"/>
          </a:xfrm>
          <a:prstGeom prst="rect">
            <a:avLst/>
          </a:prstGeom>
          <a:noFill/>
          <a:ln w="9525">
            <a:noFill/>
            <a:miter lim="800000"/>
            <a:headEnd/>
            <a:tailEnd/>
          </a:ln>
        </p:spPr>
        <p:txBody>
          <a:bodyPr wrap="none" lIns="0" tIns="0" rIns="0" bIns="0">
            <a:spAutoFit/>
          </a:bodyPr>
          <a:lstStyle/>
          <a:p>
            <a:r>
              <a:rPr lang="es-MX" sz="12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57" name="Rectangle 53"/>
          <p:cNvSpPr>
            <a:spLocks noChangeArrowheads="1"/>
          </p:cNvSpPr>
          <p:nvPr/>
        </p:nvSpPr>
        <p:spPr bwMode="auto">
          <a:xfrm>
            <a:off x="3556000" y="3935413"/>
            <a:ext cx="58738" cy="182562"/>
          </a:xfrm>
          <a:prstGeom prst="rect">
            <a:avLst/>
          </a:prstGeom>
          <a:noFill/>
          <a:ln w="9525">
            <a:noFill/>
            <a:miter lim="800000"/>
            <a:headEnd/>
            <a:tailEnd/>
          </a:ln>
        </p:spPr>
        <p:txBody>
          <a:bodyPr wrap="none" lIns="0" tIns="0" rIns="0" bIns="0">
            <a:spAutoFit/>
          </a:bodyPr>
          <a:lstStyle/>
          <a:p>
            <a:r>
              <a:rPr lang="es-MX" sz="12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58" name="Rectangle 54"/>
          <p:cNvSpPr>
            <a:spLocks noChangeArrowheads="1"/>
          </p:cNvSpPr>
          <p:nvPr/>
        </p:nvSpPr>
        <p:spPr bwMode="auto">
          <a:xfrm>
            <a:off x="4157663" y="3462338"/>
            <a:ext cx="58737" cy="182562"/>
          </a:xfrm>
          <a:prstGeom prst="rect">
            <a:avLst/>
          </a:prstGeom>
          <a:noFill/>
          <a:ln w="9525">
            <a:noFill/>
            <a:miter lim="800000"/>
            <a:headEnd/>
            <a:tailEnd/>
          </a:ln>
        </p:spPr>
        <p:txBody>
          <a:bodyPr wrap="none" lIns="0" tIns="0" rIns="0" bIns="0">
            <a:spAutoFit/>
          </a:bodyPr>
          <a:lstStyle/>
          <a:p>
            <a:r>
              <a:rPr lang="es-MX" sz="12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59" name="Rectangle 55"/>
          <p:cNvSpPr>
            <a:spLocks noChangeArrowheads="1"/>
          </p:cNvSpPr>
          <p:nvPr/>
        </p:nvSpPr>
        <p:spPr bwMode="auto">
          <a:xfrm>
            <a:off x="6161088" y="3703638"/>
            <a:ext cx="84137"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60" name="Rectangle 56"/>
          <p:cNvSpPr>
            <a:spLocks noChangeArrowheads="1"/>
          </p:cNvSpPr>
          <p:nvPr/>
        </p:nvSpPr>
        <p:spPr bwMode="auto">
          <a:xfrm>
            <a:off x="6054725" y="3703638"/>
            <a:ext cx="1270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1</a:t>
            </a:r>
            <a:endParaRPr lang="es-MX">
              <a:effectLst>
                <a:outerShdw blurRad="38100" dist="38100" dir="2700000" algn="tl">
                  <a:srgbClr val="000000"/>
                </a:outerShdw>
              </a:effectLst>
            </a:endParaRPr>
          </a:p>
        </p:txBody>
      </p:sp>
      <p:sp>
        <p:nvSpPr>
          <p:cNvPr id="98361" name="Rectangle 57"/>
          <p:cNvSpPr>
            <a:spLocks noChangeArrowheads="1"/>
          </p:cNvSpPr>
          <p:nvPr/>
        </p:nvSpPr>
        <p:spPr bwMode="auto">
          <a:xfrm>
            <a:off x="5594350" y="3703638"/>
            <a:ext cx="84138"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62" name="Rectangle 58"/>
          <p:cNvSpPr>
            <a:spLocks noChangeArrowheads="1"/>
          </p:cNvSpPr>
          <p:nvPr/>
        </p:nvSpPr>
        <p:spPr bwMode="auto">
          <a:xfrm>
            <a:off x="5262563" y="3703638"/>
            <a:ext cx="1270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1</a:t>
            </a:r>
            <a:endParaRPr lang="es-MX">
              <a:effectLst>
                <a:outerShdw blurRad="38100" dist="38100" dir="2700000" algn="tl">
                  <a:srgbClr val="000000"/>
                </a:outerShdw>
              </a:effectLst>
            </a:endParaRPr>
          </a:p>
        </p:txBody>
      </p:sp>
      <p:sp>
        <p:nvSpPr>
          <p:cNvPr id="98364" name="Rectangle 60"/>
          <p:cNvSpPr>
            <a:spLocks noChangeArrowheads="1"/>
          </p:cNvSpPr>
          <p:nvPr/>
        </p:nvSpPr>
        <p:spPr bwMode="auto">
          <a:xfrm>
            <a:off x="4408488" y="3703638"/>
            <a:ext cx="84137"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65" name="Rectangle 61"/>
          <p:cNvSpPr>
            <a:spLocks noChangeArrowheads="1"/>
          </p:cNvSpPr>
          <p:nvPr/>
        </p:nvSpPr>
        <p:spPr bwMode="auto">
          <a:xfrm>
            <a:off x="3963988" y="3703638"/>
            <a:ext cx="1270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1</a:t>
            </a:r>
            <a:endParaRPr lang="es-MX">
              <a:effectLst>
                <a:outerShdw blurRad="38100" dist="38100" dir="2700000" algn="tl">
                  <a:srgbClr val="000000"/>
                </a:outerShdw>
              </a:effectLst>
            </a:endParaRPr>
          </a:p>
        </p:txBody>
      </p:sp>
      <p:sp>
        <p:nvSpPr>
          <p:cNvPr id="98366" name="Rectangle 62"/>
          <p:cNvSpPr>
            <a:spLocks noChangeArrowheads="1"/>
          </p:cNvSpPr>
          <p:nvPr/>
        </p:nvSpPr>
        <p:spPr bwMode="auto">
          <a:xfrm>
            <a:off x="3898900" y="3703638"/>
            <a:ext cx="84138"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67" name="Rectangle 63"/>
          <p:cNvSpPr>
            <a:spLocks noChangeArrowheads="1"/>
          </p:cNvSpPr>
          <p:nvPr/>
        </p:nvSpPr>
        <p:spPr bwMode="auto">
          <a:xfrm>
            <a:off x="3027363" y="3462338"/>
            <a:ext cx="84137"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68" name="Rectangle 64"/>
          <p:cNvSpPr>
            <a:spLocks noChangeArrowheads="1"/>
          </p:cNvSpPr>
          <p:nvPr/>
        </p:nvSpPr>
        <p:spPr bwMode="auto">
          <a:xfrm>
            <a:off x="2765425" y="3462338"/>
            <a:ext cx="84138"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69" name="Rectangle 65"/>
          <p:cNvSpPr>
            <a:spLocks noChangeArrowheads="1"/>
          </p:cNvSpPr>
          <p:nvPr/>
        </p:nvSpPr>
        <p:spPr bwMode="auto">
          <a:xfrm>
            <a:off x="5924550" y="3659188"/>
            <a:ext cx="1397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70" name="Rectangle 66"/>
          <p:cNvSpPr>
            <a:spLocks noChangeArrowheads="1"/>
          </p:cNvSpPr>
          <p:nvPr/>
        </p:nvSpPr>
        <p:spPr bwMode="auto">
          <a:xfrm>
            <a:off x="5438775" y="3659188"/>
            <a:ext cx="1397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71" name="Rectangle 67"/>
          <p:cNvSpPr>
            <a:spLocks noChangeArrowheads="1"/>
          </p:cNvSpPr>
          <p:nvPr/>
        </p:nvSpPr>
        <p:spPr bwMode="auto">
          <a:xfrm>
            <a:off x="5095875" y="3417888"/>
            <a:ext cx="1397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72" name="Rectangle 68"/>
          <p:cNvSpPr>
            <a:spLocks noChangeArrowheads="1"/>
          </p:cNvSpPr>
          <p:nvPr/>
        </p:nvSpPr>
        <p:spPr bwMode="auto">
          <a:xfrm>
            <a:off x="4140200" y="3659188"/>
            <a:ext cx="1397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73" name="Rectangle 69"/>
          <p:cNvSpPr>
            <a:spLocks noChangeArrowheads="1"/>
          </p:cNvSpPr>
          <p:nvPr/>
        </p:nvSpPr>
        <p:spPr bwMode="auto">
          <a:xfrm>
            <a:off x="3741738" y="3659188"/>
            <a:ext cx="1397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74" name="Rectangle 70"/>
          <p:cNvSpPr>
            <a:spLocks noChangeArrowheads="1"/>
          </p:cNvSpPr>
          <p:nvPr/>
        </p:nvSpPr>
        <p:spPr bwMode="auto">
          <a:xfrm>
            <a:off x="3200400" y="3417888"/>
            <a:ext cx="139700" cy="304800"/>
          </a:xfrm>
          <a:prstGeom prst="rect">
            <a:avLst/>
          </a:prstGeom>
          <a:noFill/>
          <a:ln w="9525">
            <a:noFill/>
            <a:miter lim="800000"/>
            <a:headEnd/>
            <a:tailEnd/>
          </a:ln>
        </p:spPr>
        <p:txBody>
          <a:bodyPr wrap="none" lIns="0" tIns="0" rIns="0" bIns="0">
            <a:spAutoFit/>
          </a:bodyPr>
          <a:lstStyle/>
          <a:p>
            <a:r>
              <a:rPr lang="es-MX">
                <a:solidFill>
                  <a:srgbClr val="000000"/>
                </a:solidFill>
                <a:effectLst/>
                <a:latin typeface="Symbol" pitchFamily="18" charset="2"/>
              </a:rPr>
              <a:t>=</a:t>
            </a:r>
            <a:endParaRPr lang="es-MX">
              <a:effectLst>
                <a:outerShdw blurRad="38100" dist="38100" dir="2700000" algn="tl">
                  <a:srgbClr val="000000"/>
                </a:outerShdw>
              </a:effectLst>
            </a:endParaRPr>
          </a:p>
        </p:txBody>
      </p:sp>
      <p:grpSp>
        <p:nvGrpSpPr>
          <p:cNvPr id="98376" name="Group 72"/>
          <p:cNvGrpSpPr>
            <a:grpSpLocks noChangeAspect="1"/>
          </p:cNvGrpSpPr>
          <p:nvPr/>
        </p:nvGrpSpPr>
        <p:grpSpPr bwMode="auto">
          <a:xfrm>
            <a:off x="3581400" y="5321300"/>
            <a:ext cx="1905000" cy="774700"/>
            <a:chOff x="2256" y="3178"/>
            <a:chExt cx="1200" cy="488"/>
          </a:xfrm>
        </p:grpSpPr>
        <p:sp>
          <p:nvSpPr>
            <p:cNvPr id="98375" name="AutoShape 71"/>
            <p:cNvSpPr>
              <a:spLocks noChangeAspect="1" noChangeArrowheads="1" noTextEdit="1"/>
            </p:cNvSpPr>
            <p:nvPr/>
          </p:nvSpPr>
          <p:spPr bwMode="auto">
            <a:xfrm>
              <a:off x="2256" y="3178"/>
              <a:ext cx="1200" cy="470"/>
            </a:xfrm>
            <a:prstGeom prst="rect">
              <a:avLst/>
            </a:prstGeom>
            <a:solidFill>
              <a:schemeClr val="accent1"/>
            </a:solidFill>
            <a:ln w="9525">
              <a:noFill/>
              <a:miter lim="800000"/>
              <a:headEnd/>
              <a:tailEnd/>
            </a:ln>
          </p:spPr>
          <p:txBody>
            <a:bodyPr/>
            <a:lstStyle/>
            <a:p>
              <a:endParaRPr lang="es-MX"/>
            </a:p>
          </p:txBody>
        </p:sp>
        <p:sp>
          <p:nvSpPr>
            <p:cNvPr id="98377" name="Line 73"/>
            <p:cNvSpPr>
              <a:spLocks noChangeShapeType="1"/>
            </p:cNvSpPr>
            <p:nvPr/>
          </p:nvSpPr>
          <p:spPr bwMode="auto">
            <a:xfrm>
              <a:off x="3321" y="3421"/>
              <a:ext cx="98" cy="0"/>
            </a:xfrm>
            <a:prstGeom prst="line">
              <a:avLst/>
            </a:prstGeom>
            <a:noFill/>
            <a:ln w="12700">
              <a:solidFill>
                <a:srgbClr val="000000"/>
              </a:solidFill>
              <a:round/>
              <a:headEnd/>
              <a:tailEnd/>
            </a:ln>
          </p:spPr>
          <p:txBody>
            <a:bodyPr/>
            <a:lstStyle/>
            <a:p>
              <a:endParaRPr lang="es-MX"/>
            </a:p>
          </p:txBody>
        </p:sp>
        <p:sp>
          <p:nvSpPr>
            <p:cNvPr id="98378" name="Rectangle 74"/>
            <p:cNvSpPr>
              <a:spLocks noChangeArrowheads="1"/>
            </p:cNvSpPr>
            <p:nvPr/>
          </p:nvSpPr>
          <p:spPr bwMode="auto">
            <a:xfrm>
              <a:off x="3373" y="3445"/>
              <a:ext cx="72" cy="221"/>
            </a:xfrm>
            <a:prstGeom prst="rect">
              <a:avLst/>
            </a:prstGeom>
            <a:noFill/>
            <a:ln w="9525">
              <a:noFill/>
              <a:miter lim="800000"/>
              <a:headEnd/>
              <a:tailEnd/>
            </a:ln>
          </p:spPr>
          <p:txBody>
            <a:bodyPr wrap="none" lIns="0" tIns="0" rIns="0" bIns="0">
              <a:spAutoFit/>
            </a:bodyPr>
            <a:lstStyle/>
            <a:p>
              <a:r>
                <a:rPr lang="es-MX" sz="23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79" name="Rectangle 75"/>
            <p:cNvSpPr>
              <a:spLocks noChangeArrowheads="1"/>
            </p:cNvSpPr>
            <p:nvPr/>
          </p:nvSpPr>
          <p:spPr bwMode="auto">
            <a:xfrm>
              <a:off x="3007" y="3304"/>
              <a:ext cx="92" cy="221"/>
            </a:xfrm>
            <a:prstGeom prst="rect">
              <a:avLst/>
            </a:prstGeom>
            <a:noFill/>
            <a:ln w="9525">
              <a:noFill/>
              <a:miter lim="800000"/>
              <a:headEnd/>
              <a:tailEnd/>
            </a:ln>
          </p:spPr>
          <p:txBody>
            <a:bodyPr wrap="none" lIns="0" tIns="0" rIns="0" bIns="0">
              <a:spAutoFit/>
            </a:bodyPr>
            <a:lstStyle/>
            <a:p>
              <a:r>
                <a:rPr lang="es-MX" sz="23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80" name="Rectangle 76"/>
            <p:cNvSpPr>
              <a:spLocks noChangeArrowheads="1"/>
            </p:cNvSpPr>
            <p:nvPr/>
          </p:nvSpPr>
          <p:spPr bwMode="auto">
            <a:xfrm>
              <a:off x="2812" y="3304"/>
              <a:ext cx="92" cy="221"/>
            </a:xfrm>
            <a:prstGeom prst="rect">
              <a:avLst/>
            </a:prstGeom>
            <a:noFill/>
            <a:ln w="9525">
              <a:noFill/>
              <a:miter lim="800000"/>
              <a:headEnd/>
              <a:tailEnd/>
            </a:ln>
          </p:spPr>
          <p:txBody>
            <a:bodyPr wrap="none" lIns="0" tIns="0" rIns="0" bIns="0">
              <a:spAutoFit/>
            </a:bodyPr>
            <a:lstStyle/>
            <a:p>
              <a:r>
                <a:rPr lang="es-MX" sz="2300" i="1">
                  <a:solidFill>
                    <a:srgbClr val="000000"/>
                  </a:solidFill>
                  <a:effectLst/>
                  <a:latin typeface="Times New Roman" pitchFamily="18" charset="0"/>
                </a:rPr>
                <a:t>S</a:t>
              </a:r>
              <a:endParaRPr lang="es-MX">
                <a:effectLst>
                  <a:outerShdw blurRad="38100" dist="38100" dir="2700000" algn="tl">
                    <a:srgbClr val="000000"/>
                  </a:outerShdw>
                </a:effectLst>
              </a:endParaRPr>
            </a:p>
          </p:txBody>
        </p:sp>
        <p:sp>
          <p:nvSpPr>
            <p:cNvPr id="98381" name="Rectangle 77"/>
            <p:cNvSpPr>
              <a:spLocks noChangeArrowheads="1"/>
            </p:cNvSpPr>
            <p:nvPr/>
          </p:nvSpPr>
          <p:spPr bwMode="auto">
            <a:xfrm>
              <a:off x="2317" y="3304"/>
              <a:ext cx="235" cy="221"/>
            </a:xfrm>
            <a:prstGeom prst="rect">
              <a:avLst/>
            </a:prstGeom>
            <a:noFill/>
            <a:ln w="9525">
              <a:noFill/>
              <a:miter lim="800000"/>
              <a:headEnd/>
              <a:tailEnd/>
            </a:ln>
          </p:spPr>
          <p:txBody>
            <a:bodyPr wrap="none" lIns="0" tIns="0" rIns="0" bIns="0">
              <a:spAutoFit/>
            </a:bodyPr>
            <a:lstStyle/>
            <a:p>
              <a:r>
                <a:rPr lang="es-MX" sz="2300" i="1">
                  <a:solidFill>
                    <a:srgbClr val="000000"/>
                  </a:solidFill>
                  <a:effectLst/>
                  <a:latin typeface="Times New Roman" pitchFamily="18" charset="0"/>
                </a:rPr>
                <a:t>lim</a:t>
              </a:r>
              <a:endParaRPr lang="es-MX">
                <a:effectLst>
                  <a:outerShdw blurRad="38100" dist="38100" dir="2700000" algn="tl">
                    <a:srgbClr val="000000"/>
                  </a:outerShdw>
                </a:effectLst>
              </a:endParaRPr>
            </a:p>
          </p:txBody>
        </p:sp>
        <p:sp>
          <p:nvSpPr>
            <p:cNvPr id="98382" name="Rectangle 78"/>
            <p:cNvSpPr>
              <a:spLocks noChangeArrowheads="1"/>
            </p:cNvSpPr>
            <p:nvPr/>
          </p:nvSpPr>
          <p:spPr bwMode="auto">
            <a:xfrm>
              <a:off x="2547" y="3417"/>
              <a:ext cx="52" cy="125"/>
            </a:xfrm>
            <a:prstGeom prst="rect">
              <a:avLst/>
            </a:prstGeom>
            <a:noFill/>
            <a:ln w="9525">
              <a:noFill/>
              <a:miter lim="800000"/>
              <a:headEnd/>
              <a:tailEnd/>
            </a:ln>
          </p:spPr>
          <p:txBody>
            <a:bodyPr wrap="none" lIns="0" tIns="0" rIns="0" bIns="0">
              <a:spAutoFit/>
            </a:bodyPr>
            <a:lstStyle/>
            <a:p>
              <a:r>
                <a:rPr lang="es-MX" sz="1300" i="1">
                  <a:solidFill>
                    <a:srgbClr val="000000"/>
                  </a:solidFill>
                  <a:effectLst/>
                  <a:latin typeface="Times New Roman" pitchFamily="18" charset="0"/>
                </a:rPr>
                <a:t>p</a:t>
              </a:r>
              <a:endParaRPr lang="es-MX">
                <a:effectLst>
                  <a:outerShdw blurRad="38100" dist="38100" dir="2700000" algn="tl">
                    <a:srgbClr val="000000"/>
                  </a:outerShdw>
                </a:effectLst>
              </a:endParaRPr>
            </a:p>
          </p:txBody>
        </p:sp>
        <p:sp>
          <p:nvSpPr>
            <p:cNvPr id="98383" name="Rectangle 79"/>
            <p:cNvSpPr>
              <a:spLocks noChangeArrowheads="1"/>
            </p:cNvSpPr>
            <p:nvPr/>
          </p:nvSpPr>
          <p:spPr bwMode="auto">
            <a:xfrm>
              <a:off x="3362" y="3190"/>
              <a:ext cx="92" cy="221"/>
            </a:xfrm>
            <a:prstGeom prst="rect">
              <a:avLst/>
            </a:prstGeom>
            <a:noFill/>
            <a:ln w="9525">
              <a:noFill/>
              <a:miter lim="800000"/>
              <a:headEnd/>
              <a:tailEnd/>
            </a:ln>
          </p:spPr>
          <p:txBody>
            <a:bodyPr wrap="none" lIns="0" tIns="0" rIns="0" bIns="0">
              <a:spAutoFit/>
            </a:bodyPr>
            <a:lstStyle/>
            <a:p>
              <a:r>
                <a:rPr lang="es-MX" sz="2300">
                  <a:solidFill>
                    <a:srgbClr val="000000"/>
                  </a:solidFill>
                  <a:effectLst/>
                  <a:latin typeface="Times New Roman" pitchFamily="18" charset="0"/>
                </a:rPr>
                <a:t>1</a:t>
              </a:r>
              <a:endParaRPr lang="es-MX">
                <a:effectLst>
                  <a:outerShdw blurRad="38100" dist="38100" dir="2700000" algn="tl">
                    <a:srgbClr val="000000"/>
                  </a:outerShdw>
                </a:effectLst>
              </a:endParaRPr>
            </a:p>
          </p:txBody>
        </p:sp>
        <p:sp>
          <p:nvSpPr>
            <p:cNvPr id="98384" name="Rectangle 80"/>
            <p:cNvSpPr>
              <a:spLocks noChangeArrowheads="1"/>
            </p:cNvSpPr>
            <p:nvPr/>
          </p:nvSpPr>
          <p:spPr bwMode="auto">
            <a:xfrm>
              <a:off x="3105" y="3304"/>
              <a:ext cx="61" cy="221"/>
            </a:xfrm>
            <a:prstGeom prst="rect">
              <a:avLst/>
            </a:prstGeom>
            <a:noFill/>
            <a:ln w="9525">
              <a:noFill/>
              <a:miter lim="800000"/>
              <a:headEnd/>
              <a:tailEnd/>
            </a:ln>
          </p:spPr>
          <p:txBody>
            <a:bodyPr wrap="none" lIns="0" tIns="0" rIns="0" bIns="0">
              <a:spAutoFit/>
            </a:bodyPr>
            <a:lstStyle/>
            <a:p>
              <a:r>
                <a:rPr lang="es-MX" sz="2300">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85" name="Rectangle 81"/>
            <p:cNvSpPr>
              <a:spLocks noChangeArrowheads="1"/>
            </p:cNvSpPr>
            <p:nvPr/>
          </p:nvSpPr>
          <p:spPr bwMode="auto">
            <a:xfrm>
              <a:off x="2918" y="3304"/>
              <a:ext cx="61" cy="221"/>
            </a:xfrm>
            <a:prstGeom prst="rect">
              <a:avLst/>
            </a:prstGeom>
            <a:noFill/>
            <a:ln w="9525">
              <a:noFill/>
              <a:miter lim="800000"/>
              <a:headEnd/>
              <a:tailEnd/>
            </a:ln>
          </p:spPr>
          <p:txBody>
            <a:bodyPr wrap="none" lIns="0" tIns="0" rIns="0" bIns="0">
              <a:spAutoFit/>
            </a:bodyPr>
            <a:lstStyle/>
            <a:p>
              <a:r>
                <a:rPr lang="es-MX" sz="2300">
                  <a:solidFill>
                    <a:srgbClr val="000000"/>
                  </a:solidFill>
                  <a:effectLst/>
                  <a:latin typeface="Times New Roman" pitchFamily="18" charset="0"/>
                </a:rPr>
                <a:t>(</a:t>
              </a:r>
              <a:endParaRPr lang="es-MX">
                <a:effectLst>
                  <a:outerShdw blurRad="38100" dist="38100" dir="2700000" algn="tl">
                    <a:srgbClr val="000000"/>
                  </a:outerShdw>
                </a:effectLst>
              </a:endParaRPr>
            </a:p>
          </p:txBody>
        </p:sp>
        <p:sp>
          <p:nvSpPr>
            <p:cNvPr id="98386" name="Rectangle 82"/>
            <p:cNvSpPr>
              <a:spLocks noChangeArrowheads="1"/>
            </p:cNvSpPr>
            <p:nvPr/>
          </p:nvSpPr>
          <p:spPr bwMode="auto">
            <a:xfrm>
              <a:off x="3228" y="3283"/>
              <a:ext cx="101" cy="221"/>
            </a:xfrm>
            <a:prstGeom prst="rect">
              <a:avLst/>
            </a:prstGeom>
            <a:noFill/>
            <a:ln w="9525">
              <a:noFill/>
              <a:miter lim="800000"/>
              <a:headEnd/>
              <a:tailEnd/>
            </a:ln>
          </p:spPr>
          <p:txBody>
            <a:bodyPr wrap="none" lIns="0" tIns="0" rIns="0" bIns="0">
              <a:spAutoFit/>
            </a:bodyPr>
            <a:lstStyle/>
            <a:p>
              <a:r>
                <a:rPr lang="es-MX" sz="2300">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87" name="Rectangle 83"/>
            <p:cNvSpPr>
              <a:spLocks noChangeArrowheads="1"/>
            </p:cNvSpPr>
            <p:nvPr/>
          </p:nvSpPr>
          <p:spPr bwMode="auto">
            <a:xfrm>
              <a:off x="2724" y="3405"/>
              <a:ext cx="74" cy="125"/>
            </a:xfrm>
            <a:prstGeom prst="rect">
              <a:avLst/>
            </a:prstGeom>
            <a:noFill/>
            <a:ln w="9525">
              <a:noFill/>
              <a:miter lim="800000"/>
              <a:headEnd/>
              <a:tailEnd/>
            </a:ln>
          </p:spPr>
          <p:txBody>
            <a:bodyPr wrap="none" lIns="0" tIns="0" rIns="0" bIns="0">
              <a:spAutoFit/>
            </a:bodyPr>
            <a:lstStyle/>
            <a:p>
              <a:r>
                <a:rPr lang="es-MX" sz="1300">
                  <a:solidFill>
                    <a:srgbClr val="000000"/>
                  </a:solidFill>
                  <a:effectLst/>
                  <a:latin typeface="Symbol" pitchFamily="18" charset="2"/>
                </a:rPr>
                <a:t>¥</a:t>
              </a:r>
              <a:endParaRPr lang="es-MX">
                <a:effectLst>
                  <a:outerShdw blurRad="38100" dist="38100" dir="2700000" algn="tl">
                    <a:srgbClr val="000000"/>
                  </a:outerShdw>
                </a:effectLst>
              </a:endParaRPr>
            </a:p>
          </p:txBody>
        </p:sp>
        <p:sp>
          <p:nvSpPr>
            <p:cNvPr id="98388" name="Rectangle 84"/>
            <p:cNvSpPr>
              <a:spLocks noChangeArrowheads="1"/>
            </p:cNvSpPr>
            <p:nvPr/>
          </p:nvSpPr>
          <p:spPr bwMode="auto">
            <a:xfrm>
              <a:off x="2617" y="3405"/>
              <a:ext cx="103" cy="125"/>
            </a:xfrm>
            <a:prstGeom prst="rect">
              <a:avLst/>
            </a:prstGeom>
            <a:noFill/>
            <a:ln w="9525">
              <a:noFill/>
              <a:miter lim="800000"/>
              <a:headEnd/>
              <a:tailEnd/>
            </a:ln>
          </p:spPr>
          <p:txBody>
            <a:bodyPr wrap="none" lIns="0" tIns="0" rIns="0" bIns="0">
              <a:spAutoFit/>
            </a:bodyPr>
            <a:lstStyle/>
            <a:p>
              <a:r>
                <a:rPr lang="es-MX" sz="1300">
                  <a:solidFill>
                    <a:srgbClr val="000000"/>
                  </a:solidFill>
                  <a:effectLst/>
                  <a:latin typeface="Symbol" pitchFamily="18" charset="2"/>
                </a:rPr>
                <a:t>®</a:t>
              </a:r>
              <a:endParaRPr lang="es-MX">
                <a:effectLst>
                  <a:outerShdw blurRad="38100" dist="38100" dir="2700000" algn="tl">
                    <a:srgbClr val="000000"/>
                  </a:outerShdw>
                </a:effectLst>
              </a:endParaRPr>
            </a:p>
          </p:txBody>
        </p:sp>
      </p:grpSp>
      <p:sp>
        <p:nvSpPr>
          <p:cNvPr id="98422" name="Line 118"/>
          <p:cNvSpPr>
            <a:spLocks noChangeShapeType="1"/>
          </p:cNvSpPr>
          <p:nvPr/>
        </p:nvSpPr>
        <p:spPr bwMode="auto">
          <a:xfrm>
            <a:off x="3886200" y="4114800"/>
            <a:ext cx="762000" cy="0"/>
          </a:xfrm>
          <a:prstGeom prst="line">
            <a:avLst/>
          </a:prstGeom>
          <a:noFill/>
          <a:ln w="0">
            <a:solidFill>
              <a:srgbClr val="000000"/>
            </a:solidFill>
            <a:round/>
            <a:headEnd/>
            <a:tailEnd/>
          </a:ln>
        </p:spPr>
        <p:txBody>
          <a:bodyPr/>
          <a:lstStyle/>
          <a:p>
            <a:endParaRPr lang="es-MX"/>
          </a:p>
        </p:txBody>
      </p:sp>
    </p:spTree>
  </p:cSld>
  <p:clrMapOvr>
    <a:masterClrMapping/>
  </p:clrMapOvr>
  <p:transition spd="med">
    <p:pull dir="d"/>
    <p:sndAc>
      <p:stSnd>
        <p:snd r:embed="rId3" name="CLIC.WAV"/>
      </p:stSnd>
    </p:sndAc>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p:nvPr>
        </p:nvSpPr>
        <p:spPr/>
        <p:txBody>
          <a:bodyPr/>
          <a:lstStyle/>
          <a:p>
            <a:r>
              <a:rPr lang="es-MX"/>
              <a:t>Ley de Amdahl</a:t>
            </a:r>
          </a:p>
        </p:txBody>
      </p:sp>
      <p:sp>
        <p:nvSpPr>
          <p:cNvPr id="5" name="3 Marcador de número de diapositiva"/>
          <p:cNvSpPr>
            <a:spLocks noGrp="1"/>
          </p:cNvSpPr>
          <p:nvPr>
            <p:ph type="sldNum" sz="quarter" idx="11"/>
          </p:nvPr>
        </p:nvSpPr>
        <p:spPr/>
        <p:txBody>
          <a:bodyPr/>
          <a:lstStyle/>
          <a:p>
            <a:fld id="{BD199633-5D5A-4AA8-841C-4AC3CC042108}" type="slidenum">
              <a:rPr lang="zh-CN" altLang="en-US"/>
              <a:pPr/>
              <a:t>44</a:t>
            </a:fld>
            <a:endParaRPr lang="en-US" altLang="zh-CN"/>
          </a:p>
        </p:txBody>
      </p:sp>
      <p:pic>
        <p:nvPicPr>
          <p:cNvPr id="100358" name="Picture 6" descr="amdahl"/>
          <p:cNvPicPr>
            <a:picLocks noChangeAspect="1" noChangeArrowheads="1"/>
          </p:cNvPicPr>
          <p:nvPr/>
        </p:nvPicPr>
        <p:blipFill>
          <a:blip r:embed="rId3" cstate="print"/>
          <a:srcRect/>
          <a:stretch>
            <a:fillRect/>
          </a:stretch>
        </p:blipFill>
        <p:spPr bwMode="auto">
          <a:xfrm>
            <a:off x="990600" y="762000"/>
            <a:ext cx="7086600" cy="5314950"/>
          </a:xfrm>
          <a:prstGeom prst="rect">
            <a:avLst/>
          </a:prstGeom>
          <a:noFill/>
        </p:spPr>
      </p:pic>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p:txBody>
          <a:bodyPr/>
          <a:lstStyle/>
          <a:p>
            <a:r>
              <a:rPr lang="es-MX"/>
              <a:t>Aceleración (Simple)</a:t>
            </a:r>
          </a:p>
        </p:txBody>
      </p:sp>
      <p:sp>
        <p:nvSpPr>
          <p:cNvPr id="134147" name="Rectangle 3"/>
          <p:cNvSpPr>
            <a:spLocks noGrp="1" noChangeArrowheads="1"/>
          </p:cNvSpPr>
          <p:nvPr>
            <p:ph idx="1"/>
          </p:nvPr>
        </p:nvSpPr>
        <p:spPr/>
        <p:txBody>
          <a:bodyPr/>
          <a:lstStyle/>
          <a:p>
            <a:r>
              <a:rPr lang="es-MX"/>
              <a:t>Medir que tanto se acelera la ejecución de cómputo vs. el mejor código serial</a:t>
            </a:r>
          </a:p>
          <a:p>
            <a:pPr lvl="2"/>
            <a:r>
              <a:rPr lang="es-MX"/>
              <a:t>Tiempo serial dividido entre el tiempo paralelo</a:t>
            </a:r>
          </a:p>
          <a:p>
            <a:r>
              <a:rPr lang="es-MX"/>
              <a:t>Ejemplo: </a:t>
            </a:r>
            <a:r>
              <a:rPr lang="es-MX" i="1"/>
              <a:t>Pintar una barda de tablitas</a:t>
            </a:r>
          </a:p>
          <a:p>
            <a:pPr lvl="2"/>
            <a:r>
              <a:rPr lang="es-MX"/>
              <a:t>30 minutos de preparación (serial)</a:t>
            </a:r>
          </a:p>
          <a:p>
            <a:pPr lvl="2"/>
            <a:r>
              <a:rPr lang="es-MX"/>
              <a:t>Un minuto para pintar una tabla</a:t>
            </a:r>
          </a:p>
          <a:p>
            <a:pPr lvl="2"/>
            <a:r>
              <a:rPr lang="es-MX"/>
              <a:t>30 minutos para limpiar (serial) </a:t>
            </a:r>
          </a:p>
          <a:p>
            <a:pPr lvl="1"/>
            <a:endParaRPr lang="es-MX"/>
          </a:p>
          <a:p>
            <a:r>
              <a:rPr lang="es-MX"/>
              <a:t>Por lo tanto, 300 tablas toman 360 minutos (tiempo serial)</a:t>
            </a:r>
          </a:p>
        </p:txBody>
      </p:sp>
      <p:sp>
        <p:nvSpPr>
          <p:cNvPr id="9" name="4 Marcador de número de diapositiva"/>
          <p:cNvSpPr>
            <a:spLocks noGrp="1"/>
          </p:cNvSpPr>
          <p:nvPr>
            <p:ph type="sldNum" sz="quarter" idx="11"/>
          </p:nvPr>
        </p:nvSpPr>
        <p:spPr/>
        <p:txBody>
          <a:bodyPr/>
          <a:lstStyle/>
          <a:p>
            <a:fld id="{2D7154E6-2E4F-4A50-B237-4D13409A5B53}" type="slidenum">
              <a:rPr lang="zh-CN" altLang="en-US"/>
              <a:pPr/>
              <a:t>45</a:t>
            </a:fld>
            <a:endParaRPr lang="en-US" altLang="zh-CN"/>
          </a:p>
        </p:txBody>
      </p:sp>
      <p:pic>
        <p:nvPicPr>
          <p:cNvPr id="134148" name="Picture 4" descr="MCj02908920000[1]"/>
          <p:cNvPicPr>
            <a:picLocks noChangeAspect="1" noChangeArrowheads="1"/>
          </p:cNvPicPr>
          <p:nvPr/>
        </p:nvPicPr>
        <p:blipFill>
          <a:blip r:embed="rId3" cstate="print"/>
          <a:srcRect/>
          <a:stretch>
            <a:fillRect/>
          </a:stretch>
        </p:blipFill>
        <p:spPr bwMode="auto">
          <a:xfrm>
            <a:off x="7234238" y="3571875"/>
            <a:ext cx="1135062" cy="811213"/>
          </a:xfrm>
          <a:prstGeom prst="rect">
            <a:avLst/>
          </a:prstGeom>
          <a:noFill/>
        </p:spPr>
      </p:pic>
      <p:pic>
        <p:nvPicPr>
          <p:cNvPr id="134149" name="Picture 5" descr="MCj04046610000[1]"/>
          <p:cNvPicPr>
            <a:picLocks noChangeAspect="1" noChangeArrowheads="1"/>
          </p:cNvPicPr>
          <p:nvPr/>
        </p:nvPicPr>
        <p:blipFill>
          <a:blip r:embed="rId4" cstate="print"/>
          <a:srcRect/>
          <a:stretch>
            <a:fillRect/>
          </a:stretch>
        </p:blipFill>
        <p:spPr bwMode="auto">
          <a:xfrm>
            <a:off x="1762125" y="5000625"/>
            <a:ext cx="1143000" cy="990600"/>
          </a:xfrm>
          <a:prstGeom prst="rect">
            <a:avLst/>
          </a:prstGeom>
          <a:noFill/>
        </p:spPr>
      </p:pic>
      <p:pic>
        <p:nvPicPr>
          <p:cNvPr id="134150" name="Picture 6" descr="MCj03541260000[1]"/>
          <p:cNvPicPr>
            <a:picLocks noChangeAspect="1" noChangeArrowheads="1"/>
          </p:cNvPicPr>
          <p:nvPr/>
        </p:nvPicPr>
        <p:blipFill>
          <a:blip r:embed="rId5" cstate="print"/>
          <a:srcRect/>
          <a:stretch>
            <a:fillRect/>
          </a:stretch>
        </p:blipFill>
        <p:spPr bwMode="auto">
          <a:xfrm>
            <a:off x="5843588" y="2266950"/>
            <a:ext cx="1174750" cy="1209675"/>
          </a:xfrm>
          <a:prstGeom prst="rect">
            <a:avLst/>
          </a:prstGeom>
          <a:noFill/>
        </p:spPr>
      </p:pic>
      <p:sp>
        <p:nvSpPr>
          <p:cNvPr id="134151" name="Rectangle 7"/>
          <p:cNvSpPr>
            <a:spLocks noChangeArrowheads="1"/>
          </p:cNvSpPr>
          <p:nvPr/>
        </p:nvSpPr>
        <p:spPr bwMode="auto">
          <a:xfrm>
            <a:off x="104775" y="87313"/>
            <a:ext cx="2659063" cy="182562"/>
          </a:xfrm>
          <a:prstGeom prst="rect">
            <a:avLst/>
          </a:prstGeom>
          <a:noFill/>
          <a:ln w="9525">
            <a:noFill/>
            <a:miter lim="800000"/>
            <a:headEnd/>
            <a:tailEnd/>
          </a:ln>
          <a:effectLst/>
        </p:spPr>
        <p:txBody>
          <a:bodyPr lIns="0" tIns="0" rIns="0" bIns="0">
            <a:spAutoFit/>
          </a:bodyPr>
          <a:lstStyle/>
          <a:p>
            <a:pPr algn="l" eaLnBrk="1" hangingPunct="1">
              <a:spcBef>
                <a:spcPct val="60000"/>
              </a:spcBef>
            </a:pPr>
            <a:r>
              <a:rPr lang="en-US" sz="1200">
                <a:solidFill>
                  <a:srgbClr val="FFFFFF"/>
                </a:solidFill>
                <a:effectLst/>
                <a:latin typeface="Verdana" pitchFamily="34" charset="0"/>
              </a:rPr>
              <a:t>Speedup and Efficiency</a:t>
            </a:r>
          </a:p>
        </p:txBody>
      </p:sp>
    </p:spTree>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697" name="Rectangle 649"/>
          <p:cNvSpPr>
            <a:spLocks noGrp="1" noChangeArrowheads="1"/>
          </p:cNvSpPr>
          <p:nvPr>
            <p:ph type="title"/>
          </p:nvPr>
        </p:nvSpPr>
        <p:spPr/>
        <p:txBody>
          <a:bodyPr/>
          <a:lstStyle/>
          <a:p>
            <a:r>
              <a:rPr lang="es-MX"/>
              <a:t>Calculando Aceleración</a:t>
            </a:r>
          </a:p>
        </p:txBody>
      </p:sp>
      <p:graphicFrame>
        <p:nvGraphicFramePr>
          <p:cNvPr id="130732" name="Group 684"/>
          <p:cNvGraphicFramePr>
            <a:graphicFrameLocks noGrp="1"/>
          </p:cNvGraphicFramePr>
          <p:nvPr>
            <p:ph sz="half" idx="1"/>
          </p:nvPr>
        </p:nvGraphicFramePr>
        <p:xfrm>
          <a:off x="455613" y="1371600"/>
          <a:ext cx="5183187" cy="2609851"/>
        </p:xfrm>
        <a:graphic>
          <a:graphicData uri="http://schemas.openxmlformats.org/drawingml/2006/table">
            <a:tbl>
              <a:tblPr/>
              <a:tblGrid>
                <a:gridCol w="1485900"/>
                <a:gridCol w="2325687"/>
                <a:gridCol w="1371600"/>
              </a:tblGrid>
              <a:tr h="657225">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Numero de pintores</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02203A"/>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Tiempo</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02203A"/>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Aceleración</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02203A"/>
                    </a:solidFill>
                  </a:tcPr>
                </a:tc>
              </a:tr>
              <a:tr h="381000">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CC00CC"/>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30 + 300 + 30 = 360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CC00CC"/>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1.0X</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CC00CC"/>
                    </a:solidFill>
                  </a:tcPr>
                </a:tc>
              </a:tr>
              <a:tr h="417513">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30 + 150 + 30 = 210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1.7X</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r>
              <a:tr h="398463">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10</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33CC33"/>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30 + 30 + 30 =   90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33CC33"/>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4.0X</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33CC33"/>
                    </a:solidFill>
                  </a:tcPr>
                </a:tc>
              </a:tr>
              <a:tr h="377825">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rgbClr val="02203A"/>
                          </a:solidFill>
                          <a:effectLst/>
                          <a:latin typeface="Verdana" pitchFamily="34" charset="0"/>
                        </a:rPr>
                        <a:t>100</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FF00"/>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rgbClr val="02203A"/>
                          </a:solidFill>
                          <a:effectLst/>
                          <a:latin typeface="Verdana" pitchFamily="34" charset="0"/>
                        </a:rPr>
                        <a:t>30 + 3 + 30 =   63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rgbClr val="02203A"/>
                          </a:solidFill>
                          <a:effectLst/>
                          <a:latin typeface="Verdana" pitchFamily="34" charset="0"/>
                        </a:rPr>
                        <a:t>5.7X</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FF00"/>
                    </a:solidFill>
                  </a:tcPr>
                </a:tc>
              </a:tr>
              <a:tr h="377825">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Infinito</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rgbClr val="FF9900"/>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30 + 0 + 30 =   60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rgbClr val="FF9900"/>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400" b="1" i="0" u="none" strike="noStrike" cap="none" normalizeH="0" baseline="0" smtClean="0">
                          <a:ln>
                            <a:noFill/>
                          </a:ln>
                          <a:solidFill>
                            <a:schemeClr val="tx1"/>
                          </a:solidFill>
                          <a:effectLst/>
                          <a:latin typeface="Verdana" pitchFamily="34" charset="0"/>
                        </a:rPr>
                        <a:t>6.0X</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rgbClr val="FF9900"/>
                    </a:solidFill>
                  </a:tcPr>
                </a:tc>
              </a:tr>
            </a:tbl>
          </a:graphicData>
        </a:graphic>
      </p:graphicFrame>
      <p:sp>
        <p:nvSpPr>
          <p:cNvPr id="130698" name="Rectangle 650"/>
          <p:cNvSpPr>
            <a:spLocks noGrp="1" noChangeArrowheads="1"/>
          </p:cNvSpPr>
          <p:nvPr>
            <p:ph type="body" sz="half" idx="2"/>
          </p:nvPr>
        </p:nvSpPr>
        <p:spPr>
          <a:xfrm>
            <a:off x="455613" y="4187825"/>
            <a:ext cx="7610475" cy="1603375"/>
          </a:xfrm>
        </p:spPr>
        <p:txBody>
          <a:bodyPr/>
          <a:lstStyle/>
          <a:p>
            <a:pPr>
              <a:lnSpc>
                <a:spcPct val="85000"/>
              </a:lnSpc>
            </a:pPr>
            <a:r>
              <a:rPr lang="es-MX"/>
              <a:t/>
            </a:r>
            <a:br>
              <a:rPr lang="es-MX"/>
            </a:br>
            <a:r>
              <a:rPr lang="es-MX"/>
              <a:t>Que pasa si el dueño de la barda usa un spray para pintar 300 tablas en una hora ?</a:t>
            </a:r>
          </a:p>
          <a:p>
            <a:pPr lvl="1">
              <a:lnSpc>
                <a:spcPct val="85000"/>
              </a:lnSpc>
            </a:pPr>
            <a:r>
              <a:rPr lang="es-MX" sz="1800"/>
              <a:t>Mejor algoritmo serial</a:t>
            </a:r>
          </a:p>
          <a:p>
            <a:pPr lvl="1">
              <a:lnSpc>
                <a:spcPct val="85000"/>
              </a:lnSpc>
            </a:pPr>
            <a:r>
              <a:rPr lang="es-MX" sz="1800"/>
              <a:t>Si no hay sprays disponibles para varios pintores, cuál es la máxima paralelización?</a:t>
            </a:r>
          </a:p>
        </p:txBody>
      </p:sp>
      <p:sp>
        <p:nvSpPr>
          <p:cNvPr id="685" name="5 Marcador de número de diapositiva"/>
          <p:cNvSpPr>
            <a:spLocks noGrp="1"/>
          </p:cNvSpPr>
          <p:nvPr>
            <p:ph type="sldNum" sz="quarter" idx="11"/>
          </p:nvPr>
        </p:nvSpPr>
        <p:spPr/>
        <p:txBody>
          <a:bodyPr/>
          <a:lstStyle/>
          <a:p>
            <a:fld id="{3804B3CC-376D-4F37-AC93-FAACF9A8D495}" type="slidenum">
              <a:rPr lang="zh-CN" altLang="en-US"/>
              <a:pPr/>
              <a:t>46</a:t>
            </a:fld>
            <a:endParaRPr lang="en-US" altLang="zh-CN"/>
          </a:p>
        </p:txBody>
      </p:sp>
      <p:grpSp>
        <p:nvGrpSpPr>
          <p:cNvPr id="130050" name="Group 2"/>
          <p:cNvGrpSpPr>
            <a:grpSpLocks/>
          </p:cNvGrpSpPr>
          <p:nvPr/>
        </p:nvGrpSpPr>
        <p:grpSpPr bwMode="auto">
          <a:xfrm>
            <a:off x="8229600" y="-15875"/>
            <a:ext cx="914400" cy="6918325"/>
            <a:chOff x="5044" y="-841"/>
            <a:chExt cx="812" cy="4358"/>
          </a:xfrm>
        </p:grpSpPr>
        <p:grpSp>
          <p:nvGrpSpPr>
            <p:cNvPr id="130051" name="Group 3"/>
            <p:cNvGrpSpPr>
              <a:grpSpLocks/>
            </p:cNvGrpSpPr>
            <p:nvPr/>
          </p:nvGrpSpPr>
          <p:grpSpPr bwMode="auto">
            <a:xfrm rot="-5400000">
              <a:off x="3997" y="206"/>
              <a:ext cx="2905" cy="812"/>
              <a:chOff x="1783" y="3281"/>
              <a:chExt cx="2905" cy="812"/>
            </a:xfrm>
          </p:grpSpPr>
          <p:grpSp>
            <p:nvGrpSpPr>
              <p:cNvPr id="130052" name="Group 4"/>
              <p:cNvGrpSpPr>
                <a:grpSpLocks/>
              </p:cNvGrpSpPr>
              <p:nvPr/>
            </p:nvGrpSpPr>
            <p:grpSpPr bwMode="auto">
              <a:xfrm>
                <a:off x="1783" y="3281"/>
                <a:ext cx="1452" cy="806"/>
                <a:chOff x="1783" y="3281"/>
                <a:chExt cx="1452" cy="806"/>
              </a:xfrm>
            </p:grpSpPr>
            <p:grpSp>
              <p:nvGrpSpPr>
                <p:cNvPr id="130053" name="Group 5"/>
                <p:cNvGrpSpPr>
                  <a:grpSpLocks/>
                </p:cNvGrpSpPr>
                <p:nvPr/>
              </p:nvGrpSpPr>
              <p:grpSpPr bwMode="auto">
                <a:xfrm>
                  <a:off x="1783" y="3281"/>
                  <a:ext cx="726" cy="803"/>
                  <a:chOff x="1783" y="3281"/>
                  <a:chExt cx="726" cy="803"/>
                </a:xfrm>
              </p:grpSpPr>
              <p:grpSp>
                <p:nvGrpSpPr>
                  <p:cNvPr id="130054" name="Group 6"/>
                  <p:cNvGrpSpPr>
                    <a:grpSpLocks/>
                  </p:cNvGrpSpPr>
                  <p:nvPr/>
                </p:nvGrpSpPr>
                <p:grpSpPr bwMode="auto">
                  <a:xfrm>
                    <a:off x="1783" y="3281"/>
                    <a:ext cx="363" cy="799"/>
                    <a:chOff x="1783" y="3281"/>
                    <a:chExt cx="363" cy="799"/>
                  </a:xfrm>
                </p:grpSpPr>
                <p:grpSp>
                  <p:nvGrpSpPr>
                    <p:cNvPr id="130055" name="Group 7"/>
                    <p:cNvGrpSpPr>
                      <a:grpSpLocks/>
                    </p:cNvGrpSpPr>
                    <p:nvPr/>
                  </p:nvGrpSpPr>
                  <p:grpSpPr bwMode="auto">
                    <a:xfrm>
                      <a:off x="1783" y="3281"/>
                      <a:ext cx="178" cy="797"/>
                      <a:chOff x="1783" y="3281"/>
                      <a:chExt cx="178" cy="797"/>
                    </a:xfrm>
                  </p:grpSpPr>
                  <p:sp>
                    <p:nvSpPr>
                      <p:cNvPr id="130056" name="Freeform 8"/>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057" name="Freeform 9"/>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058" name="Freeform 10"/>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059" name="Freeform 11"/>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060" name="Freeform 12"/>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061" name="Freeform 13"/>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062" name="Freeform 14"/>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063" name="Freeform 15"/>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064" name="Freeform 16"/>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065" name="Freeform 17"/>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066" name="Freeform 18"/>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067" name="Freeform 19"/>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068" name="Freeform 20"/>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069" name="Freeform 21"/>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070" name="Freeform 22"/>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071" name="Freeform 23"/>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072" name="Freeform 24"/>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073" name="Freeform 25"/>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074" name="Freeform 26"/>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075" name="Freeform 27"/>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076" name="Freeform 28"/>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077" name="Freeform 29"/>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078" name="Freeform 30"/>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079" name="Freeform 31"/>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080" name="Freeform 32"/>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081" name="Group 33"/>
                    <p:cNvGrpSpPr>
                      <a:grpSpLocks/>
                    </p:cNvGrpSpPr>
                    <p:nvPr/>
                  </p:nvGrpSpPr>
                  <p:grpSpPr bwMode="auto">
                    <a:xfrm>
                      <a:off x="1968" y="3283"/>
                      <a:ext cx="178" cy="797"/>
                      <a:chOff x="1783" y="3281"/>
                      <a:chExt cx="178" cy="797"/>
                    </a:xfrm>
                  </p:grpSpPr>
                  <p:sp>
                    <p:nvSpPr>
                      <p:cNvPr id="130082" name="Freeform 34"/>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083" name="Freeform 35"/>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084" name="Freeform 36"/>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085" name="Freeform 37"/>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086" name="Freeform 38"/>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087" name="Freeform 39"/>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088" name="Freeform 40"/>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089" name="Freeform 41"/>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090" name="Freeform 42"/>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091" name="Freeform 43"/>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092" name="Freeform 44"/>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093" name="Freeform 45"/>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094" name="Freeform 46"/>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095" name="Freeform 47"/>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096" name="Freeform 48"/>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097" name="Freeform 49"/>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098" name="Freeform 50"/>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099" name="Freeform 51"/>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100" name="Freeform 52"/>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101" name="Freeform 53"/>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102" name="Freeform 54"/>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103" name="Freeform 55"/>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104" name="Freeform 56"/>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105" name="Freeform 57"/>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106" name="Freeform 58"/>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nvGrpSpPr>
                  <p:cNvPr id="130107" name="Group 59"/>
                  <p:cNvGrpSpPr>
                    <a:grpSpLocks/>
                  </p:cNvGrpSpPr>
                  <p:nvPr/>
                </p:nvGrpSpPr>
                <p:grpSpPr bwMode="auto">
                  <a:xfrm>
                    <a:off x="2146" y="3285"/>
                    <a:ext cx="363" cy="799"/>
                    <a:chOff x="1783" y="3281"/>
                    <a:chExt cx="363" cy="799"/>
                  </a:xfrm>
                </p:grpSpPr>
                <p:grpSp>
                  <p:nvGrpSpPr>
                    <p:cNvPr id="130108" name="Group 60"/>
                    <p:cNvGrpSpPr>
                      <a:grpSpLocks/>
                    </p:cNvGrpSpPr>
                    <p:nvPr/>
                  </p:nvGrpSpPr>
                  <p:grpSpPr bwMode="auto">
                    <a:xfrm>
                      <a:off x="1783" y="3281"/>
                      <a:ext cx="178" cy="797"/>
                      <a:chOff x="1783" y="3281"/>
                      <a:chExt cx="178" cy="797"/>
                    </a:xfrm>
                  </p:grpSpPr>
                  <p:sp>
                    <p:nvSpPr>
                      <p:cNvPr id="130109" name="Freeform 61"/>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110" name="Freeform 62"/>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111" name="Freeform 63"/>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112" name="Freeform 64"/>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113" name="Freeform 65"/>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114" name="Freeform 66"/>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115" name="Freeform 67"/>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116" name="Freeform 68"/>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117" name="Freeform 69"/>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118" name="Freeform 70"/>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119" name="Freeform 71"/>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120" name="Freeform 72"/>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121" name="Freeform 73"/>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122" name="Freeform 74"/>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123" name="Freeform 75"/>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124" name="Freeform 76"/>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125" name="Freeform 77"/>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126" name="Freeform 78"/>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127" name="Freeform 79"/>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128" name="Freeform 80"/>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129" name="Freeform 81"/>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130" name="Freeform 82"/>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131" name="Freeform 83"/>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132" name="Freeform 84"/>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133" name="Freeform 85"/>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134" name="Group 86"/>
                    <p:cNvGrpSpPr>
                      <a:grpSpLocks/>
                    </p:cNvGrpSpPr>
                    <p:nvPr/>
                  </p:nvGrpSpPr>
                  <p:grpSpPr bwMode="auto">
                    <a:xfrm>
                      <a:off x="1968" y="3283"/>
                      <a:ext cx="178" cy="797"/>
                      <a:chOff x="1783" y="3281"/>
                      <a:chExt cx="178" cy="797"/>
                    </a:xfrm>
                  </p:grpSpPr>
                  <p:sp>
                    <p:nvSpPr>
                      <p:cNvPr id="130135" name="Freeform 87"/>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136" name="Freeform 88"/>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137" name="Freeform 89"/>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138" name="Freeform 90"/>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139" name="Freeform 91"/>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140" name="Freeform 92"/>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141" name="Freeform 93"/>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142" name="Freeform 94"/>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143" name="Freeform 95"/>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144" name="Freeform 96"/>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145" name="Freeform 97"/>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146" name="Freeform 98"/>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147" name="Freeform 99"/>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148" name="Freeform 100"/>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149" name="Freeform 101"/>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150" name="Freeform 102"/>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151" name="Freeform 103"/>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152" name="Freeform 104"/>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153" name="Freeform 105"/>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154" name="Freeform 106"/>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155" name="Freeform 107"/>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156" name="Freeform 108"/>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157" name="Freeform 109"/>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158" name="Freeform 110"/>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159" name="Freeform 111"/>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grpSp>
              <p:nvGrpSpPr>
                <p:cNvPr id="130160" name="Group 112"/>
                <p:cNvGrpSpPr>
                  <a:grpSpLocks/>
                </p:cNvGrpSpPr>
                <p:nvPr/>
              </p:nvGrpSpPr>
              <p:grpSpPr bwMode="auto">
                <a:xfrm>
                  <a:off x="2509" y="3284"/>
                  <a:ext cx="726" cy="803"/>
                  <a:chOff x="1783" y="3281"/>
                  <a:chExt cx="726" cy="803"/>
                </a:xfrm>
              </p:grpSpPr>
              <p:grpSp>
                <p:nvGrpSpPr>
                  <p:cNvPr id="130161" name="Group 113"/>
                  <p:cNvGrpSpPr>
                    <a:grpSpLocks/>
                  </p:cNvGrpSpPr>
                  <p:nvPr/>
                </p:nvGrpSpPr>
                <p:grpSpPr bwMode="auto">
                  <a:xfrm>
                    <a:off x="1783" y="3281"/>
                    <a:ext cx="363" cy="799"/>
                    <a:chOff x="1783" y="3281"/>
                    <a:chExt cx="363" cy="799"/>
                  </a:xfrm>
                </p:grpSpPr>
                <p:grpSp>
                  <p:nvGrpSpPr>
                    <p:cNvPr id="130162" name="Group 114"/>
                    <p:cNvGrpSpPr>
                      <a:grpSpLocks/>
                    </p:cNvGrpSpPr>
                    <p:nvPr/>
                  </p:nvGrpSpPr>
                  <p:grpSpPr bwMode="auto">
                    <a:xfrm>
                      <a:off x="1783" y="3281"/>
                      <a:ext cx="178" cy="797"/>
                      <a:chOff x="1783" y="3281"/>
                      <a:chExt cx="178" cy="797"/>
                    </a:xfrm>
                  </p:grpSpPr>
                  <p:sp>
                    <p:nvSpPr>
                      <p:cNvPr id="130163" name="Freeform 115"/>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164" name="Freeform 116"/>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165" name="Freeform 117"/>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166" name="Freeform 118"/>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167" name="Freeform 119"/>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168" name="Freeform 120"/>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169" name="Freeform 121"/>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170" name="Freeform 122"/>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171" name="Freeform 123"/>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172" name="Freeform 124"/>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173" name="Freeform 125"/>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174" name="Freeform 126"/>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175" name="Freeform 127"/>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176" name="Freeform 128"/>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177" name="Freeform 129"/>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178" name="Freeform 130"/>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179" name="Freeform 131"/>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180" name="Freeform 132"/>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181" name="Freeform 133"/>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182" name="Freeform 134"/>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183" name="Freeform 135"/>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184" name="Freeform 136"/>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185" name="Freeform 137"/>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186" name="Freeform 138"/>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187" name="Freeform 139"/>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188" name="Group 140"/>
                    <p:cNvGrpSpPr>
                      <a:grpSpLocks/>
                    </p:cNvGrpSpPr>
                    <p:nvPr/>
                  </p:nvGrpSpPr>
                  <p:grpSpPr bwMode="auto">
                    <a:xfrm>
                      <a:off x="1968" y="3283"/>
                      <a:ext cx="178" cy="797"/>
                      <a:chOff x="1783" y="3281"/>
                      <a:chExt cx="178" cy="797"/>
                    </a:xfrm>
                  </p:grpSpPr>
                  <p:sp>
                    <p:nvSpPr>
                      <p:cNvPr id="130189" name="Freeform 141"/>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190" name="Freeform 142"/>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191" name="Freeform 143"/>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192" name="Freeform 144"/>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193" name="Freeform 145"/>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194" name="Freeform 146"/>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195" name="Freeform 147"/>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196" name="Freeform 148"/>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197" name="Freeform 149"/>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198" name="Freeform 150"/>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199" name="Freeform 151"/>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200" name="Freeform 152"/>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201" name="Freeform 153"/>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202" name="Freeform 154"/>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203" name="Freeform 155"/>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204" name="Freeform 156"/>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205" name="Freeform 157"/>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206" name="Freeform 158"/>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207" name="Freeform 159"/>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208" name="Freeform 160"/>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209" name="Freeform 161"/>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210" name="Freeform 162"/>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211" name="Freeform 163"/>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212" name="Freeform 164"/>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213" name="Freeform 165"/>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nvGrpSpPr>
                  <p:cNvPr id="130214" name="Group 166"/>
                  <p:cNvGrpSpPr>
                    <a:grpSpLocks/>
                  </p:cNvGrpSpPr>
                  <p:nvPr/>
                </p:nvGrpSpPr>
                <p:grpSpPr bwMode="auto">
                  <a:xfrm>
                    <a:off x="2146" y="3285"/>
                    <a:ext cx="363" cy="799"/>
                    <a:chOff x="1783" y="3281"/>
                    <a:chExt cx="363" cy="799"/>
                  </a:xfrm>
                </p:grpSpPr>
                <p:grpSp>
                  <p:nvGrpSpPr>
                    <p:cNvPr id="130215" name="Group 167"/>
                    <p:cNvGrpSpPr>
                      <a:grpSpLocks/>
                    </p:cNvGrpSpPr>
                    <p:nvPr/>
                  </p:nvGrpSpPr>
                  <p:grpSpPr bwMode="auto">
                    <a:xfrm>
                      <a:off x="1783" y="3281"/>
                      <a:ext cx="178" cy="797"/>
                      <a:chOff x="1783" y="3281"/>
                      <a:chExt cx="178" cy="797"/>
                    </a:xfrm>
                  </p:grpSpPr>
                  <p:sp>
                    <p:nvSpPr>
                      <p:cNvPr id="130216" name="Freeform 168"/>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217" name="Freeform 169"/>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218" name="Freeform 170"/>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219" name="Freeform 171"/>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220" name="Freeform 172"/>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221" name="Freeform 173"/>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222" name="Freeform 174"/>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223" name="Freeform 175"/>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224" name="Freeform 176"/>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225" name="Freeform 177"/>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226" name="Freeform 178"/>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227" name="Freeform 179"/>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228" name="Freeform 180"/>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229" name="Freeform 181"/>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230" name="Freeform 182"/>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231" name="Freeform 183"/>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232" name="Freeform 184"/>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233" name="Freeform 185"/>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234" name="Freeform 186"/>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235" name="Freeform 187"/>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236" name="Freeform 188"/>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237" name="Freeform 189"/>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238" name="Freeform 190"/>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239" name="Freeform 191"/>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240" name="Freeform 192"/>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241" name="Group 193"/>
                    <p:cNvGrpSpPr>
                      <a:grpSpLocks/>
                    </p:cNvGrpSpPr>
                    <p:nvPr/>
                  </p:nvGrpSpPr>
                  <p:grpSpPr bwMode="auto">
                    <a:xfrm>
                      <a:off x="1968" y="3283"/>
                      <a:ext cx="178" cy="797"/>
                      <a:chOff x="1783" y="3281"/>
                      <a:chExt cx="178" cy="797"/>
                    </a:xfrm>
                  </p:grpSpPr>
                  <p:sp>
                    <p:nvSpPr>
                      <p:cNvPr id="130242" name="Freeform 194"/>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243" name="Freeform 195"/>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244" name="Freeform 196"/>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245" name="Freeform 197"/>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246" name="Freeform 198"/>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247" name="Freeform 199"/>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248" name="Freeform 200"/>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249" name="Freeform 201"/>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250" name="Freeform 202"/>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251" name="Freeform 203"/>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252" name="Freeform 204"/>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253" name="Freeform 205"/>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254" name="Freeform 206"/>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255" name="Freeform 207"/>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256" name="Freeform 208"/>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257" name="Freeform 209"/>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258" name="Freeform 210"/>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259" name="Freeform 211"/>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260" name="Freeform 212"/>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261" name="Freeform 213"/>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262" name="Freeform 214"/>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263" name="Freeform 215"/>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264" name="Freeform 216"/>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265" name="Freeform 217"/>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266" name="Freeform 218"/>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grpSp>
          <p:grpSp>
            <p:nvGrpSpPr>
              <p:cNvPr id="130267" name="Group 219"/>
              <p:cNvGrpSpPr>
                <a:grpSpLocks/>
              </p:cNvGrpSpPr>
              <p:nvPr/>
            </p:nvGrpSpPr>
            <p:grpSpPr bwMode="auto">
              <a:xfrm>
                <a:off x="3236" y="3287"/>
                <a:ext cx="1452" cy="806"/>
                <a:chOff x="1783" y="3281"/>
                <a:chExt cx="1452" cy="806"/>
              </a:xfrm>
            </p:grpSpPr>
            <p:grpSp>
              <p:nvGrpSpPr>
                <p:cNvPr id="130268" name="Group 220"/>
                <p:cNvGrpSpPr>
                  <a:grpSpLocks/>
                </p:cNvGrpSpPr>
                <p:nvPr/>
              </p:nvGrpSpPr>
              <p:grpSpPr bwMode="auto">
                <a:xfrm>
                  <a:off x="1783" y="3281"/>
                  <a:ext cx="726" cy="803"/>
                  <a:chOff x="1783" y="3281"/>
                  <a:chExt cx="726" cy="803"/>
                </a:xfrm>
              </p:grpSpPr>
              <p:grpSp>
                <p:nvGrpSpPr>
                  <p:cNvPr id="130269" name="Group 221"/>
                  <p:cNvGrpSpPr>
                    <a:grpSpLocks/>
                  </p:cNvGrpSpPr>
                  <p:nvPr/>
                </p:nvGrpSpPr>
                <p:grpSpPr bwMode="auto">
                  <a:xfrm>
                    <a:off x="1783" y="3281"/>
                    <a:ext cx="363" cy="799"/>
                    <a:chOff x="1783" y="3281"/>
                    <a:chExt cx="363" cy="799"/>
                  </a:xfrm>
                </p:grpSpPr>
                <p:grpSp>
                  <p:nvGrpSpPr>
                    <p:cNvPr id="130270" name="Group 222"/>
                    <p:cNvGrpSpPr>
                      <a:grpSpLocks/>
                    </p:cNvGrpSpPr>
                    <p:nvPr/>
                  </p:nvGrpSpPr>
                  <p:grpSpPr bwMode="auto">
                    <a:xfrm>
                      <a:off x="1783" y="3281"/>
                      <a:ext cx="178" cy="797"/>
                      <a:chOff x="1783" y="3281"/>
                      <a:chExt cx="178" cy="797"/>
                    </a:xfrm>
                  </p:grpSpPr>
                  <p:sp>
                    <p:nvSpPr>
                      <p:cNvPr id="130271" name="Freeform 223"/>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272" name="Freeform 224"/>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273" name="Freeform 225"/>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274" name="Freeform 226"/>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275" name="Freeform 227"/>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276" name="Freeform 228"/>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277" name="Freeform 229"/>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278" name="Freeform 230"/>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279" name="Freeform 231"/>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280" name="Freeform 232"/>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281" name="Freeform 233"/>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282" name="Freeform 234"/>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283" name="Freeform 235"/>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284" name="Freeform 236"/>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285" name="Freeform 237"/>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286" name="Freeform 238"/>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287" name="Freeform 239"/>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288" name="Freeform 240"/>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289" name="Freeform 241"/>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290" name="Freeform 242"/>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291" name="Freeform 243"/>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292" name="Freeform 244"/>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293" name="Freeform 245"/>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294" name="Freeform 246"/>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295" name="Freeform 247"/>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296" name="Group 248"/>
                    <p:cNvGrpSpPr>
                      <a:grpSpLocks/>
                    </p:cNvGrpSpPr>
                    <p:nvPr/>
                  </p:nvGrpSpPr>
                  <p:grpSpPr bwMode="auto">
                    <a:xfrm>
                      <a:off x="1968" y="3283"/>
                      <a:ext cx="178" cy="797"/>
                      <a:chOff x="1783" y="3281"/>
                      <a:chExt cx="178" cy="797"/>
                    </a:xfrm>
                  </p:grpSpPr>
                  <p:sp>
                    <p:nvSpPr>
                      <p:cNvPr id="130297" name="Freeform 249"/>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chemeClr val="tx1"/>
                      </a:solidFill>
                      <a:ln w="9525">
                        <a:noFill/>
                        <a:round/>
                        <a:headEnd/>
                        <a:tailEnd/>
                      </a:ln>
                    </p:spPr>
                    <p:txBody>
                      <a:bodyPr/>
                      <a:lstStyle/>
                      <a:p>
                        <a:endParaRPr lang="es-MX"/>
                      </a:p>
                    </p:txBody>
                  </p:sp>
                  <p:sp>
                    <p:nvSpPr>
                      <p:cNvPr id="130298" name="Freeform 250"/>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299" name="Freeform 251"/>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300" name="Freeform 252"/>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301" name="Freeform 253"/>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302" name="Freeform 254"/>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303" name="Freeform 255"/>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304" name="Freeform 256"/>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305" name="Freeform 257"/>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306" name="Freeform 258"/>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307" name="Freeform 259"/>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308" name="Freeform 260"/>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309" name="Freeform 261"/>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310" name="Freeform 262"/>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311" name="Freeform 263"/>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312" name="Freeform 264"/>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313" name="Freeform 265"/>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314" name="Freeform 266"/>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315" name="Freeform 267"/>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316" name="Freeform 268"/>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317" name="Freeform 269"/>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318" name="Freeform 270"/>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319" name="Freeform 271"/>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320" name="Freeform 272"/>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321" name="Freeform 273"/>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nvGrpSpPr>
                  <p:cNvPr id="130322" name="Group 274"/>
                  <p:cNvGrpSpPr>
                    <a:grpSpLocks/>
                  </p:cNvGrpSpPr>
                  <p:nvPr/>
                </p:nvGrpSpPr>
                <p:grpSpPr bwMode="auto">
                  <a:xfrm>
                    <a:off x="2146" y="3285"/>
                    <a:ext cx="363" cy="799"/>
                    <a:chOff x="1783" y="3281"/>
                    <a:chExt cx="363" cy="799"/>
                  </a:xfrm>
                </p:grpSpPr>
                <p:grpSp>
                  <p:nvGrpSpPr>
                    <p:cNvPr id="130323" name="Group 275"/>
                    <p:cNvGrpSpPr>
                      <a:grpSpLocks/>
                    </p:cNvGrpSpPr>
                    <p:nvPr/>
                  </p:nvGrpSpPr>
                  <p:grpSpPr bwMode="auto">
                    <a:xfrm>
                      <a:off x="1783" y="3281"/>
                      <a:ext cx="178" cy="797"/>
                      <a:chOff x="1783" y="3281"/>
                      <a:chExt cx="178" cy="797"/>
                    </a:xfrm>
                  </p:grpSpPr>
                  <p:sp>
                    <p:nvSpPr>
                      <p:cNvPr id="130324" name="Freeform 276"/>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chemeClr val="tx1"/>
                      </a:solidFill>
                      <a:ln w="9525">
                        <a:noFill/>
                        <a:round/>
                        <a:headEnd/>
                        <a:tailEnd/>
                      </a:ln>
                    </p:spPr>
                    <p:txBody>
                      <a:bodyPr/>
                      <a:lstStyle/>
                      <a:p>
                        <a:endParaRPr lang="es-MX"/>
                      </a:p>
                    </p:txBody>
                  </p:sp>
                  <p:sp>
                    <p:nvSpPr>
                      <p:cNvPr id="130325" name="Freeform 277"/>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326" name="Freeform 278"/>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327" name="Freeform 279"/>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328" name="Freeform 280"/>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329" name="Freeform 281"/>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330" name="Freeform 282"/>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331" name="Freeform 283"/>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332" name="Freeform 284"/>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333" name="Freeform 285"/>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334" name="Freeform 286"/>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335" name="Freeform 287"/>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336" name="Freeform 288"/>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337" name="Freeform 289"/>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338" name="Freeform 290"/>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339" name="Freeform 291"/>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340" name="Freeform 292"/>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341" name="Freeform 293"/>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342" name="Freeform 294"/>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343" name="Freeform 295"/>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344" name="Freeform 296"/>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345" name="Freeform 297"/>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346" name="Freeform 298"/>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347" name="Freeform 299"/>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348" name="Freeform 300"/>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349" name="Group 301"/>
                    <p:cNvGrpSpPr>
                      <a:grpSpLocks/>
                    </p:cNvGrpSpPr>
                    <p:nvPr/>
                  </p:nvGrpSpPr>
                  <p:grpSpPr bwMode="auto">
                    <a:xfrm>
                      <a:off x="1968" y="3283"/>
                      <a:ext cx="178" cy="797"/>
                      <a:chOff x="1783" y="3281"/>
                      <a:chExt cx="178" cy="797"/>
                    </a:xfrm>
                  </p:grpSpPr>
                  <p:sp>
                    <p:nvSpPr>
                      <p:cNvPr id="130350" name="Freeform 302"/>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chemeClr val="tx1"/>
                      </a:solidFill>
                      <a:ln w="9525">
                        <a:noFill/>
                        <a:round/>
                        <a:headEnd/>
                        <a:tailEnd/>
                      </a:ln>
                    </p:spPr>
                    <p:txBody>
                      <a:bodyPr/>
                      <a:lstStyle/>
                      <a:p>
                        <a:endParaRPr lang="es-MX"/>
                      </a:p>
                    </p:txBody>
                  </p:sp>
                  <p:sp>
                    <p:nvSpPr>
                      <p:cNvPr id="130351" name="Freeform 303"/>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352" name="Freeform 304"/>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353" name="Freeform 305"/>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354" name="Freeform 306"/>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355" name="Freeform 307"/>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356" name="Freeform 308"/>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357" name="Freeform 309"/>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358" name="Freeform 310"/>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359" name="Freeform 311"/>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360" name="Freeform 312"/>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361" name="Freeform 313"/>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362" name="Freeform 314"/>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363" name="Freeform 315"/>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364" name="Freeform 316"/>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365" name="Freeform 317"/>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366" name="Freeform 318"/>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367" name="Freeform 319"/>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368" name="Freeform 320"/>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369" name="Freeform 321"/>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370" name="Freeform 322"/>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371" name="Freeform 323"/>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372" name="Freeform 324"/>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373" name="Freeform 325"/>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374" name="Freeform 326"/>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grpSp>
              <p:nvGrpSpPr>
                <p:cNvPr id="130375" name="Group 327"/>
                <p:cNvGrpSpPr>
                  <a:grpSpLocks/>
                </p:cNvGrpSpPr>
                <p:nvPr/>
              </p:nvGrpSpPr>
              <p:grpSpPr bwMode="auto">
                <a:xfrm>
                  <a:off x="2509" y="3284"/>
                  <a:ext cx="726" cy="803"/>
                  <a:chOff x="1783" y="3281"/>
                  <a:chExt cx="726" cy="803"/>
                </a:xfrm>
              </p:grpSpPr>
              <p:grpSp>
                <p:nvGrpSpPr>
                  <p:cNvPr id="130376" name="Group 328"/>
                  <p:cNvGrpSpPr>
                    <a:grpSpLocks/>
                  </p:cNvGrpSpPr>
                  <p:nvPr/>
                </p:nvGrpSpPr>
                <p:grpSpPr bwMode="auto">
                  <a:xfrm>
                    <a:off x="1783" y="3281"/>
                    <a:ext cx="363" cy="799"/>
                    <a:chOff x="1783" y="3281"/>
                    <a:chExt cx="363" cy="799"/>
                  </a:xfrm>
                </p:grpSpPr>
                <p:grpSp>
                  <p:nvGrpSpPr>
                    <p:cNvPr id="130377" name="Group 329"/>
                    <p:cNvGrpSpPr>
                      <a:grpSpLocks/>
                    </p:cNvGrpSpPr>
                    <p:nvPr/>
                  </p:nvGrpSpPr>
                  <p:grpSpPr bwMode="auto">
                    <a:xfrm>
                      <a:off x="1783" y="3281"/>
                      <a:ext cx="178" cy="797"/>
                      <a:chOff x="1783" y="3281"/>
                      <a:chExt cx="178" cy="797"/>
                    </a:xfrm>
                  </p:grpSpPr>
                  <p:sp>
                    <p:nvSpPr>
                      <p:cNvPr id="130378" name="Freeform 330"/>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chemeClr val="tx1"/>
                      </a:solidFill>
                      <a:ln w="9525">
                        <a:noFill/>
                        <a:round/>
                        <a:headEnd/>
                        <a:tailEnd/>
                      </a:ln>
                    </p:spPr>
                    <p:txBody>
                      <a:bodyPr/>
                      <a:lstStyle/>
                      <a:p>
                        <a:endParaRPr lang="es-MX"/>
                      </a:p>
                    </p:txBody>
                  </p:sp>
                  <p:sp>
                    <p:nvSpPr>
                      <p:cNvPr id="130379" name="Freeform 331"/>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380" name="Freeform 332"/>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381" name="Freeform 333"/>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382" name="Freeform 334"/>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383" name="Freeform 335"/>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384" name="Freeform 336"/>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385" name="Freeform 337"/>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386" name="Freeform 338"/>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387" name="Freeform 339"/>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388" name="Freeform 340"/>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389" name="Freeform 341"/>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390" name="Freeform 342"/>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391" name="Freeform 343"/>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392" name="Freeform 344"/>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393" name="Freeform 345"/>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394" name="Freeform 346"/>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395" name="Freeform 347"/>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396" name="Freeform 348"/>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397" name="Freeform 349"/>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398" name="Freeform 350"/>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399" name="Freeform 351"/>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400" name="Freeform 352"/>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401" name="Freeform 353"/>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402" name="Freeform 354"/>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403" name="Group 355"/>
                    <p:cNvGrpSpPr>
                      <a:grpSpLocks/>
                    </p:cNvGrpSpPr>
                    <p:nvPr/>
                  </p:nvGrpSpPr>
                  <p:grpSpPr bwMode="auto">
                    <a:xfrm>
                      <a:off x="1968" y="3283"/>
                      <a:ext cx="178" cy="797"/>
                      <a:chOff x="1783" y="3281"/>
                      <a:chExt cx="178" cy="797"/>
                    </a:xfrm>
                  </p:grpSpPr>
                  <p:sp>
                    <p:nvSpPr>
                      <p:cNvPr id="130404" name="Freeform 356"/>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405" name="Freeform 357"/>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406" name="Freeform 358"/>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407" name="Freeform 359"/>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408" name="Freeform 360"/>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409" name="Freeform 361"/>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410" name="Freeform 362"/>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411" name="Freeform 363"/>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412" name="Freeform 364"/>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413" name="Freeform 365"/>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414" name="Freeform 366"/>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415" name="Freeform 367"/>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416" name="Freeform 368"/>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417" name="Freeform 369"/>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418" name="Freeform 370"/>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419" name="Freeform 371"/>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420" name="Freeform 372"/>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421" name="Freeform 373"/>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422" name="Freeform 374"/>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423" name="Freeform 375"/>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424" name="Freeform 376"/>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425" name="Freeform 377"/>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426" name="Freeform 378"/>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427" name="Freeform 379"/>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428" name="Freeform 380"/>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nvGrpSpPr>
                  <p:cNvPr id="130429" name="Group 381"/>
                  <p:cNvGrpSpPr>
                    <a:grpSpLocks/>
                  </p:cNvGrpSpPr>
                  <p:nvPr/>
                </p:nvGrpSpPr>
                <p:grpSpPr bwMode="auto">
                  <a:xfrm>
                    <a:off x="2146" y="3285"/>
                    <a:ext cx="363" cy="799"/>
                    <a:chOff x="1783" y="3281"/>
                    <a:chExt cx="363" cy="799"/>
                  </a:xfrm>
                </p:grpSpPr>
                <p:grpSp>
                  <p:nvGrpSpPr>
                    <p:cNvPr id="130430" name="Group 382"/>
                    <p:cNvGrpSpPr>
                      <a:grpSpLocks/>
                    </p:cNvGrpSpPr>
                    <p:nvPr/>
                  </p:nvGrpSpPr>
                  <p:grpSpPr bwMode="auto">
                    <a:xfrm>
                      <a:off x="1783" y="3281"/>
                      <a:ext cx="178" cy="797"/>
                      <a:chOff x="1783" y="3281"/>
                      <a:chExt cx="178" cy="797"/>
                    </a:xfrm>
                  </p:grpSpPr>
                  <p:sp>
                    <p:nvSpPr>
                      <p:cNvPr id="130431" name="Freeform 383"/>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432" name="Freeform 384"/>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433" name="Freeform 385"/>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434" name="Freeform 386"/>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435" name="Freeform 387"/>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436" name="Freeform 388"/>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437" name="Freeform 389"/>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438" name="Freeform 390"/>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439" name="Freeform 391"/>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440" name="Freeform 392"/>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441" name="Freeform 393"/>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442" name="Freeform 394"/>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443" name="Freeform 395"/>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444" name="Freeform 396"/>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445" name="Freeform 397"/>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446" name="Freeform 398"/>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447" name="Freeform 399"/>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448" name="Freeform 400"/>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449" name="Freeform 401"/>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450" name="Freeform 402"/>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451" name="Freeform 403"/>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452" name="Freeform 404"/>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453" name="Freeform 405"/>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454" name="Freeform 406"/>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455" name="Freeform 407"/>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456" name="Group 408"/>
                    <p:cNvGrpSpPr>
                      <a:grpSpLocks/>
                    </p:cNvGrpSpPr>
                    <p:nvPr/>
                  </p:nvGrpSpPr>
                  <p:grpSpPr bwMode="auto">
                    <a:xfrm>
                      <a:off x="1968" y="3283"/>
                      <a:ext cx="178" cy="797"/>
                      <a:chOff x="1783" y="3281"/>
                      <a:chExt cx="178" cy="797"/>
                    </a:xfrm>
                  </p:grpSpPr>
                  <p:sp>
                    <p:nvSpPr>
                      <p:cNvPr id="130457" name="Freeform 409"/>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458" name="Freeform 410"/>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459" name="Freeform 411"/>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460" name="Freeform 412"/>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461" name="Freeform 413"/>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462" name="Freeform 414"/>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463" name="Freeform 415"/>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464" name="Freeform 416"/>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465" name="Freeform 417"/>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466" name="Freeform 418"/>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467" name="Freeform 419"/>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468" name="Freeform 420"/>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469" name="Freeform 421"/>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470" name="Freeform 422"/>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471" name="Freeform 423"/>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472" name="Freeform 424"/>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473" name="Freeform 425"/>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474" name="Freeform 426"/>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475" name="Freeform 427"/>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476" name="Freeform 428"/>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477" name="Freeform 429"/>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478" name="Freeform 430"/>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479" name="Freeform 431"/>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480" name="Freeform 432"/>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481" name="Freeform 433"/>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grpSp>
        </p:grpSp>
        <p:grpSp>
          <p:nvGrpSpPr>
            <p:cNvPr id="130482" name="Group 434"/>
            <p:cNvGrpSpPr>
              <a:grpSpLocks/>
            </p:cNvGrpSpPr>
            <p:nvPr/>
          </p:nvGrpSpPr>
          <p:grpSpPr bwMode="auto">
            <a:xfrm rot="-5400000">
              <a:off x="4727" y="2388"/>
              <a:ext cx="1452" cy="806"/>
              <a:chOff x="1783" y="3281"/>
              <a:chExt cx="1452" cy="806"/>
            </a:xfrm>
          </p:grpSpPr>
          <p:grpSp>
            <p:nvGrpSpPr>
              <p:cNvPr id="130483" name="Group 435"/>
              <p:cNvGrpSpPr>
                <a:grpSpLocks/>
              </p:cNvGrpSpPr>
              <p:nvPr/>
            </p:nvGrpSpPr>
            <p:grpSpPr bwMode="auto">
              <a:xfrm>
                <a:off x="1783" y="3281"/>
                <a:ext cx="726" cy="803"/>
                <a:chOff x="1783" y="3281"/>
                <a:chExt cx="726" cy="803"/>
              </a:xfrm>
            </p:grpSpPr>
            <p:grpSp>
              <p:nvGrpSpPr>
                <p:cNvPr id="130484" name="Group 436"/>
                <p:cNvGrpSpPr>
                  <a:grpSpLocks/>
                </p:cNvGrpSpPr>
                <p:nvPr/>
              </p:nvGrpSpPr>
              <p:grpSpPr bwMode="auto">
                <a:xfrm>
                  <a:off x="1783" y="3281"/>
                  <a:ext cx="363" cy="799"/>
                  <a:chOff x="1783" y="3281"/>
                  <a:chExt cx="363" cy="799"/>
                </a:xfrm>
              </p:grpSpPr>
              <p:grpSp>
                <p:nvGrpSpPr>
                  <p:cNvPr id="130485" name="Group 437"/>
                  <p:cNvGrpSpPr>
                    <a:grpSpLocks/>
                  </p:cNvGrpSpPr>
                  <p:nvPr/>
                </p:nvGrpSpPr>
                <p:grpSpPr bwMode="auto">
                  <a:xfrm>
                    <a:off x="1783" y="3281"/>
                    <a:ext cx="178" cy="797"/>
                    <a:chOff x="1783" y="3281"/>
                    <a:chExt cx="178" cy="797"/>
                  </a:xfrm>
                </p:grpSpPr>
                <p:sp>
                  <p:nvSpPr>
                    <p:cNvPr id="130486" name="Freeform 438"/>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487" name="Freeform 439"/>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488" name="Freeform 440"/>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489" name="Freeform 441"/>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490" name="Freeform 442"/>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491" name="Freeform 443"/>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492" name="Freeform 444"/>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493" name="Freeform 445"/>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494" name="Freeform 446"/>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495" name="Freeform 447"/>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496" name="Freeform 448"/>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497" name="Freeform 449"/>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498" name="Freeform 450"/>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499" name="Freeform 451"/>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500" name="Freeform 452"/>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501" name="Freeform 453"/>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502" name="Freeform 454"/>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503" name="Freeform 455"/>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504" name="Freeform 456"/>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505" name="Freeform 457"/>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506" name="Freeform 458"/>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507" name="Freeform 459"/>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508" name="Freeform 460"/>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509" name="Freeform 461"/>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510" name="Freeform 462"/>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511" name="Group 463"/>
                  <p:cNvGrpSpPr>
                    <a:grpSpLocks/>
                  </p:cNvGrpSpPr>
                  <p:nvPr/>
                </p:nvGrpSpPr>
                <p:grpSpPr bwMode="auto">
                  <a:xfrm>
                    <a:off x="1968" y="3283"/>
                    <a:ext cx="178" cy="797"/>
                    <a:chOff x="1783" y="3281"/>
                    <a:chExt cx="178" cy="797"/>
                  </a:xfrm>
                </p:grpSpPr>
                <p:sp>
                  <p:nvSpPr>
                    <p:cNvPr id="130512" name="Freeform 464"/>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513" name="Freeform 465"/>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514" name="Freeform 466"/>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515" name="Freeform 467"/>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516" name="Freeform 468"/>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517" name="Freeform 469"/>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518" name="Freeform 470"/>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519" name="Freeform 471"/>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520" name="Freeform 472"/>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521" name="Freeform 473"/>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522" name="Freeform 474"/>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523" name="Freeform 475"/>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524" name="Freeform 476"/>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525" name="Freeform 477"/>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526" name="Freeform 478"/>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527" name="Freeform 479"/>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528" name="Freeform 480"/>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529" name="Freeform 481"/>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530" name="Freeform 482"/>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531" name="Freeform 483"/>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532" name="Freeform 484"/>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533" name="Freeform 485"/>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534" name="Freeform 486"/>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535" name="Freeform 487"/>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536" name="Freeform 488"/>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nvGrpSpPr>
                <p:cNvPr id="130537" name="Group 489"/>
                <p:cNvGrpSpPr>
                  <a:grpSpLocks/>
                </p:cNvGrpSpPr>
                <p:nvPr/>
              </p:nvGrpSpPr>
              <p:grpSpPr bwMode="auto">
                <a:xfrm>
                  <a:off x="2146" y="3285"/>
                  <a:ext cx="363" cy="799"/>
                  <a:chOff x="1783" y="3281"/>
                  <a:chExt cx="363" cy="799"/>
                </a:xfrm>
              </p:grpSpPr>
              <p:grpSp>
                <p:nvGrpSpPr>
                  <p:cNvPr id="130538" name="Group 490"/>
                  <p:cNvGrpSpPr>
                    <a:grpSpLocks/>
                  </p:cNvGrpSpPr>
                  <p:nvPr/>
                </p:nvGrpSpPr>
                <p:grpSpPr bwMode="auto">
                  <a:xfrm>
                    <a:off x="1783" y="3281"/>
                    <a:ext cx="178" cy="797"/>
                    <a:chOff x="1783" y="3281"/>
                    <a:chExt cx="178" cy="797"/>
                  </a:xfrm>
                </p:grpSpPr>
                <p:sp>
                  <p:nvSpPr>
                    <p:cNvPr id="130539" name="Freeform 491"/>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540" name="Freeform 492"/>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541" name="Freeform 493"/>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542" name="Freeform 494"/>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543" name="Freeform 495"/>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544" name="Freeform 496"/>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545" name="Freeform 497"/>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546" name="Freeform 498"/>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547" name="Freeform 499"/>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548" name="Freeform 500"/>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549" name="Freeform 501"/>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550" name="Freeform 502"/>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551" name="Freeform 503"/>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552" name="Freeform 504"/>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553" name="Freeform 505"/>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554" name="Freeform 506"/>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555" name="Freeform 507"/>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556" name="Freeform 508"/>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557" name="Freeform 509"/>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558" name="Freeform 510"/>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559" name="Freeform 511"/>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560" name="Freeform 512"/>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561" name="Freeform 513"/>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562" name="Freeform 514"/>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563" name="Freeform 515"/>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564" name="Group 516"/>
                  <p:cNvGrpSpPr>
                    <a:grpSpLocks/>
                  </p:cNvGrpSpPr>
                  <p:nvPr/>
                </p:nvGrpSpPr>
                <p:grpSpPr bwMode="auto">
                  <a:xfrm>
                    <a:off x="1968" y="3283"/>
                    <a:ext cx="178" cy="797"/>
                    <a:chOff x="1783" y="3281"/>
                    <a:chExt cx="178" cy="797"/>
                  </a:xfrm>
                </p:grpSpPr>
                <p:sp>
                  <p:nvSpPr>
                    <p:cNvPr id="130565" name="Freeform 517"/>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566" name="Freeform 518"/>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567" name="Freeform 519"/>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568" name="Freeform 520"/>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569" name="Freeform 521"/>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570" name="Freeform 522"/>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571" name="Freeform 523"/>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572" name="Freeform 524"/>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573" name="Freeform 525"/>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574" name="Freeform 526"/>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575" name="Freeform 527"/>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576" name="Freeform 528"/>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577" name="Freeform 529"/>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578" name="Freeform 530"/>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579" name="Freeform 531"/>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580" name="Freeform 532"/>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581" name="Freeform 533"/>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582" name="Freeform 534"/>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583" name="Freeform 535"/>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584" name="Freeform 536"/>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585" name="Freeform 537"/>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586" name="Freeform 538"/>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587" name="Freeform 539"/>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588" name="Freeform 540"/>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589" name="Freeform 541"/>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grpSp>
            <p:nvGrpSpPr>
              <p:cNvPr id="130590" name="Group 542"/>
              <p:cNvGrpSpPr>
                <a:grpSpLocks/>
              </p:cNvGrpSpPr>
              <p:nvPr/>
            </p:nvGrpSpPr>
            <p:grpSpPr bwMode="auto">
              <a:xfrm>
                <a:off x="2509" y="3284"/>
                <a:ext cx="726" cy="803"/>
                <a:chOff x="1783" y="3281"/>
                <a:chExt cx="726" cy="803"/>
              </a:xfrm>
            </p:grpSpPr>
            <p:grpSp>
              <p:nvGrpSpPr>
                <p:cNvPr id="130591" name="Group 543"/>
                <p:cNvGrpSpPr>
                  <a:grpSpLocks/>
                </p:cNvGrpSpPr>
                <p:nvPr/>
              </p:nvGrpSpPr>
              <p:grpSpPr bwMode="auto">
                <a:xfrm>
                  <a:off x="1783" y="3281"/>
                  <a:ext cx="363" cy="799"/>
                  <a:chOff x="1783" y="3281"/>
                  <a:chExt cx="363" cy="799"/>
                </a:xfrm>
              </p:grpSpPr>
              <p:grpSp>
                <p:nvGrpSpPr>
                  <p:cNvPr id="130592" name="Group 544"/>
                  <p:cNvGrpSpPr>
                    <a:grpSpLocks/>
                  </p:cNvGrpSpPr>
                  <p:nvPr/>
                </p:nvGrpSpPr>
                <p:grpSpPr bwMode="auto">
                  <a:xfrm>
                    <a:off x="1783" y="3281"/>
                    <a:ext cx="178" cy="797"/>
                    <a:chOff x="1783" y="3281"/>
                    <a:chExt cx="178" cy="797"/>
                  </a:xfrm>
                </p:grpSpPr>
                <p:sp>
                  <p:nvSpPr>
                    <p:cNvPr id="130593" name="Freeform 545"/>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594" name="Freeform 546"/>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595" name="Freeform 547"/>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596" name="Freeform 548"/>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597" name="Freeform 549"/>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598" name="Freeform 550"/>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599" name="Freeform 551"/>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600" name="Freeform 552"/>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601" name="Freeform 553"/>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602" name="Freeform 554"/>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603" name="Freeform 555"/>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604" name="Freeform 556"/>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605" name="Freeform 557"/>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606" name="Freeform 558"/>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607" name="Freeform 559"/>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608" name="Freeform 560"/>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609" name="Freeform 561"/>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610" name="Freeform 562"/>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611" name="Freeform 563"/>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612" name="Freeform 564"/>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613" name="Freeform 565"/>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614" name="Freeform 566"/>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615" name="Freeform 567"/>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616" name="Freeform 568"/>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617" name="Freeform 569"/>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618" name="Group 570"/>
                  <p:cNvGrpSpPr>
                    <a:grpSpLocks/>
                  </p:cNvGrpSpPr>
                  <p:nvPr/>
                </p:nvGrpSpPr>
                <p:grpSpPr bwMode="auto">
                  <a:xfrm>
                    <a:off x="1968" y="3283"/>
                    <a:ext cx="178" cy="797"/>
                    <a:chOff x="1783" y="3281"/>
                    <a:chExt cx="178" cy="797"/>
                  </a:xfrm>
                </p:grpSpPr>
                <p:sp>
                  <p:nvSpPr>
                    <p:cNvPr id="130619" name="Freeform 571"/>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620" name="Freeform 572"/>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621" name="Freeform 573"/>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622" name="Freeform 574"/>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623" name="Freeform 575"/>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624" name="Freeform 576"/>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625" name="Freeform 577"/>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626" name="Freeform 578"/>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627" name="Freeform 579"/>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628" name="Freeform 580"/>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629" name="Freeform 581"/>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630" name="Freeform 582"/>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631" name="Freeform 583"/>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632" name="Freeform 584"/>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633" name="Freeform 585"/>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634" name="Freeform 586"/>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635" name="Freeform 587"/>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636" name="Freeform 588"/>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637" name="Freeform 589"/>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638" name="Freeform 590"/>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639" name="Freeform 591"/>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640" name="Freeform 592"/>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641" name="Freeform 593"/>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642" name="Freeform 594"/>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643" name="Freeform 595"/>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nvGrpSpPr>
                <p:cNvPr id="130644" name="Group 596"/>
                <p:cNvGrpSpPr>
                  <a:grpSpLocks/>
                </p:cNvGrpSpPr>
                <p:nvPr/>
              </p:nvGrpSpPr>
              <p:grpSpPr bwMode="auto">
                <a:xfrm>
                  <a:off x="2146" y="3285"/>
                  <a:ext cx="363" cy="799"/>
                  <a:chOff x="1783" y="3281"/>
                  <a:chExt cx="363" cy="799"/>
                </a:xfrm>
              </p:grpSpPr>
              <p:grpSp>
                <p:nvGrpSpPr>
                  <p:cNvPr id="130645" name="Group 597"/>
                  <p:cNvGrpSpPr>
                    <a:grpSpLocks/>
                  </p:cNvGrpSpPr>
                  <p:nvPr/>
                </p:nvGrpSpPr>
                <p:grpSpPr bwMode="auto">
                  <a:xfrm>
                    <a:off x="1783" y="3281"/>
                    <a:ext cx="178" cy="797"/>
                    <a:chOff x="1783" y="3281"/>
                    <a:chExt cx="178" cy="797"/>
                  </a:xfrm>
                </p:grpSpPr>
                <p:sp>
                  <p:nvSpPr>
                    <p:cNvPr id="130646" name="Freeform 598"/>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647" name="Freeform 599"/>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648" name="Freeform 600"/>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649" name="Freeform 601"/>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650" name="Freeform 602"/>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651" name="Freeform 603"/>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652" name="Freeform 604"/>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653" name="Freeform 605"/>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654" name="Freeform 606"/>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655" name="Freeform 607"/>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656" name="Freeform 608"/>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657" name="Freeform 609"/>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658" name="Freeform 610"/>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659" name="Freeform 611"/>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660" name="Freeform 612"/>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661" name="Freeform 613"/>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662" name="Freeform 614"/>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663" name="Freeform 615"/>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664" name="Freeform 616"/>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665" name="Freeform 617"/>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666" name="Freeform 618"/>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667" name="Freeform 619"/>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668" name="Freeform 620"/>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669" name="Freeform 621"/>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670" name="Freeform 622"/>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nvGrpSpPr>
                  <p:cNvPr id="130671" name="Group 623"/>
                  <p:cNvGrpSpPr>
                    <a:grpSpLocks/>
                  </p:cNvGrpSpPr>
                  <p:nvPr/>
                </p:nvGrpSpPr>
                <p:grpSpPr bwMode="auto">
                  <a:xfrm>
                    <a:off x="1968" y="3283"/>
                    <a:ext cx="178" cy="797"/>
                    <a:chOff x="1783" y="3281"/>
                    <a:chExt cx="178" cy="797"/>
                  </a:xfrm>
                </p:grpSpPr>
                <p:sp>
                  <p:nvSpPr>
                    <p:cNvPr id="130672" name="Freeform 624"/>
                    <p:cNvSpPr>
                      <a:spLocks/>
                    </p:cNvSpPr>
                    <p:nvPr/>
                  </p:nvSpPr>
                  <p:spPr bwMode="auto">
                    <a:xfrm>
                      <a:off x="1783" y="3281"/>
                      <a:ext cx="148" cy="797"/>
                    </a:xfrm>
                    <a:custGeom>
                      <a:avLst/>
                      <a:gdLst/>
                      <a:ahLst/>
                      <a:cxnLst>
                        <a:cxn ang="0">
                          <a:pos x="246" y="15"/>
                        </a:cxn>
                        <a:cxn ang="0">
                          <a:pos x="282" y="52"/>
                        </a:cxn>
                        <a:cxn ang="0">
                          <a:pos x="325" y="116"/>
                        </a:cxn>
                        <a:cxn ang="0">
                          <a:pos x="359" y="165"/>
                        </a:cxn>
                        <a:cxn ang="0">
                          <a:pos x="390" y="203"/>
                        </a:cxn>
                        <a:cxn ang="0">
                          <a:pos x="419" y="244"/>
                        </a:cxn>
                        <a:cxn ang="0">
                          <a:pos x="436" y="1473"/>
                        </a:cxn>
                        <a:cxn ang="0">
                          <a:pos x="436" y="1568"/>
                        </a:cxn>
                        <a:cxn ang="0">
                          <a:pos x="438" y="1708"/>
                        </a:cxn>
                        <a:cxn ang="0">
                          <a:pos x="440" y="1847"/>
                        </a:cxn>
                        <a:cxn ang="0">
                          <a:pos x="440" y="1851"/>
                        </a:cxn>
                        <a:cxn ang="0">
                          <a:pos x="437" y="1852"/>
                        </a:cxn>
                        <a:cxn ang="0">
                          <a:pos x="438" y="1856"/>
                        </a:cxn>
                        <a:cxn ang="0">
                          <a:pos x="440" y="1867"/>
                        </a:cxn>
                        <a:cxn ang="0">
                          <a:pos x="441" y="1880"/>
                        </a:cxn>
                        <a:cxn ang="0">
                          <a:pos x="441" y="1892"/>
                        </a:cxn>
                        <a:cxn ang="0">
                          <a:pos x="437" y="1906"/>
                        </a:cxn>
                        <a:cxn ang="0">
                          <a:pos x="442" y="1917"/>
                        </a:cxn>
                        <a:cxn ang="0">
                          <a:pos x="442" y="1927"/>
                        </a:cxn>
                        <a:cxn ang="0">
                          <a:pos x="442" y="1923"/>
                        </a:cxn>
                        <a:cxn ang="0">
                          <a:pos x="442" y="1921"/>
                        </a:cxn>
                        <a:cxn ang="0">
                          <a:pos x="438" y="1921"/>
                        </a:cxn>
                        <a:cxn ang="0">
                          <a:pos x="438" y="1927"/>
                        </a:cxn>
                        <a:cxn ang="0">
                          <a:pos x="438" y="1934"/>
                        </a:cxn>
                        <a:cxn ang="0">
                          <a:pos x="441" y="1934"/>
                        </a:cxn>
                        <a:cxn ang="0">
                          <a:pos x="442" y="1932"/>
                        </a:cxn>
                        <a:cxn ang="0">
                          <a:pos x="442" y="1931"/>
                        </a:cxn>
                        <a:cxn ang="0">
                          <a:pos x="438" y="1939"/>
                        </a:cxn>
                        <a:cxn ang="0">
                          <a:pos x="438" y="1948"/>
                        </a:cxn>
                        <a:cxn ang="0">
                          <a:pos x="436" y="1957"/>
                        </a:cxn>
                        <a:cxn ang="0">
                          <a:pos x="438" y="2021"/>
                        </a:cxn>
                        <a:cxn ang="0">
                          <a:pos x="437" y="2078"/>
                        </a:cxn>
                        <a:cxn ang="0">
                          <a:pos x="442" y="2134"/>
                        </a:cxn>
                        <a:cxn ang="0">
                          <a:pos x="438" y="2226"/>
                        </a:cxn>
                        <a:cxn ang="0">
                          <a:pos x="437" y="2323"/>
                        </a:cxn>
                        <a:cxn ang="0">
                          <a:pos x="152" y="2390"/>
                        </a:cxn>
                        <a:cxn ang="0">
                          <a:pos x="0" y="2328"/>
                        </a:cxn>
                        <a:cxn ang="0">
                          <a:pos x="2" y="2168"/>
                        </a:cxn>
                        <a:cxn ang="0">
                          <a:pos x="4" y="2005"/>
                        </a:cxn>
                        <a:cxn ang="0">
                          <a:pos x="8" y="1093"/>
                        </a:cxn>
                        <a:cxn ang="0">
                          <a:pos x="12" y="416"/>
                        </a:cxn>
                        <a:cxn ang="0">
                          <a:pos x="10" y="348"/>
                        </a:cxn>
                        <a:cxn ang="0">
                          <a:pos x="12" y="281"/>
                        </a:cxn>
                        <a:cxn ang="0">
                          <a:pos x="61" y="192"/>
                        </a:cxn>
                        <a:cxn ang="0">
                          <a:pos x="136" y="94"/>
                        </a:cxn>
                        <a:cxn ang="0">
                          <a:pos x="219" y="0"/>
                        </a:cxn>
                      </a:cxnLst>
                      <a:rect l="0" t="0" r="r" b="b"/>
                      <a:pathLst>
                        <a:path w="443" h="2390">
                          <a:moveTo>
                            <a:pt x="225" y="0"/>
                          </a:moveTo>
                          <a:lnTo>
                            <a:pt x="236" y="7"/>
                          </a:lnTo>
                          <a:lnTo>
                            <a:pt x="246" y="15"/>
                          </a:lnTo>
                          <a:lnTo>
                            <a:pt x="256" y="23"/>
                          </a:lnTo>
                          <a:lnTo>
                            <a:pt x="265" y="33"/>
                          </a:lnTo>
                          <a:lnTo>
                            <a:pt x="282" y="52"/>
                          </a:lnTo>
                          <a:lnTo>
                            <a:pt x="297" y="73"/>
                          </a:lnTo>
                          <a:lnTo>
                            <a:pt x="311" y="95"/>
                          </a:lnTo>
                          <a:lnTo>
                            <a:pt x="325" y="116"/>
                          </a:lnTo>
                          <a:lnTo>
                            <a:pt x="340" y="138"/>
                          </a:lnTo>
                          <a:lnTo>
                            <a:pt x="358" y="157"/>
                          </a:lnTo>
                          <a:lnTo>
                            <a:pt x="359" y="165"/>
                          </a:lnTo>
                          <a:lnTo>
                            <a:pt x="370" y="177"/>
                          </a:lnTo>
                          <a:lnTo>
                            <a:pt x="380" y="190"/>
                          </a:lnTo>
                          <a:lnTo>
                            <a:pt x="390" y="203"/>
                          </a:lnTo>
                          <a:lnTo>
                            <a:pt x="399" y="217"/>
                          </a:lnTo>
                          <a:lnTo>
                            <a:pt x="409" y="231"/>
                          </a:lnTo>
                          <a:lnTo>
                            <a:pt x="419" y="244"/>
                          </a:lnTo>
                          <a:lnTo>
                            <a:pt x="427" y="257"/>
                          </a:lnTo>
                          <a:lnTo>
                            <a:pt x="438" y="269"/>
                          </a:lnTo>
                          <a:lnTo>
                            <a:pt x="436" y="1473"/>
                          </a:lnTo>
                          <a:lnTo>
                            <a:pt x="440" y="1476"/>
                          </a:lnTo>
                          <a:lnTo>
                            <a:pt x="437" y="1522"/>
                          </a:lnTo>
                          <a:lnTo>
                            <a:pt x="436" y="1568"/>
                          </a:lnTo>
                          <a:lnTo>
                            <a:pt x="436" y="1614"/>
                          </a:lnTo>
                          <a:lnTo>
                            <a:pt x="437" y="1661"/>
                          </a:lnTo>
                          <a:lnTo>
                            <a:pt x="438" y="1708"/>
                          </a:lnTo>
                          <a:lnTo>
                            <a:pt x="440" y="1756"/>
                          </a:lnTo>
                          <a:lnTo>
                            <a:pt x="441" y="1802"/>
                          </a:lnTo>
                          <a:lnTo>
                            <a:pt x="440" y="1847"/>
                          </a:lnTo>
                          <a:lnTo>
                            <a:pt x="440" y="1849"/>
                          </a:lnTo>
                          <a:lnTo>
                            <a:pt x="440" y="1850"/>
                          </a:lnTo>
                          <a:lnTo>
                            <a:pt x="440" y="1851"/>
                          </a:lnTo>
                          <a:lnTo>
                            <a:pt x="438" y="1851"/>
                          </a:lnTo>
                          <a:lnTo>
                            <a:pt x="438" y="1851"/>
                          </a:lnTo>
                          <a:lnTo>
                            <a:pt x="437" y="1852"/>
                          </a:lnTo>
                          <a:lnTo>
                            <a:pt x="436" y="1852"/>
                          </a:lnTo>
                          <a:lnTo>
                            <a:pt x="436" y="1854"/>
                          </a:lnTo>
                          <a:lnTo>
                            <a:pt x="438" y="1856"/>
                          </a:lnTo>
                          <a:lnTo>
                            <a:pt x="440" y="1860"/>
                          </a:lnTo>
                          <a:lnTo>
                            <a:pt x="440" y="1864"/>
                          </a:lnTo>
                          <a:lnTo>
                            <a:pt x="440" y="1867"/>
                          </a:lnTo>
                          <a:lnTo>
                            <a:pt x="440" y="1872"/>
                          </a:lnTo>
                          <a:lnTo>
                            <a:pt x="440" y="1876"/>
                          </a:lnTo>
                          <a:lnTo>
                            <a:pt x="441" y="1880"/>
                          </a:lnTo>
                          <a:lnTo>
                            <a:pt x="442" y="1883"/>
                          </a:lnTo>
                          <a:lnTo>
                            <a:pt x="442" y="1888"/>
                          </a:lnTo>
                          <a:lnTo>
                            <a:pt x="441" y="1892"/>
                          </a:lnTo>
                          <a:lnTo>
                            <a:pt x="440" y="1897"/>
                          </a:lnTo>
                          <a:lnTo>
                            <a:pt x="438" y="1901"/>
                          </a:lnTo>
                          <a:lnTo>
                            <a:pt x="437" y="1906"/>
                          </a:lnTo>
                          <a:lnTo>
                            <a:pt x="437" y="1909"/>
                          </a:lnTo>
                          <a:lnTo>
                            <a:pt x="438" y="1913"/>
                          </a:lnTo>
                          <a:lnTo>
                            <a:pt x="442" y="1917"/>
                          </a:lnTo>
                          <a:lnTo>
                            <a:pt x="443" y="1917"/>
                          </a:lnTo>
                          <a:lnTo>
                            <a:pt x="443" y="1927"/>
                          </a:lnTo>
                          <a:lnTo>
                            <a:pt x="442" y="1927"/>
                          </a:lnTo>
                          <a:lnTo>
                            <a:pt x="442" y="1926"/>
                          </a:lnTo>
                          <a:lnTo>
                            <a:pt x="442" y="1924"/>
                          </a:lnTo>
                          <a:lnTo>
                            <a:pt x="442" y="1923"/>
                          </a:lnTo>
                          <a:lnTo>
                            <a:pt x="442" y="1922"/>
                          </a:lnTo>
                          <a:lnTo>
                            <a:pt x="442" y="1922"/>
                          </a:lnTo>
                          <a:lnTo>
                            <a:pt x="442" y="1921"/>
                          </a:lnTo>
                          <a:lnTo>
                            <a:pt x="441" y="1919"/>
                          </a:lnTo>
                          <a:lnTo>
                            <a:pt x="440" y="1918"/>
                          </a:lnTo>
                          <a:lnTo>
                            <a:pt x="438" y="1921"/>
                          </a:lnTo>
                          <a:lnTo>
                            <a:pt x="438" y="1923"/>
                          </a:lnTo>
                          <a:lnTo>
                            <a:pt x="438" y="1926"/>
                          </a:lnTo>
                          <a:lnTo>
                            <a:pt x="438" y="1927"/>
                          </a:lnTo>
                          <a:lnTo>
                            <a:pt x="438" y="1929"/>
                          </a:lnTo>
                          <a:lnTo>
                            <a:pt x="438" y="1932"/>
                          </a:lnTo>
                          <a:lnTo>
                            <a:pt x="438" y="1934"/>
                          </a:lnTo>
                          <a:lnTo>
                            <a:pt x="440" y="1936"/>
                          </a:lnTo>
                          <a:lnTo>
                            <a:pt x="441" y="1936"/>
                          </a:lnTo>
                          <a:lnTo>
                            <a:pt x="441" y="1934"/>
                          </a:lnTo>
                          <a:lnTo>
                            <a:pt x="441" y="1934"/>
                          </a:lnTo>
                          <a:lnTo>
                            <a:pt x="442" y="1933"/>
                          </a:lnTo>
                          <a:lnTo>
                            <a:pt x="442" y="1932"/>
                          </a:lnTo>
                          <a:lnTo>
                            <a:pt x="442" y="1932"/>
                          </a:lnTo>
                          <a:lnTo>
                            <a:pt x="442" y="1931"/>
                          </a:lnTo>
                          <a:lnTo>
                            <a:pt x="442" y="1931"/>
                          </a:lnTo>
                          <a:lnTo>
                            <a:pt x="442" y="1936"/>
                          </a:lnTo>
                          <a:lnTo>
                            <a:pt x="440" y="1937"/>
                          </a:lnTo>
                          <a:lnTo>
                            <a:pt x="438" y="1939"/>
                          </a:lnTo>
                          <a:lnTo>
                            <a:pt x="438" y="1942"/>
                          </a:lnTo>
                          <a:lnTo>
                            <a:pt x="438" y="1944"/>
                          </a:lnTo>
                          <a:lnTo>
                            <a:pt x="438" y="1948"/>
                          </a:lnTo>
                          <a:lnTo>
                            <a:pt x="437" y="1950"/>
                          </a:lnTo>
                          <a:lnTo>
                            <a:pt x="437" y="1954"/>
                          </a:lnTo>
                          <a:lnTo>
                            <a:pt x="436" y="1957"/>
                          </a:lnTo>
                          <a:lnTo>
                            <a:pt x="440" y="1983"/>
                          </a:lnTo>
                          <a:lnTo>
                            <a:pt x="440" y="2003"/>
                          </a:lnTo>
                          <a:lnTo>
                            <a:pt x="438" y="2021"/>
                          </a:lnTo>
                          <a:lnTo>
                            <a:pt x="437" y="2041"/>
                          </a:lnTo>
                          <a:lnTo>
                            <a:pt x="437" y="2060"/>
                          </a:lnTo>
                          <a:lnTo>
                            <a:pt x="437" y="2078"/>
                          </a:lnTo>
                          <a:lnTo>
                            <a:pt x="438" y="2097"/>
                          </a:lnTo>
                          <a:lnTo>
                            <a:pt x="440" y="2115"/>
                          </a:lnTo>
                          <a:lnTo>
                            <a:pt x="442" y="2134"/>
                          </a:lnTo>
                          <a:lnTo>
                            <a:pt x="441" y="2163"/>
                          </a:lnTo>
                          <a:lnTo>
                            <a:pt x="440" y="2194"/>
                          </a:lnTo>
                          <a:lnTo>
                            <a:pt x="438" y="2226"/>
                          </a:lnTo>
                          <a:lnTo>
                            <a:pt x="438" y="2257"/>
                          </a:lnTo>
                          <a:lnTo>
                            <a:pt x="438" y="2289"/>
                          </a:lnTo>
                          <a:lnTo>
                            <a:pt x="437" y="2323"/>
                          </a:lnTo>
                          <a:lnTo>
                            <a:pt x="437" y="2354"/>
                          </a:lnTo>
                          <a:lnTo>
                            <a:pt x="436" y="2386"/>
                          </a:lnTo>
                          <a:lnTo>
                            <a:pt x="152" y="2390"/>
                          </a:lnTo>
                          <a:lnTo>
                            <a:pt x="7" y="2388"/>
                          </a:lnTo>
                          <a:lnTo>
                            <a:pt x="0" y="2381"/>
                          </a:lnTo>
                          <a:lnTo>
                            <a:pt x="0" y="2328"/>
                          </a:lnTo>
                          <a:lnTo>
                            <a:pt x="0" y="2274"/>
                          </a:lnTo>
                          <a:lnTo>
                            <a:pt x="0" y="2221"/>
                          </a:lnTo>
                          <a:lnTo>
                            <a:pt x="2" y="2168"/>
                          </a:lnTo>
                          <a:lnTo>
                            <a:pt x="2" y="2113"/>
                          </a:lnTo>
                          <a:lnTo>
                            <a:pt x="3" y="2058"/>
                          </a:lnTo>
                          <a:lnTo>
                            <a:pt x="4" y="2005"/>
                          </a:lnTo>
                          <a:lnTo>
                            <a:pt x="4" y="1950"/>
                          </a:lnTo>
                          <a:lnTo>
                            <a:pt x="4" y="1620"/>
                          </a:lnTo>
                          <a:lnTo>
                            <a:pt x="8" y="1093"/>
                          </a:lnTo>
                          <a:lnTo>
                            <a:pt x="8" y="924"/>
                          </a:lnTo>
                          <a:lnTo>
                            <a:pt x="10" y="438"/>
                          </a:lnTo>
                          <a:lnTo>
                            <a:pt x="12" y="416"/>
                          </a:lnTo>
                          <a:lnTo>
                            <a:pt x="12" y="393"/>
                          </a:lnTo>
                          <a:lnTo>
                            <a:pt x="12" y="371"/>
                          </a:lnTo>
                          <a:lnTo>
                            <a:pt x="10" y="348"/>
                          </a:lnTo>
                          <a:lnTo>
                            <a:pt x="10" y="326"/>
                          </a:lnTo>
                          <a:lnTo>
                            <a:pt x="10" y="304"/>
                          </a:lnTo>
                          <a:lnTo>
                            <a:pt x="12" y="281"/>
                          </a:lnTo>
                          <a:lnTo>
                            <a:pt x="15" y="259"/>
                          </a:lnTo>
                          <a:lnTo>
                            <a:pt x="38" y="226"/>
                          </a:lnTo>
                          <a:lnTo>
                            <a:pt x="61" y="192"/>
                          </a:lnTo>
                          <a:lnTo>
                            <a:pt x="86" y="159"/>
                          </a:lnTo>
                          <a:lnTo>
                            <a:pt x="111" y="126"/>
                          </a:lnTo>
                          <a:lnTo>
                            <a:pt x="136" y="94"/>
                          </a:lnTo>
                          <a:lnTo>
                            <a:pt x="163" y="62"/>
                          </a:lnTo>
                          <a:lnTo>
                            <a:pt x="190" y="31"/>
                          </a:lnTo>
                          <a:lnTo>
                            <a:pt x="219" y="0"/>
                          </a:lnTo>
                          <a:lnTo>
                            <a:pt x="225" y="0"/>
                          </a:lnTo>
                          <a:close/>
                        </a:path>
                      </a:pathLst>
                    </a:custGeom>
                    <a:solidFill>
                      <a:srgbClr val="A87D4F"/>
                    </a:solidFill>
                    <a:ln w="9525">
                      <a:noFill/>
                      <a:round/>
                      <a:headEnd/>
                      <a:tailEnd/>
                    </a:ln>
                  </p:spPr>
                  <p:txBody>
                    <a:bodyPr/>
                    <a:lstStyle/>
                    <a:p>
                      <a:endParaRPr lang="es-MX"/>
                    </a:p>
                  </p:txBody>
                </p:sp>
                <p:sp>
                  <p:nvSpPr>
                    <p:cNvPr id="130673" name="Freeform 625"/>
                    <p:cNvSpPr>
                      <a:spLocks/>
                    </p:cNvSpPr>
                    <p:nvPr/>
                  </p:nvSpPr>
                  <p:spPr bwMode="auto">
                    <a:xfrm>
                      <a:off x="1850" y="3330"/>
                      <a:ext cx="57" cy="178"/>
                    </a:xfrm>
                    <a:custGeom>
                      <a:avLst/>
                      <a:gdLst/>
                      <a:ahLst/>
                      <a:cxnLst>
                        <a:cxn ang="0">
                          <a:pos x="14" y="14"/>
                        </a:cxn>
                        <a:cxn ang="0">
                          <a:pos x="12" y="41"/>
                        </a:cxn>
                        <a:cxn ang="0">
                          <a:pos x="11" y="70"/>
                        </a:cxn>
                        <a:cxn ang="0">
                          <a:pos x="11" y="98"/>
                        </a:cxn>
                        <a:cxn ang="0">
                          <a:pos x="15" y="123"/>
                        </a:cxn>
                        <a:cxn ang="0">
                          <a:pos x="22" y="143"/>
                        </a:cxn>
                        <a:cxn ang="0">
                          <a:pos x="38" y="170"/>
                        </a:cxn>
                        <a:cxn ang="0">
                          <a:pos x="64" y="205"/>
                        </a:cxn>
                        <a:cxn ang="0">
                          <a:pos x="95" y="237"/>
                        </a:cxn>
                        <a:cxn ang="0">
                          <a:pos x="117" y="267"/>
                        </a:cxn>
                        <a:cxn ang="0">
                          <a:pos x="129" y="296"/>
                        </a:cxn>
                        <a:cxn ang="0">
                          <a:pos x="140" y="323"/>
                        </a:cxn>
                        <a:cxn ang="0">
                          <a:pos x="149" y="353"/>
                        </a:cxn>
                        <a:cxn ang="0">
                          <a:pos x="155" y="387"/>
                        </a:cxn>
                        <a:cxn ang="0">
                          <a:pos x="161" y="427"/>
                        </a:cxn>
                        <a:cxn ang="0">
                          <a:pos x="165" y="466"/>
                        </a:cxn>
                        <a:cxn ang="0">
                          <a:pos x="169" y="507"/>
                        </a:cxn>
                        <a:cxn ang="0">
                          <a:pos x="171" y="528"/>
                        </a:cxn>
                        <a:cxn ang="0">
                          <a:pos x="170" y="529"/>
                        </a:cxn>
                        <a:cxn ang="0">
                          <a:pos x="169" y="531"/>
                        </a:cxn>
                        <a:cxn ang="0">
                          <a:pos x="169" y="533"/>
                        </a:cxn>
                        <a:cxn ang="0">
                          <a:pos x="164" y="534"/>
                        </a:cxn>
                        <a:cxn ang="0">
                          <a:pos x="156" y="494"/>
                        </a:cxn>
                        <a:cxn ang="0">
                          <a:pos x="151" y="454"/>
                        </a:cxn>
                        <a:cxn ang="0">
                          <a:pos x="148" y="415"/>
                        </a:cxn>
                        <a:cxn ang="0">
                          <a:pos x="141" y="374"/>
                        </a:cxn>
                        <a:cxn ang="0">
                          <a:pos x="126" y="327"/>
                        </a:cxn>
                        <a:cxn ang="0">
                          <a:pos x="109" y="282"/>
                        </a:cxn>
                        <a:cxn ang="0">
                          <a:pos x="98" y="260"/>
                        </a:cxn>
                        <a:cxn ang="0">
                          <a:pos x="83" y="240"/>
                        </a:cxn>
                        <a:cxn ang="0">
                          <a:pos x="67" y="221"/>
                        </a:cxn>
                        <a:cxn ang="0">
                          <a:pos x="46" y="204"/>
                        </a:cxn>
                        <a:cxn ang="0">
                          <a:pos x="31" y="184"/>
                        </a:cxn>
                        <a:cxn ang="0">
                          <a:pos x="20" y="163"/>
                        </a:cxn>
                        <a:cxn ang="0">
                          <a:pos x="10" y="140"/>
                        </a:cxn>
                        <a:cxn ang="0">
                          <a:pos x="4" y="117"/>
                        </a:cxn>
                        <a:cxn ang="0">
                          <a:pos x="0" y="93"/>
                        </a:cxn>
                        <a:cxn ang="0">
                          <a:pos x="0" y="68"/>
                        </a:cxn>
                        <a:cxn ang="0">
                          <a:pos x="1" y="45"/>
                        </a:cxn>
                        <a:cxn ang="0">
                          <a:pos x="6" y="21"/>
                        </a:cxn>
                        <a:cxn ang="0">
                          <a:pos x="4" y="15"/>
                        </a:cxn>
                        <a:cxn ang="0">
                          <a:pos x="5" y="8"/>
                        </a:cxn>
                        <a:cxn ang="0">
                          <a:pos x="9" y="3"/>
                        </a:cxn>
                        <a:cxn ang="0">
                          <a:pos x="15" y="0"/>
                        </a:cxn>
                      </a:cxnLst>
                      <a:rect l="0" t="0" r="r" b="b"/>
                      <a:pathLst>
                        <a:path w="171" h="534">
                          <a:moveTo>
                            <a:pt x="15" y="0"/>
                          </a:moveTo>
                          <a:lnTo>
                            <a:pt x="14" y="14"/>
                          </a:lnTo>
                          <a:lnTo>
                            <a:pt x="14" y="28"/>
                          </a:lnTo>
                          <a:lnTo>
                            <a:pt x="12" y="41"/>
                          </a:lnTo>
                          <a:lnTo>
                            <a:pt x="11" y="56"/>
                          </a:lnTo>
                          <a:lnTo>
                            <a:pt x="11" y="70"/>
                          </a:lnTo>
                          <a:lnTo>
                            <a:pt x="11" y="83"/>
                          </a:lnTo>
                          <a:lnTo>
                            <a:pt x="11" y="98"/>
                          </a:lnTo>
                          <a:lnTo>
                            <a:pt x="12" y="112"/>
                          </a:lnTo>
                          <a:lnTo>
                            <a:pt x="15" y="123"/>
                          </a:lnTo>
                          <a:lnTo>
                            <a:pt x="18" y="133"/>
                          </a:lnTo>
                          <a:lnTo>
                            <a:pt x="22" y="143"/>
                          </a:lnTo>
                          <a:lnTo>
                            <a:pt x="27" y="153"/>
                          </a:lnTo>
                          <a:lnTo>
                            <a:pt x="38" y="170"/>
                          </a:lnTo>
                          <a:lnTo>
                            <a:pt x="51" y="188"/>
                          </a:lnTo>
                          <a:lnTo>
                            <a:pt x="64" y="205"/>
                          </a:lnTo>
                          <a:lnTo>
                            <a:pt x="81" y="221"/>
                          </a:lnTo>
                          <a:lnTo>
                            <a:pt x="95" y="237"/>
                          </a:lnTo>
                          <a:lnTo>
                            <a:pt x="110" y="253"/>
                          </a:lnTo>
                          <a:lnTo>
                            <a:pt x="117" y="267"/>
                          </a:lnTo>
                          <a:lnTo>
                            <a:pt x="123" y="282"/>
                          </a:lnTo>
                          <a:lnTo>
                            <a:pt x="129" y="296"/>
                          </a:lnTo>
                          <a:lnTo>
                            <a:pt x="135" y="309"/>
                          </a:lnTo>
                          <a:lnTo>
                            <a:pt x="140" y="323"/>
                          </a:lnTo>
                          <a:lnTo>
                            <a:pt x="145" y="338"/>
                          </a:lnTo>
                          <a:lnTo>
                            <a:pt x="149" y="353"/>
                          </a:lnTo>
                          <a:lnTo>
                            <a:pt x="151" y="368"/>
                          </a:lnTo>
                          <a:lnTo>
                            <a:pt x="155" y="387"/>
                          </a:lnTo>
                          <a:lnTo>
                            <a:pt x="159" y="407"/>
                          </a:lnTo>
                          <a:lnTo>
                            <a:pt x="161" y="427"/>
                          </a:lnTo>
                          <a:lnTo>
                            <a:pt x="164" y="446"/>
                          </a:lnTo>
                          <a:lnTo>
                            <a:pt x="165" y="466"/>
                          </a:lnTo>
                          <a:lnTo>
                            <a:pt x="167" y="485"/>
                          </a:lnTo>
                          <a:lnTo>
                            <a:pt x="169" y="507"/>
                          </a:lnTo>
                          <a:lnTo>
                            <a:pt x="171" y="526"/>
                          </a:lnTo>
                          <a:lnTo>
                            <a:pt x="171" y="528"/>
                          </a:lnTo>
                          <a:lnTo>
                            <a:pt x="170" y="528"/>
                          </a:lnTo>
                          <a:lnTo>
                            <a:pt x="170" y="529"/>
                          </a:lnTo>
                          <a:lnTo>
                            <a:pt x="170" y="530"/>
                          </a:lnTo>
                          <a:lnTo>
                            <a:pt x="169" y="531"/>
                          </a:lnTo>
                          <a:lnTo>
                            <a:pt x="169" y="531"/>
                          </a:lnTo>
                          <a:lnTo>
                            <a:pt x="169" y="533"/>
                          </a:lnTo>
                          <a:lnTo>
                            <a:pt x="167" y="534"/>
                          </a:lnTo>
                          <a:lnTo>
                            <a:pt x="164" y="534"/>
                          </a:lnTo>
                          <a:lnTo>
                            <a:pt x="160" y="514"/>
                          </a:lnTo>
                          <a:lnTo>
                            <a:pt x="156" y="494"/>
                          </a:lnTo>
                          <a:lnTo>
                            <a:pt x="154" y="474"/>
                          </a:lnTo>
                          <a:lnTo>
                            <a:pt x="151" y="454"/>
                          </a:lnTo>
                          <a:lnTo>
                            <a:pt x="150" y="435"/>
                          </a:lnTo>
                          <a:lnTo>
                            <a:pt x="148" y="415"/>
                          </a:lnTo>
                          <a:lnTo>
                            <a:pt x="145" y="394"/>
                          </a:lnTo>
                          <a:lnTo>
                            <a:pt x="141" y="374"/>
                          </a:lnTo>
                          <a:lnTo>
                            <a:pt x="134" y="350"/>
                          </a:lnTo>
                          <a:lnTo>
                            <a:pt x="126" y="327"/>
                          </a:lnTo>
                          <a:lnTo>
                            <a:pt x="118" y="304"/>
                          </a:lnTo>
                          <a:lnTo>
                            <a:pt x="109" y="282"/>
                          </a:lnTo>
                          <a:lnTo>
                            <a:pt x="103" y="271"/>
                          </a:lnTo>
                          <a:lnTo>
                            <a:pt x="98" y="260"/>
                          </a:lnTo>
                          <a:lnTo>
                            <a:pt x="90" y="250"/>
                          </a:lnTo>
                          <a:lnTo>
                            <a:pt x="83" y="240"/>
                          </a:lnTo>
                          <a:lnTo>
                            <a:pt x="76" y="230"/>
                          </a:lnTo>
                          <a:lnTo>
                            <a:pt x="67" y="221"/>
                          </a:lnTo>
                          <a:lnTo>
                            <a:pt x="57" y="211"/>
                          </a:lnTo>
                          <a:lnTo>
                            <a:pt x="46" y="204"/>
                          </a:lnTo>
                          <a:lnTo>
                            <a:pt x="38" y="194"/>
                          </a:lnTo>
                          <a:lnTo>
                            <a:pt x="31" y="184"/>
                          </a:lnTo>
                          <a:lnTo>
                            <a:pt x="25" y="174"/>
                          </a:lnTo>
                          <a:lnTo>
                            <a:pt x="20" y="163"/>
                          </a:lnTo>
                          <a:lnTo>
                            <a:pt x="15" y="153"/>
                          </a:lnTo>
                          <a:lnTo>
                            <a:pt x="10" y="140"/>
                          </a:lnTo>
                          <a:lnTo>
                            <a:pt x="6" y="129"/>
                          </a:lnTo>
                          <a:lnTo>
                            <a:pt x="4" y="117"/>
                          </a:lnTo>
                          <a:lnTo>
                            <a:pt x="1" y="106"/>
                          </a:lnTo>
                          <a:lnTo>
                            <a:pt x="0" y="93"/>
                          </a:lnTo>
                          <a:lnTo>
                            <a:pt x="0" y="81"/>
                          </a:lnTo>
                          <a:lnTo>
                            <a:pt x="0" y="68"/>
                          </a:lnTo>
                          <a:lnTo>
                            <a:pt x="0" y="57"/>
                          </a:lnTo>
                          <a:lnTo>
                            <a:pt x="1" y="45"/>
                          </a:lnTo>
                          <a:lnTo>
                            <a:pt x="4" y="34"/>
                          </a:lnTo>
                          <a:lnTo>
                            <a:pt x="6" y="21"/>
                          </a:lnTo>
                          <a:lnTo>
                            <a:pt x="4" y="19"/>
                          </a:lnTo>
                          <a:lnTo>
                            <a:pt x="4" y="15"/>
                          </a:lnTo>
                          <a:lnTo>
                            <a:pt x="4" y="11"/>
                          </a:lnTo>
                          <a:lnTo>
                            <a:pt x="5" y="8"/>
                          </a:lnTo>
                          <a:lnTo>
                            <a:pt x="6" y="5"/>
                          </a:lnTo>
                          <a:lnTo>
                            <a:pt x="9" y="3"/>
                          </a:lnTo>
                          <a:lnTo>
                            <a:pt x="11" y="0"/>
                          </a:lnTo>
                          <a:lnTo>
                            <a:pt x="15" y="0"/>
                          </a:lnTo>
                          <a:close/>
                        </a:path>
                      </a:pathLst>
                    </a:custGeom>
                    <a:solidFill>
                      <a:srgbClr val="663300"/>
                    </a:solidFill>
                    <a:ln w="9525">
                      <a:noFill/>
                      <a:round/>
                      <a:headEnd/>
                      <a:tailEnd/>
                    </a:ln>
                  </p:spPr>
                  <p:txBody>
                    <a:bodyPr/>
                    <a:lstStyle/>
                    <a:p>
                      <a:endParaRPr lang="es-MX"/>
                    </a:p>
                  </p:txBody>
                </p:sp>
                <p:sp>
                  <p:nvSpPr>
                    <p:cNvPr id="130674" name="Freeform 626"/>
                    <p:cNvSpPr>
                      <a:spLocks/>
                    </p:cNvSpPr>
                    <p:nvPr/>
                  </p:nvSpPr>
                  <p:spPr bwMode="auto">
                    <a:xfrm>
                      <a:off x="1886" y="3343"/>
                      <a:ext cx="38" cy="184"/>
                    </a:xfrm>
                    <a:custGeom>
                      <a:avLst/>
                      <a:gdLst/>
                      <a:ahLst/>
                      <a:cxnLst>
                        <a:cxn ang="0">
                          <a:pos x="18" y="55"/>
                        </a:cxn>
                        <a:cxn ang="0">
                          <a:pos x="30" y="100"/>
                        </a:cxn>
                        <a:cxn ang="0">
                          <a:pos x="47" y="145"/>
                        </a:cxn>
                        <a:cxn ang="0">
                          <a:pos x="67" y="189"/>
                        </a:cxn>
                        <a:cxn ang="0">
                          <a:pos x="83" y="226"/>
                        </a:cxn>
                        <a:cxn ang="0">
                          <a:pos x="90" y="257"/>
                        </a:cxn>
                        <a:cxn ang="0">
                          <a:pos x="95" y="304"/>
                        </a:cxn>
                        <a:cxn ang="0">
                          <a:pos x="96" y="367"/>
                        </a:cxn>
                        <a:cxn ang="0">
                          <a:pos x="97" y="414"/>
                        </a:cxn>
                        <a:cxn ang="0">
                          <a:pos x="102" y="445"/>
                        </a:cxn>
                        <a:cxn ang="0">
                          <a:pos x="106" y="470"/>
                        </a:cxn>
                        <a:cxn ang="0">
                          <a:pos x="107" y="493"/>
                        </a:cxn>
                        <a:cxn ang="0">
                          <a:pos x="108" y="514"/>
                        </a:cxn>
                        <a:cxn ang="0">
                          <a:pos x="111" y="536"/>
                        </a:cxn>
                        <a:cxn ang="0">
                          <a:pos x="106" y="552"/>
                        </a:cxn>
                        <a:cxn ang="0">
                          <a:pos x="97" y="511"/>
                        </a:cxn>
                        <a:cxn ang="0">
                          <a:pos x="91" y="445"/>
                        </a:cxn>
                        <a:cxn ang="0">
                          <a:pos x="85" y="380"/>
                        </a:cxn>
                        <a:cxn ang="0">
                          <a:pos x="81" y="313"/>
                        </a:cxn>
                        <a:cxn ang="0">
                          <a:pos x="80" y="265"/>
                        </a:cxn>
                        <a:cxn ang="0">
                          <a:pos x="75" y="239"/>
                        </a:cxn>
                        <a:cxn ang="0">
                          <a:pos x="62" y="203"/>
                        </a:cxn>
                        <a:cxn ang="0">
                          <a:pos x="39" y="156"/>
                        </a:cxn>
                        <a:cxn ang="0">
                          <a:pos x="24" y="120"/>
                        </a:cxn>
                        <a:cxn ang="0">
                          <a:pos x="15" y="95"/>
                        </a:cxn>
                        <a:cxn ang="0">
                          <a:pos x="9" y="73"/>
                        </a:cxn>
                        <a:cxn ang="0">
                          <a:pos x="5" y="55"/>
                        </a:cxn>
                        <a:cxn ang="0">
                          <a:pos x="3" y="36"/>
                        </a:cxn>
                        <a:cxn ang="0">
                          <a:pos x="2" y="17"/>
                        </a:cxn>
                        <a:cxn ang="0">
                          <a:pos x="0" y="5"/>
                        </a:cxn>
                        <a:cxn ang="0">
                          <a:pos x="2" y="4"/>
                        </a:cxn>
                        <a:cxn ang="0">
                          <a:pos x="3" y="1"/>
                        </a:cxn>
                        <a:cxn ang="0">
                          <a:pos x="5" y="0"/>
                        </a:cxn>
                        <a:cxn ang="0">
                          <a:pos x="11" y="5"/>
                        </a:cxn>
                        <a:cxn ang="0">
                          <a:pos x="13" y="11"/>
                        </a:cxn>
                        <a:cxn ang="0">
                          <a:pos x="11" y="19"/>
                        </a:cxn>
                        <a:cxn ang="0">
                          <a:pos x="11" y="26"/>
                        </a:cxn>
                      </a:cxnLst>
                      <a:rect l="0" t="0" r="r" b="b"/>
                      <a:pathLst>
                        <a:path w="112" h="552">
                          <a:moveTo>
                            <a:pt x="13" y="31"/>
                          </a:moveTo>
                          <a:lnTo>
                            <a:pt x="18" y="55"/>
                          </a:lnTo>
                          <a:lnTo>
                            <a:pt x="24" y="78"/>
                          </a:lnTo>
                          <a:lnTo>
                            <a:pt x="30" y="100"/>
                          </a:lnTo>
                          <a:lnTo>
                            <a:pt x="39" y="123"/>
                          </a:lnTo>
                          <a:lnTo>
                            <a:pt x="47" y="145"/>
                          </a:lnTo>
                          <a:lnTo>
                            <a:pt x="57" y="167"/>
                          </a:lnTo>
                          <a:lnTo>
                            <a:pt x="67" y="189"/>
                          </a:lnTo>
                          <a:lnTo>
                            <a:pt x="78" y="210"/>
                          </a:lnTo>
                          <a:lnTo>
                            <a:pt x="83" y="226"/>
                          </a:lnTo>
                          <a:lnTo>
                            <a:pt x="87" y="241"/>
                          </a:lnTo>
                          <a:lnTo>
                            <a:pt x="90" y="257"/>
                          </a:lnTo>
                          <a:lnTo>
                            <a:pt x="92" y="273"/>
                          </a:lnTo>
                          <a:lnTo>
                            <a:pt x="95" y="304"/>
                          </a:lnTo>
                          <a:lnTo>
                            <a:pt x="95" y="336"/>
                          </a:lnTo>
                          <a:lnTo>
                            <a:pt x="96" y="367"/>
                          </a:lnTo>
                          <a:lnTo>
                            <a:pt x="96" y="398"/>
                          </a:lnTo>
                          <a:lnTo>
                            <a:pt x="97" y="414"/>
                          </a:lnTo>
                          <a:lnTo>
                            <a:pt x="100" y="429"/>
                          </a:lnTo>
                          <a:lnTo>
                            <a:pt x="102" y="445"/>
                          </a:lnTo>
                          <a:lnTo>
                            <a:pt x="105" y="460"/>
                          </a:lnTo>
                          <a:lnTo>
                            <a:pt x="106" y="470"/>
                          </a:lnTo>
                          <a:lnTo>
                            <a:pt x="106" y="481"/>
                          </a:lnTo>
                          <a:lnTo>
                            <a:pt x="107" y="493"/>
                          </a:lnTo>
                          <a:lnTo>
                            <a:pt x="107" y="504"/>
                          </a:lnTo>
                          <a:lnTo>
                            <a:pt x="108" y="514"/>
                          </a:lnTo>
                          <a:lnTo>
                            <a:pt x="110" y="525"/>
                          </a:lnTo>
                          <a:lnTo>
                            <a:pt x="111" y="536"/>
                          </a:lnTo>
                          <a:lnTo>
                            <a:pt x="112" y="546"/>
                          </a:lnTo>
                          <a:lnTo>
                            <a:pt x="106" y="552"/>
                          </a:lnTo>
                          <a:lnTo>
                            <a:pt x="101" y="545"/>
                          </a:lnTo>
                          <a:lnTo>
                            <a:pt x="97" y="511"/>
                          </a:lnTo>
                          <a:lnTo>
                            <a:pt x="93" y="478"/>
                          </a:lnTo>
                          <a:lnTo>
                            <a:pt x="91" y="445"/>
                          </a:lnTo>
                          <a:lnTo>
                            <a:pt x="87" y="412"/>
                          </a:lnTo>
                          <a:lnTo>
                            <a:pt x="85" y="380"/>
                          </a:lnTo>
                          <a:lnTo>
                            <a:pt x="82" y="346"/>
                          </a:lnTo>
                          <a:lnTo>
                            <a:pt x="81" y="313"/>
                          </a:lnTo>
                          <a:lnTo>
                            <a:pt x="80" y="279"/>
                          </a:lnTo>
                          <a:lnTo>
                            <a:pt x="80" y="265"/>
                          </a:lnTo>
                          <a:lnTo>
                            <a:pt x="77" y="252"/>
                          </a:lnTo>
                          <a:lnTo>
                            <a:pt x="75" y="239"/>
                          </a:lnTo>
                          <a:lnTo>
                            <a:pt x="71" y="227"/>
                          </a:lnTo>
                          <a:lnTo>
                            <a:pt x="62" y="203"/>
                          </a:lnTo>
                          <a:lnTo>
                            <a:pt x="51" y="180"/>
                          </a:lnTo>
                          <a:lnTo>
                            <a:pt x="39" y="156"/>
                          </a:lnTo>
                          <a:lnTo>
                            <a:pt x="29" y="133"/>
                          </a:lnTo>
                          <a:lnTo>
                            <a:pt x="24" y="120"/>
                          </a:lnTo>
                          <a:lnTo>
                            <a:pt x="19" y="108"/>
                          </a:lnTo>
                          <a:lnTo>
                            <a:pt x="15" y="95"/>
                          </a:lnTo>
                          <a:lnTo>
                            <a:pt x="13" y="83"/>
                          </a:lnTo>
                          <a:lnTo>
                            <a:pt x="9" y="73"/>
                          </a:lnTo>
                          <a:lnTo>
                            <a:pt x="7" y="64"/>
                          </a:lnTo>
                          <a:lnTo>
                            <a:pt x="5" y="55"/>
                          </a:lnTo>
                          <a:lnTo>
                            <a:pt x="4" y="46"/>
                          </a:lnTo>
                          <a:lnTo>
                            <a:pt x="3" y="36"/>
                          </a:lnTo>
                          <a:lnTo>
                            <a:pt x="2" y="26"/>
                          </a:lnTo>
                          <a:lnTo>
                            <a:pt x="2" y="17"/>
                          </a:lnTo>
                          <a:lnTo>
                            <a:pt x="0" y="6"/>
                          </a:lnTo>
                          <a:lnTo>
                            <a:pt x="0" y="5"/>
                          </a:lnTo>
                          <a:lnTo>
                            <a:pt x="2" y="5"/>
                          </a:lnTo>
                          <a:lnTo>
                            <a:pt x="2" y="4"/>
                          </a:lnTo>
                          <a:lnTo>
                            <a:pt x="3" y="2"/>
                          </a:lnTo>
                          <a:lnTo>
                            <a:pt x="3" y="1"/>
                          </a:lnTo>
                          <a:lnTo>
                            <a:pt x="4" y="0"/>
                          </a:lnTo>
                          <a:lnTo>
                            <a:pt x="5" y="0"/>
                          </a:lnTo>
                          <a:lnTo>
                            <a:pt x="8" y="1"/>
                          </a:lnTo>
                          <a:lnTo>
                            <a:pt x="11" y="5"/>
                          </a:lnTo>
                          <a:lnTo>
                            <a:pt x="13" y="7"/>
                          </a:lnTo>
                          <a:lnTo>
                            <a:pt x="13" y="11"/>
                          </a:lnTo>
                          <a:lnTo>
                            <a:pt x="13" y="15"/>
                          </a:lnTo>
                          <a:lnTo>
                            <a:pt x="11" y="19"/>
                          </a:lnTo>
                          <a:lnTo>
                            <a:pt x="10" y="22"/>
                          </a:lnTo>
                          <a:lnTo>
                            <a:pt x="11" y="26"/>
                          </a:lnTo>
                          <a:lnTo>
                            <a:pt x="13" y="31"/>
                          </a:lnTo>
                          <a:close/>
                        </a:path>
                      </a:pathLst>
                    </a:custGeom>
                    <a:solidFill>
                      <a:srgbClr val="663300"/>
                    </a:solidFill>
                    <a:ln w="9525">
                      <a:noFill/>
                      <a:round/>
                      <a:headEnd/>
                      <a:tailEnd/>
                    </a:ln>
                  </p:spPr>
                  <p:txBody>
                    <a:bodyPr/>
                    <a:lstStyle/>
                    <a:p>
                      <a:endParaRPr lang="es-MX"/>
                    </a:p>
                  </p:txBody>
                </p:sp>
                <p:sp>
                  <p:nvSpPr>
                    <p:cNvPr id="130675" name="Freeform 627"/>
                    <p:cNvSpPr>
                      <a:spLocks/>
                    </p:cNvSpPr>
                    <p:nvPr/>
                  </p:nvSpPr>
                  <p:spPr bwMode="auto">
                    <a:xfrm>
                      <a:off x="1811" y="3355"/>
                      <a:ext cx="12" cy="186"/>
                    </a:xfrm>
                    <a:custGeom>
                      <a:avLst/>
                      <a:gdLst/>
                      <a:ahLst/>
                      <a:cxnLst>
                        <a:cxn ang="0">
                          <a:pos x="13" y="12"/>
                        </a:cxn>
                        <a:cxn ang="0">
                          <a:pos x="20" y="38"/>
                        </a:cxn>
                        <a:cxn ang="0">
                          <a:pos x="26" y="64"/>
                        </a:cxn>
                        <a:cxn ang="0">
                          <a:pos x="32" y="92"/>
                        </a:cxn>
                        <a:cxn ang="0">
                          <a:pos x="36" y="137"/>
                        </a:cxn>
                        <a:cxn ang="0">
                          <a:pos x="34" y="175"/>
                        </a:cxn>
                        <a:cxn ang="0">
                          <a:pos x="36" y="214"/>
                        </a:cxn>
                        <a:cxn ang="0">
                          <a:pos x="37" y="253"/>
                        </a:cxn>
                        <a:cxn ang="0">
                          <a:pos x="36" y="273"/>
                        </a:cxn>
                        <a:cxn ang="0">
                          <a:pos x="31" y="291"/>
                        </a:cxn>
                        <a:cxn ang="0">
                          <a:pos x="29" y="340"/>
                        </a:cxn>
                        <a:cxn ang="0">
                          <a:pos x="25" y="388"/>
                        </a:cxn>
                        <a:cxn ang="0">
                          <a:pos x="23" y="435"/>
                        </a:cxn>
                        <a:cxn ang="0">
                          <a:pos x="26" y="484"/>
                        </a:cxn>
                        <a:cxn ang="0">
                          <a:pos x="30" y="501"/>
                        </a:cxn>
                        <a:cxn ang="0">
                          <a:pos x="32" y="520"/>
                        </a:cxn>
                        <a:cxn ang="0">
                          <a:pos x="32" y="539"/>
                        </a:cxn>
                        <a:cxn ang="0">
                          <a:pos x="29" y="558"/>
                        </a:cxn>
                        <a:cxn ang="0">
                          <a:pos x="23" y="551"/>
                        </a:cxn>
                        <a:cxn ang="0">
                          <a:pos x="21" y="539"/>
                        </a:cxn>
                        <a:cxn ang="0">
                          <a:pos x="21" y="527"/>
                        </a:cxn>
                        <a:cxn ang="0">
                          <a:pos x="21" y="517"/>
                        </a:cxn>
                        <a:cxn ang="0">
                          <a:pos x="18" y="505"/>
                        </a:cxn>
                        <a:cxn ang="0">
                          <a:pos x="18" y="494"/>
                        </a:cxn>
                        <a:cxn ang="0">
                          <a:pos x="18" y="481"/>
                        </a:cxn>
                        <a:cxn ang="0">
                          <a:pos x="13" y="470"/>
                        </a:cxn>
                        <a:cxn ang="0">
                          <a:pos x="13" y="410"/>
                        </a:cxn>
                        <a:cxn ang="0">
                          <a:pos x="16" y="351"/>
                        </a:cxn>
                        <a:cxn ang="0">
                          <a:pos x="21" y="291"/>
                        </a:cxn>
                        <a:cxn ang="0">
                          <a:pos x="26" y="230"/>
                        </a:cxn>
                        <a:cxn ang="0">
                          <a:pos x="25" y="191"/>
                        </a:cxn>
                        <a:cxn ang="0">
                          <a:pos x="25" y="149"/>
                        </a:cxn>
                        <a:cxn ang="0">
                          <a:pos x="24" y="108"/>
                        </a:cxn>
                        <a:cxn ang="0">
                          <a:pos x="20" y="88"/>
                        </a:cxn>
                        <a:cxn ang="0">
                          <a:pos x="14" y="69"/>
                        </a:cxn>
                        <a:cxn ang="0">
                          <a:pos x="11" y="51"/>
                        </a:cxn>
                        <a:cxn ang="0">
                          <a:pos x="6" y="33"/>
                        </a:cxn>
                        <a:cxn ang="0">
                          <a:pos x="1" y="17"/>
                        </a:cxn>
                        <a:cxn ang="0">
                          <a:pos x="0" y="0"/>
                        </a:cxn>
                      </a:cxnLst>
                      <a:rect l="0" t="0" r="r" b="b"/>
                      <a:pathLst>
                        <a:path w="37" h="558">
                          <a:moveTo>
                            <a:pt x="9" y="0"/>
                          </a:moveTo>
                          <a:lnTo>
                            <a:pt x="13" y="12"/>
                          </a:lnTo>
                          <a:lnTo>
                            <a:pt x="16" y="26"/>
                          </a:lnTo>
                          <a:lnTo>
                            <a:pt x="20" y="38"/>
                          </a:lnTo>
                          <a:lnTo>
                            <a:pt x="23" y="52"/>
                          </a:lnTo>
                          <a:lnTo>
                            <a:pt x="26" y="64"/>
                          </a:lnTo>
                          <a:lnTo>
                            <a:pt x="29" y="78"/>
                          </a:lnTo>
                          <a:lnTo>
                            <a:pt x="32" y="92"/>
                          </a:lnTo>
                          <a:lnTo>
                            <a:pt x="36" y="104"/>
                          </a:lnTo>
                          <a:lnTo>
                            <a:pt x="36" y="137"/>
                          </a:lnTo>
                          <a:lnTo>
                            <a:pt x="34" y="156"/>
                          </a:lnTo>
                          <a:lnTo>
                            <a:pt x="34" y="175"/>
                          </a:lnTo>
                          <a:lnTo>
                            <a:pt x="35" y="195"/>
                          </a:lnTo>
                          <a:lnTo>
                            <a:pt x="36" y="214"/>
                          </a:lnTo>
                          <a:lnTo>
                            <a:pt x="37" y="234"/>
                          </a:lnTo>
                          <a:lnTo>
                            <a:pt x="37" y="253"/>
                          </a:lnTo>
                          <a:lnTo>
                            <a:pt x="37" y="263"/>
                          </a:lnTo>
                          <a:lnTo>
                            <a:pt x="36" y="273"/>
                          </a:lnTo>
                          <a:lnTo>
                            <a:pt x="34" y="281"/>
                          </a:lnTo>
                          <a:lnTo>
                            <a:pt x="31" y="291"/>
                          </a:lnTo>
                          <a:lnTo>
                            <a:pt x="30" y="316"/>
                          </a:lnTo>
                          <a:lnTo>
                            <a:pt x="29" y="340"/>
                          </a:lnTo>
                          <a:lnTo>
                            <a:pt x="26" y="364"/>
                          </a:lnTo>
                          <a:lnTo>
                            <a:pt x="25" y="388"/>
                          </a:lnTo>
                          <a:lnTo>
                            <a:pt x="24" y="412"/>
                          </a:lnTo>
                          <a:lnTo>
                            <a:pt x="23" y="435"/>
                          </a:lnTo>
                          <a:lnTo>
                            <a:pt x="24" y="460"/>
                          </a:lnTo>
                          <a:lnTo>
                            <a:pt x="26" y="484"/>
                          </a:lnTo>
                          <a:lnTo>
                            <a:pt x="28" y="492"/>
                          </a:lnTo>
                          <a:lnTo>
                            <a:pt x="30" y="501"/>
                          </a:lnTo>
                          <a:lnTo>
                            <a:pt x="31" y="510"/>
                          </a:lnTo>
                          <a:lnTo>
                            <a:pt x="32" y="520"/>
                          </a:lnTo>
                          <a:lnTo>
                            <a:pt x="32" y="530"/>
                          </a:lnTo>
                          <a:lnTo>
                            <a:pt x="32" y="539"/>
                          </a:lnTo>
                          <a:lnTo>
                            <a:pt x="31" y="549"/>
                          </a:lnTo>
                          <a:lnTo>
                            <a:pt x="29" y="558"/>
                          </a:lnTo>
                          <a:lnTo>
                            <a:pt x="25" y="556"/>
                          </a:lnTo>
                          <a:lnTo>
                            <a:pt x="23" y="551"/>
                          </a:lnTo>
                          <a:lnTo>
                            <a:pt x="21" y="546"/>
                          </a:lnTo>
                          <a:lnTo>
                            <a:pt x="21" y="539"/>
                          </a:lnTo>
                          <a:lnTo>
                            <a:pt x="21" y="533"/>
                          </a:lnTo>
                          <a:lnTo>
                            <a:pt x="21" y="527"/>
                          </a:lnTo>
                          <a:lnTo>
                            <a:pt x="21" y="522"/>
                          </a:lnTo>
                          <a:lnTo>
                            <a:pt x="21" y="517"/>
                          </a:lnTo>
                          <a:lnTo>
                            <a:pt x="19" y="511"/>
                          </a:lnTo>
                          <a:lnTo>
                            <a:pt x="18" y="505"/>
                          </a:lnTo>
                          <a:lnTo>
                            <a:pt x="18" y="500"/>
                          </a:lnTo>
                          <a:lnTo>
                            <a:pt x="18" y="494"/>
                          </a:lnTo>
                          <a:lnTo>
                            <a:pt x="18" y="487"/>
                          </a:lnTo>
                          <a:lnTo>
                            <a:pt x="18" y="481"/>
                          </a:lnTo>
                          <a:lnTo>
                            <a:pt x="15" y="476"/>
                          </a:lnTo>
                          <a:lnTo>
                            <a:pt x="13" y="470"/>
                          </a:lnTo>
                          <a:lnTo>
                            <a:pt x="13" y="440"/>
                          </a:lnTo>
                          <a:lnTo>
                            <a:pt x="13" y="410"/>
                          </a:lnTo>
                          <a:lnTo>
                            <a:pt x="15" y="381"/>
                          </a:lnTo>
                          <a:lnTo>
                            <a:pt x="16" y="351"/>
                          </a:lnTo>
                          <a:lnTo>
                            <a:pt x="19" y="321"/>
                          </a:lnTo>
                          <a:lnTo>
                            <a:pt x="21" y="291"/>
                          </a:lnTo>
                          <a:lnTo>
                            <a:pt x="24" y="262"/>
                          </a:lnTo>
                          <a:lnTo>
                            <a:pt x="26" y="230"/>
                          </a:lnTo>
                          <a:lnTo>
                            <a:pt x="25" y="211"/>
                          </a:lnTo>
                          <a:lnTo>
                            <a:pt x="25" y="191"/>
                          </a:lnTo>
                          <a:lnTo>
                            <a:pt x="25" y="170"/>
                          </a:lnTo>
                          <a:lnTo>
                            <a:pt x="25" y="149"/>
                          </a:lnTo>
                          <a:lnTo>
                            <a:pt x="25" y="127"/>
                          </a:lnTo>
                          <a:lnTo>
                            <a:pt x="24" y="108"/>
                          </a:lnTo>
                          <a:lnTo>
                            <a:pt x="23" y="98"/>
                          </a:lnTo>
                          <a:lnTo>
                            <a:pt x="20" y="88"/>
                          </a:lnTo>
                          <a:lnTo>
                            <a:pt x="18" y="78"/>
                          </a:lnTo>
                          <a:lnTo>
                            <a:pt x="14" y="69"/>
                          </a:lnTo>
                          <a:lnTo>
                            <a:pt x="14" y="59"/>
                          </a:lnTo>
                          <a:lnTo>
                            <a:pt x="11" y="51"/>
                          </a:lnTo>
                          <a:lnTo>
                            <a:pt x="9" y="42"/>
                          </a:lnTo>
                          <a:lnTo>
                            <a:pt x="6" y="33"/>
                          </a:lnTo>
                          <a:lnTo>
                            <a:pt x="4" y="26"/>
                          </a:lnTo>
                          <a:lnTo>
                            <a:pt x="1" y="17"/>
                          </a:lnTo>
                          <a:lnTo>
                            <a:pt x="0" y="8"/>
                          </a:lnTo>
                          <a:lnTo>
                            <a:pt x="0" y="0"/>
                          </a:lnTo>
                          <a:lnTo>
                            <a:pt x="9" y="0"/>
                          </a:lnTo>
                          <a:close/>
                        </a:path>
                      </a:pathLst>
                    </a:custGeom>
                    <a:solidFill>
                      <a:srgbClr val="663300"/>
                    </a:solidFill>
                    <a:ln w="9525">
                      <a:noFill/>
                      <a:round/>
                      <a:headEnd/>
                      <a:tailEnd/>
                    </a:ln>
                  </p:spPr>
                  <p:txBody>
                    <a:bodyPr/>
                    <a:lstStyle/>
                    <a:p>
                      <a:endParaRPr lang="es-MX"/>
                    </a:p>
                  </p:txBody>
                </p:sp>
                <p:sp>
                  <p:nvSpPr>
                    <p:cNvPr id="130676" name="Freeform 628"/>
                    <p:cNvSpPr>
                      <a:spLocks/>
                    </p:cNvSpPr>
                    <p:nvPr/>
                  </p:nvSpPr>
                  <p:spPr bwMode="auto">
                    <a:xfrm>
                      <a:off x="1838" y="3418"/>
                      <a:ext cx="55" cy="106"/>
                    </a:xfrm>
                    <a:custGeom>
                      <a:avLst/>
                      <a:gdLst/>
                      <a:ahLst/>
                      <a:cxnLst>
                        <a:cxn ang="0">
                          <a:pos x="106" y="33"/>
                        </a:cxn>
                        <a:cxn ang="0">
                          <a:pos x="117" y="53"/>
                        </a:cxn>
                        <a:cxn ang="0">
                          <a:pos x="129" y="84"/>
                        </a:cxn>
                        <a:cxn ang="0">
                          <a:pos x="139" y="129"/>
                        </a:cxn>
                        <a:cxn ang="0">
                          <a:pos x="147" y="174"/>
                        </a:cxn>
                        <a:cxn ang="0">
                          <a:pos x="154" y="210"/>
                        </a:cxn>
                        <a:cxn ang="0">
                          <a:pos x="158" y="238"/>
                        </a:cxn>
                        <a:cxn ang="0">
                          <a:pos x="159" y="268"/>
                        </a:cxn>
                        <a:cxn ang="0">
                          <a:pos x="162" y="297"/>
                        </a:cxn>
                        <a:cxn ang="0">
                          <a:pos x="162" y="313"/>
                        </a:cxn>
                        <a:cxn ang="0">
                          <a:pos x="160" y="316"/>
                        </a:cxn>
                        <a:cxn ang="0">
                          <a:pos x="158" y="317"/>
                        </a:cxn>
                        <a:cxn ang="0">
                          <a:pos x="154" y="317"/>
                        </a:cxn>
                        <a:cxn ang="0">
                          <a:pos x="148" y="296"/>
                        </a:cxn>
                        <a:cxn ang="0">
                          <a:pos x="143" y="256"/>
                        </a:cxn>
                        <a:cxn ang="0">
                          <a:pos x="143" y="215"/>
                        </a:cxn>
                        <a:cxn ang="0">
                          <a:pos x="138" y="174"/>
                        </a:cxn>
                        <a:cxn ang="0">
                          <a:pos x="128" y="135"/>
                        </a:cxn>
                        <a:cxn ang="0">
                          <a:pos x="120" y="94"/>
                        </a:cxn>
                        <a:cxn ang="0">
                          <a:pos x="111" y="64"/>
                        </a:cxn>
                        <a:cxn ang="0">
                          <a:pos x="101" y="47"/>
                        </a:cxn>
                        <a:cxn ang="0">
                          <a:pos x="88" y="32"/>
                        </a:cxn>
                        <a:cxn ang="0">
                          <a:pos x="71" y="18"/>
                        </a:cxn>
                        <a:cxn ang="0">
                          <a:pos x="54" y="13"/>
                        </a:cxn>
                        <a:cxn ang="0">
                          <a:pos x="41" y="16"/>
                        </a:cxn>
                        <a:cxn ang="0">
                          <a:pos x="30" y="23"/>
                        </a:cxn>
                        <a:cxn ang="0">
                          <a:pos x="20" y="32"/>
                        </a:cxn>
                        <a:cxn ang="0">
                          <a:pos x="9" y="37"/>
                        </a:cxn>
                        <a:cxn ang="0">
                          <a:pos x="9" y="36"/>
                        </a:cxn>
                        <a:cxn ang="0">
                          <a:pos x="9" y="34"/>
                        </a:cxn>
                        <a:cxn ang="0">
                          <a:pos x="7" y="33"/>
                        </a:cxn>
                        <a:cxn ang="0">
                          <a:pos x="5" y="32"/>
                        </a:cxn>
                        <a:cxn ang="0">
                          <a:pos x="0" y="38"/>
                        </a:cxn>
                        <a:cxn ang="0">
                          <a:pos x="0" y="37"/>
                        </a:cxn>
                        <a:cxn ang="0">
                          <a:pos x="2" y="34"/>
                        </a:cxn>
                        <a:cxn ang="0">
                          <a:pos x="4" y="31"/>
                        </a:cxn>
                        <a:cxn ang="0">
                          <a:pos x="4" y="28"/>
                        </a:cxn>
                        <a:cxn ang="0">
                          <a:pos x="25" y="9"/>
                        </a:cxn>
                        <a:cxn ang="0">
                          <a:pos x="39" y="3"/>
                        </a:cxn>
                        <a:cxn ang="0">
                          <a:pos x="51" y="0"/>
                        </a:cxn>
                        <a:cxn ang="0">
                          <a:pos x="65" y="0"/>
                        </a:cxn>
                        <a:cxn ang="0">
                          <a:pos x="77" y="3"/>
                        </a:cxn>
                        <a:cxn ang="0">
                          <a:pos x="90" y="11"/>
                        </a:cxn>
                        <a:cxn ang="0">
                          <a:pos x="100" y="24"/>
                        </a:cxn>
                      </a:cxnLst>
                      <a:rect l="0" t="0" r="r" b="b"/>
                      <a:pathLst>
                        <a:path w="163" h="317">
                          <a:moveTo>
                            <a:pt x="100" y="24"/>
                          </a:moveTo>
                          <a:lnTo>
                            <a:pt x="106" y="33"/>
                          </a:lnTo>
                          <a:lnTo>
                            <a:pt x="112" y="43"/>
                          </a:lnTo>
                          <a:lnTo>
                            <a:pt x="117" y="53"/>
                          </a:lnTo>
                          <a:lnTo>
                            <a:pt x="122" y="63"/>
                          </a:lnTo>
                          <a:lnTo>
                            <a:pt x="129" y="84"/>
                          </a:lnTo>
                          <a:lnTo>
                            <a:pt x="134" y="106"/>
                          </a:lnTo>
                          <a:lnTo>
                            <a:pt x="139" y="129"/>
                          </a:lnTo>
                          <a:lnTo>
                            <a:pt x="143" y="151"/>
                          </a:lnTo>
                          <a:lnTo>
                            <a:pt x="147" y="174"/>
                          </a:lnTo>
                          <a:lnTo>
                            <a:pt x="152" y="197"/>
                          </a:lnTo>
                          <a:lnTo>
                            <a:pt x="154" y="210"/>
                          </a:lnTo>
                          <a:lnTo>
                            <a:pt x="155" y="224"/>
                          </a:lnTo>
                          <a:lnTo>
                            <a:pt x="158" y="238"/>
                          </a:lnTo>
                          <a:lnTo>
                            <a:pt x="159" y="253"/>
                          </a:lnTo>
                          <a:lnTo>
                            <a:pt x="159" y="268"/>
                          </a:lnTo>
                          <a:lnTo>
                            <a:pt x="160" y="281"/>
                          </a:lnTo>
                          <a:lnTo>
                            <a:pt x="162" y="297"/>
                          </a:lnTo>
                          <a:lnTo>
                            <a:pt x="163" y="312"/>
                          </a:lnTo>
                          <a:lnTo>
                            <a:pt x="162" y="313"/>
                          </a:lnTo>
                          <a:lnTo>
                            <a:pt x="162" y="315"/>
                          </a:lnTo>
                          <a:lnTo>
                            <a:pt x="160" y="316"/>
                          </a:lnTo>
                          <a:lnTo>
                            <a:pt x="159" y="317"/>
                          </a:lnTo>
                          <a:lnTo>
                            <a:pt x="158" y="317"/>
                          </a:lnTo>
                          <a:lnTo>
                            <a:pt x="155" y="317"/>
                          </a:lnTo>
                          <a:lnTo>
                            <a:pt x="154" y="317"/>
                          </a:lnTo>
                          <a:lnTo>
                            <a:pt x="153" y="316"/>
                          </a:lnTo>
                          <a:lnTo>
                            <a:pt x="148" y="296"/>
                          </a:lnTo>
                          <a:lnTo>
                            <a:pt x="144" y="276"/>
                          </a:lnTo>
                          <a:lnTo>
                            <a:pt x="143" y="256"/>
                          </a:lnTo>
                          <a:lnTo>
                            <a:pt x="143" y="235"/>
                          </a:lnTo>
                          <a:lnTo>
                            <a:pt x="143" y="215"/>
                          </a:lnTo>
                          <a:lnTo>
                            <a:pt x="141" y="194"/>
                          </a:lnTo>
                          <a:lnTo>
                            <a:pt x="138" y="174"/>
                          </a:lnTo>
                          <a:lnTo>
                            <a:pt x="133" y="155"/>
                          </a:lnTo>
                          <a:lnTo>
                            <a:pt x="128" y="135"/>
                          </a:lnTo>
                          <a:lnTo>
                            <a:pt x="124" y="115"/>
                          </a:lnTo>
                          <a:lnTo>
                            <a:pt x="120" y="94"/>
                          </a:lnTo>
                          <a:lnTo>
                            <a:pt x="115" y="74"/>
                          </a:lnTo>
                          <a:lnTo>
                            <a:pt x="111" y="64"/>
                          </a:lnTo>
                          <a:lnTo>
                            <a:pt x="106" y="55"/>
                          </a:lnTo>
                          <a:lnTo>
                            <a:pt x="101" y="47"/>
                          </a:lnTo>
                          <a:lnTo>
                            <a:pt x="95" y="39"/>
                          </a:lnTo>
                          <a:lnTo>
                            <a:pt x="88" y="32"/>
                          </a:lnTo>
                          <a:lnTo>
                            <a:pt x="81" y="24"/>
                          </a:lnTo>
                          <a:lnTo>
                            <a:pt x="71" y="18"/>
                          </a:lnTo>
                          <a:lnTo>
                            <a:pt x="61" y="13"/>
                          </a:lnTo>
                          <a:lnTo>
                            <a:pt x="54" y="13"/>
                          </a:lnTo>
                          <a:lnTo>
                            <a:pt x="48" y="13"/>
                          </a:lnTo>
                          <a:lnTo>
                            <a:pt x="41" y="16"/>
                          </a:lnTo>
                          <a:lnTo>
                            <a:pt x="35" y="19"/>
                          </a:lnTo>
                          <a:lnTo>
                            <a:pt x="30" y="23"/>
                          </a:lnTo>
                          <a:lnTo>
                            <a:pt x="25" y="27"/>
                          </a:lnTo>
                          <a:lnTo>
                            <a:pt x="20" y="32"/>
                          </a:lnTo>
                          <a:lnTo>
                            <a:pt x="15" y="37"/>
                          </a:lnTo>
                          <a:lnTo>
                            <a:pt x="9" y="37"/>
                          </a:lnTo>
                          <a:lnTo>
                            <a:pt x="9" y="37"/>
                          </a:lnTo>
                          <a:lnTo>
                            <a:pt x="9" y="36"/>
                          </a:lnTo>
                          <a:lnTo>
                            <a:pt x="9" y="34"/>
                          </a:lnTo>
                          <a:lnTo>
                            <a:pt x="9" y="34"/>
                          </a:lnTo>
                          <a:lnTo>
                            <a:pt x="8" y="33"/>
                          </a:lnTo>
                          <a:lnTo>
                            <a:pt x="7" y="33"/>
                          </a:lnTo>
                          <a:lnTo>
                            <a:pt x="7" y="33"/>
                          </a:lnTo>
                          <a:lnTo>
                            <a:pt x="5" y="32"/>
                          </a:lnTo>
                          <a:lnTo>
                            <a:pt x="0" y="37"/>
                          </a:lnTo>
                          <a:lnTo>
                            <a:pt x="0" y="38"/>
                          </a:lnTo>
                          <a:lnTo>
                            <a:pt x="0" y="38"/>
                          </a:lnTo>
                          <a:lnTo>
                            <a:pt x="0" y="37"/>
                          </a:lnTo>
                          <a:lnTo>
                            <a:pt x="2" y="36"/>
                          </a:lnTo>
                          <a:lnTo>
                            <a:pt x="2" y="34"/>
                          </a:lnTo>
                          <a:lnTo>
                            <a:pt x="3" y="32"/>
                          </a:lnTo>
                          <a:lnTo>
                            <a:pt x="4" y="31"/>
                          </a:lnTo>
                          <a:lnTo>
                            <a:pt x="5" y="29"/>
                          </a:lnTo>
                          <a:lnTo>
                            <a:pt x="4" y="28"/>
                          </a:lnTo>
                          <a:lnTo>
                            <a:pt x="14" y="18"/>
                          </a:lnTo>
                          <a:lnTo>
                            <a:pt x="25" y="9"/>
                          </a:lnTo>
                          <a:lnTo>
                            <a:pt x="31" y="6"/>
                          </a:lnTo>
                          <a:lnTo>
                            <a:pt x="39" y="3"/>
                          </a:lnTo>
                          <a:lnTo>
                            <a:pt x="45" y="1"/>
                          </a:lnTo>
                          <a:lnTo>
                            <a:pt x="51" y="0"/>
                          </a:lnTo>
                          <a:lnTo>
                            <a:pt x="59" y="0"/>
                          </a:lnTo>
                          <a:lnTo>
                            <a:pt x="65" y="0"/>
                          </a:lnTo>
                          <a:lnTo>
                            <a:pt x="71" y="1"/>
                          </a:lnTo>
                          <a:lnTo>
                            <a:pt x="77" y="3"/>
                          </a:lnTo>
                          <a:lnTo>
                            <a:pt x="84" y="7"/>
                          </a:lnTo>
                          <a:lnTo>
                            <a:pt x="90" y="11"/>
                          </a:lnTo>
                          <a:lnTo>
                            <a:pt x="95" y="17"/>
                          </a:lnTo>
                          <a:lnTo>
                            <a:pt x="100" y="24"/>
                          </a:lnTo>
                          <a:close/>
                        </a:path>
                      </a:pathLst>
                    </a:custGeom>
                    <a:solidFill>
                      <a:srgbClr val="663300"/>
                    </a:solidFill>
                    <a:ln w="9525">
                      <a:noFill/>
                      <a:round/>
                      <a:headEnd/>
                      <a:tailEnd/>
                    </a:ln>
                  </p:spPr>
                  <p:txBody>
                    <a:bodyPr/>
                    <a:lstStyle/>
                    <a:p>
                      <a:endParaRPr lang="es-MX"/>
                    </a:p>
                  </p:txBody>
                </p:sp>
                <p:sp>
                  <p:nvSpPr>
                    <p:cNvPr id="130677" name="Freeform 629"/>
                    <p:cNvSpPr>
                      <a:spLocks/>
                    </p:cNvSpPr>
                    <p:nvPr/>
                  </p:nvSpPr>
                  <p:spPr bwMode="auto">
                    <a:xfrm>
                      <a:off x="1830" y="3467"/>
                      <a:ext cx="56" cy="106"/>
                    </a:xfrm>
                    <a:custGeom>
                      <a:avLst/>
                      <a:gdLst/>
                      <a:ahLst/>
                      <a:cxnLst>
                        <a:cxn ang="0">
                          <a:pos x="115" y="31"/>
                        </a:cxn>
                        <a:cxn ang="0">
                          <a:pos x="127" y="62"/>
                        </a:cxn>
                        <a:cxn ang="0">
                          <a:pos x="137" y="95"/>
                        </a:cxn>
                        <a:cxn ang="0">
                          <a:pos x="144" y="128"/>
                        </a:cxn>
                        <a:cxn ang="0">
                          <a:pos x="150" y="179"/>
                        </a:cxn>
                        <a:cxn ang="0">
                          <a:pos x="153" y="250"/>
                        </a:cxn>
                        <a:cxn ang="0">
                          <a:pos x="157" y="288"/>
                        </a:cxn>
                        <a:cxn ang="0">
                          <a:pos x="162" y="297"/>
                        </a:cxn>
                        <a:cxn ang="0">
                          <a:pos x="167" y="304"/>
                        </a:cxn>
                        <a:cxn ang="0">
                          <a:pos x="167" y="313"/>
                        </a:cxn>
                        <a:cxn ang="0">
                          <a:pos x="161" y="315"/>
                        </a:cxn>
                        <a:cxn ang="0">
                          <a:pos x="156" y="312"/>
                        </a:cxn>
                        <a:cxn ang="0">
                          <a:pos x="153" y="307"/>
                        </a:cxn>
                        <a:cxn ang="0">
                          <a:pos x="150" y="300"/>
                        </a:cxn>
                        <a:cxn ang="0">
                          <a:pos x="144" y="277"/>
                        </a:cxn>
                        <a:cxn ang="0">
                          <a:pos x="140" y="232"/>
                        </a:cxn>
                        <a:cxn ang="0">
                          <a:pos x="137" y="186"/>
                        </a:cxn>
                        <a:cxn ang="0">
                          <a:pos x="131" y="142"/>
                        </a:cxn>
                        <a:cxn ang="0">
                          <a:pos x="126" y="108"/>
                        </a:cxn>
                        <a:cxn ang="0">
                          <a:pos x="121" y="83"/>
                        </a:cxn>
                        <a:cxn ang="0">
                          <a:pos x="114" y="61"/>
                        </a:cxn>
                        <a:cxn ang="0">
                          <a:pos x="104" y="40"/>
                        </a:cxn>
                        <a:cxn ang="0">
                          <a:pos x="94" y="26"/>
                        </a:cxn>
                        <a:cxn ang="0">
                          <a:pos x="85" y="19"/>
                        </a:cxn>
                        <a:cxn ang="0">
                          <a:pos x="75" y="14"/>
                        </a:cxn>
                        <a:cxn ang="0">
                          <a:pos x="65" y="14"/>
                        </a:cxn>
                        <a:cxn ang="0">
                          <a:pos x="52" y="26"/>
                        </a:cxn>
                        <a:cxn ang="0">
                          <a:pos x="38" y="44"/>
                        </a:cxn>
                        <a:cxn ang="0">
                          <a:pos x="29" y="65"/>
                        </a:cxn>
                        <a:cxn ang="0">
                          <a:pos x="22" y="86"/>
                        </a:cxn>
                        <a:cxn ang="0">
                          <a:pos x="16" y="119"/>
                        </a:cxn>
                        <a:cxn ang="0">
                          <a:pos x="9" y="165"/>
                        </a:cxn>
                        <a:cxn ang="0">
                          <a:pos x="3" y="181"/>
                        </a:cxn>
                        <a:cxn ang="0">
                          <a:pos x="0" y="170"/>
                        </a:cxn>
                        <a:cxn ang="0">
                          <a:pos x="0" y="152"/>
                        </a:cxn>
                        <a:cxn ang="0">
                          <a:pos x="5" y="128"/>
                        </a:cxn>
                        <a:cxn ang="0">
                          <a:pos x="8" y="103"/>
                        </a:cxn>
                        <a:cxn ang="0">
                          <a:pos x="14" y="75"/>
                        </a:cxn>
                        <a:cxn ang="0">
                          <a:pos x="27" y="46"/>
                        </a:cxn>
                        <a:cxn ang="0">
                          <a:pos x="37" y="27"/>
                        </a:cxn>
                        <a:cxn ang="0">
                          <a:pos x="48" y="13"/>
                        </a:cxn>
                        <a:cxn ang="0">
                          <a:pos x="63" y="3"/>
                        </a:cxn>
                        <a:cxn ang="0">
                          <a:pos x="78" y="0"/>
                        </a:cxn>
                        <a:cxn ang="0">
                          <a:pos x="96" y="8"/>
                        </a:cxn>
                      </a:cxnLst>
                      <a:rect l="0" t="0" r="r" b="b"/>
                      <a:pathLst>
                        <a:path w="167" h="317">
                          <a:moveTo>
                            <a:pt x="106" y="16"/>
                          </a:moveTo>
                          <a:lnTo>
                            <a:pt x="115" y="31"/>
                          </a:lnTo>
                          <a:lnTo>
                            <a:pt x="121" y="46"/>
                          </a:lnTo>
                          <a:lnTo>
                            <a:pt x="127" y="62"/>
                          </a:lnTo>
                          <a:lnTo>
                            <a:pt x="132" y="78"/>
                          </a:lnTo>
                          <a:lnTo>
                            <a:pt x="137" y="95"/>
                          </a:lnTo>
                          <a:lnTo>
                            <a:pt x="141" y="111"/>
                          </a:lnTo>
                          <a:lnTo>
                            <a:pt x="144" y="128"/>
                          </a:lnTo>
                          <a:lnTo>
                            <a:pt x="146" y="144"/>
                          </a:lnTo>
                          <a:lnTo>
                            <a:pt x="150" y="179"/>
                          </a:lnTo>
                          <a:lnTo>
                            <a:pt x="152" y="214"/>
                          </a:lnTo>
                          <a:lnTo>
                            <a:pt x="153" y="250"/>
                          </a:lnTo>
                          <a:lnTo>
                            <a:pt x="155" y="284"/>
                          </a:lnTo>
                          <a:lnTo>
                            <a:pt x="157" y="288"/>
                          </a:lnTo>
                          <a:lnTo>
                            <a:pt x="160" y="293"/>
                          </a:lnTo>
                          <a:lnTo>
                            <a:pt x="162" y="297"/>
                          </a:lnTo>
                          <a:lnTo>
                            <a:pt x="165" y="300"/>
                          </a:lnTo>
                          <a:lnTo>
                            <a:pt x="167" y="304"/>
                          </a:lnTo>
                          <a:lnTo>
                            <a:pt x="167" y="308"/>
                          </a:lnTo>
                          <a:lnTo>
                            <a:pt x="167" y="313"/>
                          </a:lnTo>
                          <a:lnTo>
                            <a:pt x="165" y="317"/>
                          </a:lnTo>
                          <a:lnTo>
                            <a:pt x="161" y="315"/>
                          </a:lnTo>
                          <a:lnTo>
                            <a:pt x="158" y="314"/>
                          </a:lnTo>
                          <a:lnTo>
                            <a:pt x="156" y="312"/>
                          </a:lnTo>
                          <a:lnTo>
                            <a:pt x="155" y="309"/>
                          </a:lnTo>
                          <a:lnTo>
                            <a:pt x="153" y="307"/>
                          </a:lnTo>
                          <a:lnTo>
                            <a:pt x="152" y="303"/>
                          </a:lnTo>
                          <a:lnTo>
                            <a:pt x="150" y="300"/>
                          </a:lnTo>
                          <a:lnTo>
                            <a:pt x="147" y="298"/>
                          </a:lnTo>
                          <a:lnTo>
                            <a:pt x="144" y="277"/>
                          </a:lnTo>
                          <a:lnTo>
                            <a:pt x="141" y="255"/>
                          </a:lnTo>
                          <a:lnTo>
                            <a:pt x="140" y="232"/>
                          </a:lnTo>
                          <a:lnTo>
                            <a:pt x="139" y="210"/>
                          </a:lnTo>
                          <a:lnTo>
                            <a:pt x="137" y="186"/>
                          </a:lnTo>
                          <a:lnTo>
                            <a:pt x="135" y="164"/>
                          </a:lnTo>
                          <a:lnTo>
                            <a:pt x="131" y="142"/>
                          </a:lnTo>
                          <a:lnTo>
                            <a:pt x="127" y="121"/>
                          </a:lnTo>
                          <a:lnTo>
                            <a:pt x="126" y="108"/>
                          </a:lnTo>
                          <a:lnTo>
                            <a:pt x="124" y="96"/>
                          </a:lnTo>
                          <a:lnTo>
                            <a:pt x="121" y="83"/>
                          </a:lnTo>
                          <a:lnTo>
                            <a:pt x="117" y="72"/>
                          </a:lnTo>
                          <a:lnTo>
                            <a:pt x="114" y="61"/>
                          </a:lnTo>
                          <a:lnTo>
                            <a:pt x="109" y="50"/>
                          </a:lnTo>
                          <a:lnTo>
                            <a:pt x="104" y="40"/>
                          </a:lnTo>
                          <a:lnTo>
                            <a:pt x="99" y="29"/>
                          </a:lnTo>
                          <a:lnTo>
                            <a:pt x="94" y="26"/>
                          </a:lnTo>
                          <a:lnTo>
                            <a:pt x="90" y="23"/>
                          </a:lnTo>
                          <a:lnTo>
                            <a:pt x="85" y="19"/>
                          </a:lnTo>
                          <a:lnTo>
                            <a:pt x="80" y="16"/>
                          </a:lnTo>
                          <a:lnTo>
                            <a:pt x="75" y="14"/>
                          </a:lnTo>
                          <a:lnTo>
                            <a:pt x="70" y="14"/>
                          </a:lnTo>
                          <a:lnTo>
                            <a:pt x="65" y="14"/>
                          </a:lnTo>
                          <a:lnTo>
                            <a:pt x="59" y="18"/>
                          </a:lnTo>
                          <a:lnTo>
                            <a:pt x="52" y="26"/>
                          </a:lnTo>
                          <a:lnTo>
                            <a:pt x="44" y="35"/>
                          </a:lnTo>
                          <a:lnTo>
                            <a:pt x="38" y="44"/>
                          </a:lnTo>
                          <a:lnTo>
                            <a:pt x="33" y="54"/>
                          </a:lnTo>
                          <a:lnTo>
                            <a:pt x="29" y="65"/>
                          </a:lnTo>
                          <a:lnTo>
                            <a:pt x="26" y="75"/>
                          </a:lnTo>
                          <a:lnTo>
                            <a:pt x="22" y="86"/>
                          </a:lnTo>
                          <a:lnTo>
                            <a:pt x="19" y="97"/>
                          </a:lnTo>
                          <a:lnTo>
                            <a:pt x="16" y="119"/>
                          </a:lnTo>
                          <a:lnTo>
                            <a:pt x="13" y="142"/>
                          </a:lnTo>
                          <a:lnTo>
                            <a:pt x="9" y="165"/>
                          </a:lnTo>
                          <a:lnTo>
                            <a:pt x="6" y="188"/>
                          </a:lnTo>
                          <a:lnTo>
                            <a:pt x="3" y="181"/>
                          </a:lnTo>
                          <a:lnTo>
                            <a:pt x="1" y="176"/>
                          </a:lnTo>
                          <a:lnTo>
                            <a:pt x="0" y="170"/>
                          </a:lnTo>
                          <a:lnTo>
                            <a:pt x="0" y="164"/>
                          </a:lnTo>
                          <a:lnTo>
                            <a:pt x="0" y="152"/>
                          </a:lnTo>
                          <a:lnTo>
                            <a:pt x="2" y="140"/>
                          </a:lnTo>
                          <a:lnTo>
                            <a:pt x="5" y="128"/>
                          </a:lnTo>
                          <a:lnTo>
                            <a:pt x="7" y="116"/>
                          </a:lnTo>
                          <a:lnTo>
                            <a:pt x="8" y="103"/>
                          </a:lnTo>
                          <a:lnTo>
                            <a:pt x="9" y="90"/>
                          </a:lnTo>
                          <a:lnTo>
                            <a:pt x="14" y="75"/>
                          </a:lnTo>
                          <a:lnTo>
                            <a:pt x="22" y="56"/>
                          </a:lnTo>
                          <a:lnTo>
                            <a:pt x="27" y="46"/>
                          </a:lnTo>
                          <a:lnTo>
                            <a:pt x="32" y="36"/>
                          </a:lnTo>
                          <a:lnTo>
                            <a:pt x="37" y="27"/>
                          </a:lnTo>
                          <a:lnTo>
                            <a:pt x="43" y="20"/>
                          </a:lnTo>
                          <a:lnTo>
                            <a:pt x="48" y="13"/>
                          </a:lnTo>
                          <a:lnTo>
                            <a:pt x="55" y="8"/>
                          </a:lnTo>
                          <a:lnTo>
                            <a:pt x="63" y="3"/>
                          </a:lnTo>
                          <a:lnTo>
                            <a:pt x="70" y="0"/>
                          </a:lnTo>
                          <a:lnTo>
                            <a:pt x="78" y="0"/>
                          </a:lnTo>
                          <a:lnTo>
                            <a:pt x="88" y="3"/>
                          </a:lnTo>
                          <a:lnTo>
                            <a:pt x="96" y="8"/>
                          </a:lnTo>
                          <a:lnTo>
                            <a:pt x="106" y="16"/>
                          </a:lnTo>
                          <a:close/>
                        </a:path>
                      </a:pathLst>
                    </a:custGeom>
                    <a:solidFill>
                      <a:srgbClr val="663300"/>
                    </a:solidFill>
                    <a:ln w="9525">
                      <a:noFill/>
                      <a:round/>
                      <a:headEnd/>
                      <a:tailEnd/>
                    </a:ln>
                  </p:spPr>
                  <p:txBody>
                    <a:bodyPr/>
                    <a:lstStyle/>
                    <a:p>
                      <a:endParaRPr lang="es-MX"/>
                    </a:p>
                  </p:txBody>
                </p:sp>
                <p:sp>
                  <p:nvSpPr>
                    <p:cNvPr id="130678" name="Freeform 630"/>
                    <p:cNvSpPr>
                      <a:spLocks/>
                    </p:cNvSpPr>
                    <p:nvPr/>
                  </p:nvSpPr>
                  <p:spPr bwMode="auto">
                    <a:xfrm>
                      <a:off x="1934" y="3527"/>
                      <a:ext cx="27" cy="55"/>
                    </a:xfrm>
                    <a:custGeom>
                      <a:avLst/>
                      <a:gdLst/>
                      <a:ahLst/>
                      <a:cxnLst>
                        <a:cxn ang="0">
                          <a:pos x="80" y="3"/>
                        </a:cxn>
                        <a:cxn ang="0">
                          <a:pos x="82" y="20"/>
                        </a:cxn>
                        <a:cxn ang="0">
                          <a:pos x="82" y="40"/>
                        </a:cxn>
                        <a:cxn ang="0">
                          <a:pos x="83" y="60"/>
                        </a:cxn>
                        <a:cxn ang="0">
                          <a:pos x="83" y="80"/>
                        </a:cxn>
                        <a:cxn ang="0">
                          <a:pos x="82" y="101"/>
                        </a:cxn>
                        <a:cxn ang="0">
                          <a:pos x="82" y="121"/>
                        </a:cxn>
                        <a:cxn ang="0">
                          <a:pos x="82" y="141"/>
                        </a:cxn>
                        <a:cxn ang="0">
                          <a:pos x="82" y="159"/>
                        </a:cxn>
                        <a:cxn ang="0">
                          <a:pos x="73" y="163"/>
                        </a:cxn>
                        <a:cxn ang="0">
                          <a:pos x="64" y="164"/>
                        </a:cxn>
                        <a:cxn ang="0">
                          <a:pos x="54" y="165"/>
                        </a:cxn>
                        <a:cxn ang="0">
                          <a:pos x="43" y="165"/>
                        </a:cxn>
                        <a:cxn ang="0">
                          <a:pos x="33" y="165"/>
                        </a:cxn>
                        <a:cxn ang="0">
                          <a:pos x="23" y="165"/>
                        </a:cxn>
                        <a:cxn ang="0">
                          <a:pos x="13" y="164"/>
                        </a:cxn>
                        <a:cxn ang="0">
                          <a:pos x="4" y="163"/>
                        </a:cxn>
                        <a:cxn ang="0">
                          <a:pos x="0" y="137"/>
                        </a:cxn>
                        <a:cxn ang="0">
                          <a:pos x="4" y="0"/>
                        </a:cxn>
                        <a:cxn ang="0">
                          <a:pos x="80" y="3"/>
                        </a:cxn>
                      </a:cxnLst>
                      <a:rect l="0" t="0" r="r" b="b"/>
                      <a:pathLst>
                        <a:path w="83" h="165">
                          <a:moveTo>
                            <a:pt x="80" y="3"/>
                          </a:moveTo>
                          <a:lnTo>
                            <a:pt x="82" y="20"/>
                          </a:lnTo>
                          <a:lnTo>
                            <a:pt x="82" y="40"/>
                          </a:lnTo>
                          <a:lnTo>
                            <a:pt x="83" y="60"/>
                          </a:lnTo>
                          <a:lnTo>
                            <a:pt x="83" y="80"/>
                          </a:lnTo>
                          <a:lnTo>
                            <a:pt x="82" y="101"/>
                          </a:lnTo>
                          <a:lnTo>
                            <a:pt x="82" y="121"/>
                          </a:lnTo>
                          <a:lnTo>
                            <a:pt x="82" y="141"/>
                          </a:lnTo>
                          <a:lnTo>
                            <a:pt x="82" y="159"/>
                          </a:lnTo>
                          <a:lnTo>
                            <a:pt x="73" y="163"/>
                          </a:lnTo>
                          <a:lnTo>
                            <a:pt x="64" y="164"/>
                          </a:lnTo>
                          <a:lnTo>
                            <a:pt x="54" y="165"/>
                          </a:lnTo>
                          <a:lnTo>
                            <a:pt x="43" y="165"/>
                          </a:lnTo>
                          <a:lnTo>
                            <a:pt x="33" y="165"/>
                          </a:lnTo>
                          <a:lnTo>
                            <a:pt x="23" y="165"/>
                          </a:lnTo>
                          <a:lnTo>
                            <a:pt x="13" y="164"/>
                          </a:lnTo>
                          <a:lnTo>
                            <a:pt x="4" y="163"/>
                          </a:lnTo>
                          <a:lnTo>
                            <a:pt x="0" y="137"/>
                          </a:lnTo>
                          <a:lnTo>
                            <a:pt x="4" y="0"/>
                          </a:lnTo>
                          <a:lnTo>
                            <a:pt x="80" y="3"/>
                          </a:lnTo>
                          <a:close/>
                        </a:path>
                      </a:pathLst>
                    </a:custGeom>
                    <a:solidFill>
                      <a:srgbClr val="784F24"/>
                    </a:solidFill>
                    <a:ln w="9525">
                      <a:noFill/>
                      <a:round/>
                      <a:headEnd/>
                      <a:tailEnd/>
                    </a:ln>
                  </p:spPr>
                  <p:txBody>
                    <a:bodyPr/>
                    <a:lstStyle/>
                    <a:p>
                      <a:endParaRPr lang="es-MX"/>
                    </a:p>
                  </p:txBody>
                </p:sp>
                <p:sp>
                  <p:nvSpPr>
                    <p:cNvPr id="130679" name="Freeform 631"/>
                    <p:cNvSpPr>
                      <a:spLocks/>
                    </p:cNvSpPr>
                    <p:nvPr/>
                  </p:nvSpPr>
                  <p:spPr bwMode="auto">
                    <a:xfrm>
                      <a:off x="1834" y="3537"/>
                      <a:ext cx="38" cy="39"/>
                    </a:xfrm>
                    <a:custGeom>
                      <a:avLst/>
                      <a:gdLst/>
                      <a:ahLst/>
                      <a:cxnLst>
                        <a:cxn ang="0">
                          <a:pos x="80" y="20"/>
                        </a:cxn>
                        <a:cxn ang="0">
                          <a:pos x="85" y="30"/>
                        </a:cxn>
                        <a:cxn ang="0">
                          <a:pos x="90" y="41"/>
                        </a:cxn>
                        <a:cxn ang="0">
                          <a:pos x="94" y="51"/>
                        </a:cxn>
                        <a:cxn ang="0">
                          <a:pos x="97" y="62"/>
                        </a:cxn>
                        <a:cxn ang="0">
                          <a:pos x="100" y="73"/>
                        </a:cxn>
                        <a:cxn ang="0">
                          <a:pos x="103" y="84"/>
                        </a:cxn>
                        <a:cxn ang="0">
                          <a:pos x="108" y="94"/>
                        </a:cxn>
                        <a:cxn ang="0">
                          <a:pos x="113" y="104"/>
                        </a:cxn>
                        <a:cxn ang="0">
                          <a:pos x="111" y="105"/>
                        </a:cxn>
                        <a:cxn ang="0">
                          <a:pos x="110" y="108"/>
                        </a:cxn>
                        <a:cxn ang="0">
                          <a:pos x="110" y="109"/>
                        </a:cxn>
                        <a:cxn ang="0">
                          <a:pos x="110" y="112"/>
                        </a:cxn>
                        <a:cxn ang="0">
                          <a:pos x="110" y="113"/>
                        </a:cxn>
                        <a:cxn ang="0">
                          <a:pos x="110" y="114"/>
                        </a:cxn>
                        <a:cxn ang="0">
                          <a:pos x="110" y="117"/>
                        </a:cxn>
                        <a:cxn ang="0">
                          <a:pos x="109" y="118"/>
                        </a:cxn>
                        <a:cxn ang="0">
                          <a:pos x="103" y="112"/>
                        </a:cxn>
                        <a:cxn ang="0">
                          <a:pos x="99" y="105"/>
                        </a:cxn>
                        <a:cxn ang="0">
                          <a:pos x="95" y="98"/>
                        </a:cxn>
                        <a:cxn ang="0">
                          <a:pos x="93" y="89"/>
                        </a:cxn>
                        <a:cxn ang="0">
                          <a:pos x="88" y="73"/>
                        </a:cxn>
                        <a:cxn ang="0">
                          <a:pos x="84" y="57"/>
                        </a:cxn>
                        <a:cxn ang="0">
                          <a:pos x="82" y="48"/>
                        </a:cxn>
                        <a:cxn ang="0">
                          <a:pos x="79" y="41"/>
                        </a:cxn>
                        <a:cxn ang="0">
                          <a:pos x="75" y="35"/>
                        </a:cxn>
                        <a:cxn ang="0">
                          <a:pos x="70" y="28"/>
                        </a:cxn>
                        <a:cxn ang="0">
                          <a:pos x="65" y="23"/>
                        </a:cxn>
                        <a:cxn ang="0">
                          <a:pos x="58" y="19"/>
                        </a:cxn>
                        <a:cxn ang="0">
                          <a:pos x="49" y="16"/>
                        </a:cxn>
                        <a:cxn ang="0">
                          <a:pos x="39" y="15"/>
                        </a:cxn>
                        <a:cxn ang="0">
                          <a:pos x="34" y="20"/>
                        </a:cxn>
                        <a:cxn ang="0">
                          <a:pos x="30" y="26"/>
                        </a:cxn>
                        <a:cxn ang="0">
                          <a:pos x="25" y="32"/>
                        </a:cxn>
                        <a:cxn ang="0">
                          <a:pos x="20" y="38"/>
                        </a:cxn>
                        <a:cxn ang="0">
                          <a:pos x="16" y="45"/>
                        </a:cxn>
                        <a:cxn ang="0">
                          <a:pos x="11" y="50"/>
                        </a:cxn>
                        <a:cxn ang="0">
                          <a:pos x="6" y="54"/>
                        </a:cxn>
                        <a:cxn ang="0">
                          <a:pos x="0" y="59"/>
                        </a:cxn>
                        <a:cxn ang="0">
                          <a:pos x="2" y="51"/>
                        </a:cxn>
                        <a:cxn ang="0">
                          <a:pos x="5" y="42"/>
                        </a:cxn>
                        <a:cxn ang="0">
                          <a:pos x="8" y="35"/>
                        </a:cxn>
                        <a:cxn ang="0">
                          <a:pos x="13" y="27"/>
                        </a:cxn>
                        <a:cxn ang="0">
                          <a:pos x="20" y="20"/>
                        </a:cxn>
                        <a:cxn ang="0">
                          <a:pos x="26" y="14"/>
                        </a:cxn>
                        <a:cxn ang="0">
                          <a:pos x="32" y="6"/>
                        </a:cxn>
                        <a:cxn ang="0">
                          <a:pos x="37" y="0"/>
                        </a:cxn>
                        <a:cxn ang="0">
                          <a:pos x="43" y="1"/>
                        </a:cxn>
                        <a:cxn ang="0">
                          <a:pos x="49" y="2"/>
                        </a:cxn>
                        <a:cxn ang="0">
                          <a:pos x="54" y="5"/>
                        </a:cxn>
                        <a:cxn ang="0">
                          <a:pos x="61" y="7"/>
                        </a:cxn>
                        <a:cxn ang="0">
                          <a:pos x="65" y="10"/>
                        </a:cxn>
                        <a:cxn ang="0">
                          <a:pos x="70" y="14"/>
                        </a:cxn>
                        <a:cxn ang="0">
                          <a:pos x="75" y="17"/>
                        </a:cxn>
                        <a:cxn ang="0">
                          <a:pos x="80" y="20"/>
                        </a:cxn>
                      </a:cxnLst>
                      <a:rect l="0" t="0" r="r" b="b"/>
                      <a:pathLst>
                        <a:path w="113" h="118">
                          <a:moveTo>
                            <a:pt x="80" y="20"/>
                          </a:moveTo>
                          <a:lnTo>
                            <a:pt x="85" y="30"/>
                          </a:lnTo>
                          <a:lnTo>
                            <a:pt x="90" y="41"/>
                          </a:lnTo>
                          <a:lnTo>
                            <a:pt x="94" y="51"/>
                          </a:lnTo>
                          <a:lnTo>
                            <a:pt x="97" y="62"/>
                          </a:lnTo>
                          <a:lnTo>
                            <a:pt x="100" y="73"/>
                          </a:lnTo>
                          <a:lnTo>
                            <a:pt x="103" y="84"/>
                          </a:lnTo>
                          <a:lnTo>
                            <a:pt x="108" y="94"/>
                          </a:lnTo>
                          <a:lnTo>
                            <a:pt x="113" y="104"/>
                          </a:lnTo>
                          <a:lnTo>
                            <a:pt x="111" y="105"/>
                          </a:lnTo>
                          <a:lnTo>
                            <a:pt x="110" y="108"/>
                          </a:lnTo>
                          <a:lnTo>
                            <a:pt x="110" y="109"/>
                          </a:lnTo>
                          <a:lnTo>
                            <a:pt x="110" y="112"/>
                          </a:lnTo>
                          <a:lnTo>
                            <a:pt x="110" y="113"/>
                          </a:lnTo>
                          <a:lnTo>
                            <a:pt x="110" y="114"/>
                          </a:lnTo>
                          <a:lnTo>
                            <a:pt x="110" y="117"/>
                          </a:lnTo>
                          <a:lnTo>
                            <a:pt x="109" y="118"/>
                          </a:lnTo>
                          <a:lnTo>
                            <a:pt x="103" y="112"/>
                          </a:lnTo>
                          <a:lnTo>
                            <a:pt x="99" y="105"/>
                          </a:lnTo>
                          <a:lnTo>
                            <a:pt x="95" y="98"/>
                          </a:lnTo>
                          <a:lnTo>
                            <a:pt x="93" y="89"/>
                          </a:lnTo>
                          <a:lnTo>
                            <a:pt x="88" y="73"/>
                          </a:lnTo>
                          <a:lnTo>
                            <a:pt x="84" y="57"/>
                          </a:lnTo>
                          <a:lnTo>
                            <a:pt x="82" y="48"/>
                          </a:lnTo>
                          <a:lnTo>
                            <a:pt x="79" y="41"/>
                          </a:lnTo>
                          <a:lnTo>
                            <a:pt x="75" y="35"/>
                          </a:lnTo>
                          <a:lnTo>
                            <a:pt x="70" y="28"/>
                          </a:lnTo>
                          <a:lnTo>
                            <a:pt x="65" y="23"/>
                          </a:lnTo>
                          <a:lnTo>
                            <a:pt x="58" y="19"/>
                          </a:lnTo>
                          <a:lnTo>
                            <a:pt x="49" y="16"/>
                          </a:lnTo>
                          <a:lnTo>
                            <a:pt x="39" y="15"/>
                          </a:lnTo>
                          <a:lnTo>
                            <a:pt x="34" y="20"/>
                          </a:lnTo>
                          <a:lnTo>
                            <a:pt x="30" y="26"/>
                          </a:lnTo>
                          <a:lnTo>
                            <a:pt x="25" y="32"/>
                          </a:lnTo>
                          <a:lnTo>
                            <a:pt x="20" y="38"/>
                          </a:lnTo>
                          <a:lnTo>
                            <a:pt x="16" y="45"/>
                          </a:lnTo>
                          <a:lnTo>
                            <a:pt x="11" y="50"/>
                          </a:lnTo>
                          <a:lnTo>
                            <a:pt x="6" y="54"/>
                          </a:lnTo>
                          <a:lnTo>
                            <a:pt x="0" y="59"/>
                          </a:lnTo>
                          <a:lnTo>
                            <a:pt x="2" y="51"/>
                          </a:lnTo>
                          <a:lnTo>
                            <a:pt x="5" y="42"/>
                          </a:lnTo>
                          <a:lnTo>
                            <a:pt x="8" y="35"/>
                          </a:lnTo>
                          <a:lnTo>
                            <a:pt x="13" y="27"/>
                          </a:lnTo>
                          <a:lnTo>
                            <a:pt x="20" y="20"/>
                          </a:lnTo>
                          <a:lnTo>
                            <a:pt x="26" y="14"/>
                          </a:lnTo>
                          <a:lnTo>
                            <a:pt x="32" y="6"/>
                          </a:lnTo>
                          <a:lnTo>
                            <a:pt x="37" y="0"/>
                          </a:lnTo>
                          <a:lnTo>
                            <a:pt x="43" y="1"/>
                          </a:lnTo>
                          <a:lnTo>
                            <a:pt x="49" y="2"/>
                          </a:lnTo>
                          <a:lnTo>
                            <a:pt x="54" y="5"/>
                          </a:lnTo>
                          <a:lnTo>
                            <a:pt x="61" y="7"/>
                          </a:lnTo>
                          <a:lnTo>
                            <a:pt x="65" y="10"/>
                          </a:lnTo>
                          <a:lnTo>
                            <a:pt x="70" y="14"/>
                          </a:lnTo>
                          <a:lnTo>
                            <a:pt x="75" y="17"/>
                          </a:lnTo>
                          <a:lnTo>
                            <a:pt x="80" y="20"/>
                          </a:lnTo>
                          <a:close/>
                        </a:path>
                      </a:pathLst>
                    </a:custGeom>
                    <a:solidFill>
                      <a:srgbClr val="663300"/>
                    </a:solidFill>
                    <a:ln w="9525">
                      <a:noFill/>
                      <a:round/>
                      <a:headEnd/>
                      <a:tailEnd/>
                    </a:ln>
                  </p:spPr>
                  <p:txBody>
                    <a:bodyPr/>
                    <a:lstStyle/>
                    <a:p>
                      <a:endParaRPr lang="es-MX"/>
                    </a:p>
                  </p:txBody>
                </p:sp>
                <p:sp>
                  <p:nvSpPr>
                    <p:cNvPr id="130680" name="Freeform 632"/>
                    <p:cNvSpPr>
                      <a:spLocks/>
                    </p:cNvSpPr>
                    <p:nvPr/>
                  </p:nvSpPr>
                  <p:spPr bwMode="auto">
                    <a:xfrm>
                      <a:off x="1899" y="3539"/>
                      <a:ext cx="25" cy="25"/>
                    </a:xfrm>
                    <a:custGeom>
                      <a:avLst/>
                      <a:gdLst/>
                      <a:ahLst/>
                      <a:cxnLst>
                        <a:cxn ang="0">
                          <a:pos x="73" y="35"/>
                        </a:cxn>
                        <a:cxn ang="0">
                          <a:pos x="74" y="41"/>
                        </a:cxn>
                        <a:cxn ang="0">
                          <a:pos x="73" y="47"/>
                        </a:cxn>
                        <a:cxn ang="0">
                          <a:pos x="72" y="52"/>
                        </a:cxn>
                        <a:cxn ang="0">
                          <a:pos x="68" y="57"/>
                        </a:cxn>
                        <a:cxn ang="0">
                          <a:pos x="66" y="62"/>
                        </a:cxn>
                        <a:cxn ang="0">
                          <a:pos x="62" y="67"/>
                        </a:cxn>
                        <a:cxn ang="0">
                          <a:pos x="58" y="71"/>
                        </a:cxn>
                        <a:cxn ang="0">
                          <a:pos x="54" y="76"/>
                        </a:cxn>
                        <a:cxn ang="0">
                          <a:pos x="47" y="74"/>
                        </a:cxn>
                        <a:cxn ang="0">
                          <a:pos x="41" y="76"/>
                        </a:cxn>
                        <a:cxn ang="0">
                          <a:pos x="33" y="76"/>
                        </a:cxn>
                        <a:cxn ang="0">
                          <a:pos x="26" y="76"/>
                        </a:cxn>
                        <a:cxn ang="0">
                          <a:pos x="18" y="76"/>
                        </a:cxn>
                        <a:cxn ang="0">
                          <a:pos x="12" y="73"/>
                        </a:cxn>
                        <a:cxn ang="0">
                          <a:pos x="10" y="71"/>
                        </a:cxn>
                        <a:cxn ang="0">
                          <a:pos x="7" y="68"/>
                        </a:cxn>
                        <a:cxn ang="0">
                          <a:pos x="6" y="64"/>
                        </a:cxn>
                        <a:cxn ang="0">
                          <a:pos x="4" y="61"/>
                        </a:cxn>
                        <a:cxn ang="0">
                          <a:pos x="4" y="54"/>
                        </a:cxn>
                        <a:cxn ang="0">
                          <a:pos x="2" y="48"/>
                        </a:cxn>
                        <a:cxn ang="0">
                          <a:pos x="1" y="42"/>
                        </a:cxn>
                        <a:cxn ang="0">
                          <a:pos x="0" y="36"/>
                        </a:cxn>
                        <a:cxn ang="0">
                          <a:pos x="0" y="31"/>
                        </a:cxn>
                        <a:cxn ang="0">
                          <a:pos x="1" y="25"/>
                        </a:cxn>
                        <a:cxn ang="0">
                          <a:pos x="4" y="20"/>
                        </a:cxn>
                        <a:cxn ang="0">
                          <a:pos x="7" y="15"/>
                        </a:cxn>
                        <a:cxn ang="0">
                          <a:pos x="13" y="12"/>
                        </a:cxn>
                        <a:cxn ang="0">
                          <a:pos x="18" y="9"/>
                        </a:cxn>
                        <a:cxn ang="0">
                          <a:pos x="25" y="5"/>
                        </a:cxn>
                        <a:cxn ang="0">
                          <a:pos x="30" y="2"/>
                        </a:cxn>
                        <a:cxn ang="0">
                          <a:pos x="36" y="0"/>
                        </a:cxn>
                        <a:cxn ang="0">
                          <a:pos x="42" y="0"/>
                        </a:cxn>
                        <a:cxn ang="0">
                          <a:pos x="48" y="0"/>
                        </a:cxn>
                        <a:cxn ang="0">
                          <a:pos x="54" y="2"/>
                        </a:cxn>
                        <a:cxn ang="0">
                          <a:pos x="58" y="5"/>
                        </a:cxn>
                        <a:cxn ang="0">
                          <a:pos x="62" y="9"/>
                        </a:cxn>
                        <a:cxn ang="0">
                          <a:pos x="64" y="12"/>
                        </a:cxn>
                        <a:cxn ang="0">
                          <a:pos x="67" y="17"/>
                        </a:cxn>
                        <a:cxn ang="0">
                          <a:pos x="68" y="21"/>
                        </a:cxn>
                        <a:cxn ang="0">
                          <a:pos x="71" y="26"/>
                        </a:cxn>
                        <a:cxn ang="0">
                          <a:pos x="72" y="30"/>
                        </a:cxn>
                        <a:cxn ang="0">
                          <a:pos x="73" y="35"/>
                        </a:cxn>
                      </a:cxnLst>
                      <a:rect l="0" t="0" r="r" b="b"/>
                      <a:pathLst>
                        <a:path w="74" h="76">
                          <a:moveTo>
                            <a:pt x="73" y="35"/>
                          </a:moveTo>
                          <a:lnTo>
                            <a:pt x="74" y="41"/>
                          </a:lnTo>
                          <a:lnTo>
                            <a:pt x="73" y="47"/>
                          </a:lnTo>
                          <a:lnTo>
                            <a:pt x="72" y="52"/>
                          </a:lnTo>
                          <a:lnTo>
                            <a:pt x="68" y="57"/>
                          </a:lnTo>
                          <a:lnTo>
                            <a:pt x="66" y="62"/>
                          </a:lnTo>
                          <a:lnTo>
                            <a:pt x="62" y="67"/>
                          </a:lnTo>
                          <a:lnTo>
                            <a:pt x="58" y="71"/>
                          </a:lnTo>
                          <a:lnTo>
                            <a:pt x="54" y="76"/>
                          </a:lnTo>
                          <a:lnTo>
                            <a:pt x="47" y="74"/>
                          </a:lnTo>
                          <a:lnTo>
                            <a:pt x="41" y="76"/>
                          </a:lnTo>
                          <a:lnTo>
                            <a:pt x="33" y="76"/>
                          </a:lnTo>
                          <a:lnTo>
                            <a:pt x="26" y="76"/>
                          </a:lnTo>
                          <a:lnTo>
                            <a:pt x="18" y="76"/>
                          </a:lnTo>
                          <a:lnTo>
                            <a:pt x="12" y="73"/>
                          </a:lnTo>
                          <a:lnTo>
                            <a:pt x="10" y="71"/>
                          </a:lnTo>
                          <a:lnTo>
                            <a:pt x="7" y="68"/>
                          </a:lnTo>
                          <a:lnTo>
                            <a:pt x="6" y="64"/>
                          </a:lnTo>
                          <a:lnTo>
                            <a:pt x="4" y="61"/>
                          </a:lnTo>
                          <a:lnTo>
                            <a:pt x="4" y="54"/>
                          </a:lnTo>
                          <a:lnTo>
                            <a:pt x="2" y="48"/>
                          </a:lnTo>
                          <a:lnTo>
                            <a:pt x="1" y="42"/>
                          </a:lnTo>
                          <a:lnTo>
                            <a:pt x="0" y="36"/>
                          </a:lnTo>
                          <a:lnTo>
                            <a:pt x="0" y="31"/>
                          </a:lnTo>
                          <a:lnTo>
                            <a:pt x="1" y="25"/>
                          </a:lnTo>
                          <a:lnTo>
                            <a:pt x="4" y="20"/>
                          </a:lnTo>
                          <a:lnTo>
                            <a:pt x="7" y="15"/>
                          </a:lnTo>
                          <a:lnTo>
                            <a:pt x="13" y="12"/>
                          </a:lnTo>
                          <a:lnTo>
                            <a:pt x="18" y="9"/>
                          </a:lnTo>
                          <a:lnTo>
                            <a:pt x="25" y="5"/>
                          </a:lnTo>
                          <a:lnTo>
                            <a:pt x="30" y="2"/>
                          </a:lnTo>
                          <a:lnTo>
                            <a:pt x="36" y="0"/>
                          </a:lnTo>
                          <a:lnTo>
                            <a:pt x="42" y="0"/>
                          </a:lnTo>
                          <a:lnTo>
                            <a:pt x="48" y="0"/>
                          </a:lnTo>
                          <a:lnTo>
                            <a:pt x="54" y="2"/>
                          </a:lnTo>
                          <a:lnTo>
                            <a:pt x="58" y="5"/>
                          </a:lnTo>
                          <a:lnTo>
                            <a:pt x="62" y="9"/>
                          </a:lnTo>
                          <a:lnTo>
                            <a:pt x="64" y="12"/>
                          </a:lnTo>
                          <a:lnTo>
                            <a:pt x="67" y="17"/>
                          </a:lnTo>
                          <a:lnTo>
                            <a:pt x="68" y="21"/>
                          </a:lnTo>
                          <a:lnTo>
                            <a:pt x="71" y="26"/>
                          </a:lnTo>
                          <a:lnTo>
                            <a:pt x="72" y="30"/>
                          </a:lnTo>
                          <a:lnTo>
                            <a:pt x="73" y="35"/>
                          </a:lnTo>
                          <a:close/>
                        </a:path>
                      </a:pathLst>
                    </a:custGeom>
                    <a:solidFill>
                      <a:srgbClr val="000000"/>
                    </a:solidFill>
                    <a:ln w="9525">
                      <a:noFill/>
                      <a:round/>
                      <a:headEnd/>
                      <a:tailEnd/>
                    </a:ln>
                  </p:spPr>
                  <p:txBody>
                    <a:bodyPr/>
                    <a:lstStyle/>
                    <a:p>
                      <a:endParaRPr lang="es-MX"/>
                    </a:p>
                  </p:txBody>
                </p:sp>
                <p:sp>
                  <p:nvSpPr>
                    <p:cNvPr id="130681" name="Freeform 633"/>
                    <p:cNvSpPr>
                      <a:spLocks/>
                    </p:cNvSpPr>
                    <p:nvPr/>
                  </p:nvSpPr>
                  <p:spPr bwMode="auto">
                    <a:xfrm>
                      <a:off x="1796" y="3543"/>
                      <a:ext cx="27" cy="28"/>
                    </a:xfrm>
                    <a:custGeom>
                      <a:avLst/>
                      <a:gdLst/>
                      <a:ahLst/>
                      <a:cxnLst>
                        <a:cxn ang="0">
                          <a:pos x="80" y="28"/>
                        </a:cxn>
                        <a:cxn ang="0">
                          <a:pos x="80" y="33"/>
                        </a:cxn>
                        <a:cxn ang="0">
                          <a:pos x="80" y="38"/>
                        </a:cxn>
                        <a:cxn ang="0">
                          <a:pos x="80" y="43"/>
                        </a:cxn>
                        <a:cxn ang="0">
                          <a:pos x="79" y="48"/>
                        </a:cxn>
                        <a:cxn ang="0">
                          <a:pos x="79" y="53"/>
                        </a:cxn>
                        <a:cxn ang="0">
                          <a:pos x="78" y="58"/>
                        </a:cxn>
                        <a:cxn ang="0">
                          <a:pos x="75" y="63"/>
                        </a:cxn>
                        <a:cxn ang="0">
                          <a:pos x="73" y="67"/>
                        </a:cxn>
                        <a:cxn ang="0">
                          <a:pos x="68" y="71"/>
                        </a:cxn>
                        <a:cxn ang="0">
                          <a:pos x="63" y="75"/>
                        </a:cxn>
                        <a:cxn ang="0">
                          <a:pos x="57" y="78"/>
                        </a:cxn>
                        <a:cxn ang="0">
                          <a:pos x="52" y="80"/>
                        </a:cxn>
                        <a:cxn ang="0">
                          <a:pos x="45" y="81"/>
                        </a:cxn>
                        <a:cxn ang="0">
                          <a:pos x="39" y="83"/>
                        </a:cxn>
                        <a:cxn ang="0">
                          <a:pos x="33" y="81"/>
                        </a:cxn>
                        <a:cxn ang="0">
                          <a:pos x="27" y="80"/>
                        </a:cxn>
                        <a:cxn ang="0">
                          <a:pos x="21" y="76"/>
                        </a:cxn>
                        <a:cxn ang="0">
                          <a:pos x="17" y="73"/>
                        </a:cxn>
                        <a:cxn ang="0">
                          <a:pos x="12" y="68"/>
                        </a:cxn>
                        <a:cxn ang="0">
                          <a:pos x="8" y="64"/>
                        </a:cxn>
                        <a:cxn ang="0">
                          <a:pos x="6" y="59"/>
                        </a:cxn>
                        <a:cxn ang="0">
                          <a:pos x="3" y="53"/>
                        </a:cxn>
                        <a:cxn ang="0">
                          <a:pos x="1" y="47"/>
                        </a:cxn>
                        <a:cxn ang="0">
                          <a:pos x="0" y="40"/>
                        </a:cxn>
                        <a:cxn ang="0">
                          <a:pos x="3" y="38"/>
                        </a:cxn>
                        <a:cxn ang="0">
                          <a:pos x="5" y="35"/>
                        </a:cxn>
                        <a:cxn ang="0">
                          <a:pos x="6" y="33"/>
                        </a:cxn>
                        <a:cxn ang="0">
                          <a:pos x="6" y="31"/>
                        </a:cxn>
                        <a:cxn ang="0">
                          <a:pos x="6" y="27"/>
                        </a:cxn>
                        <a:cxn ang="0">
                          <a:pos x="6" y="23"/>
                        </a:cxn>
                        <a:cxn ang="0">
                          <a:pos x="6" y="19"/>
                        </a:cxn>
                        <a:cxn ang="0">
                          <a:pos x="7" y="17"/>
                        </a:cxn>
                        <a:cxn ang="0">
                          <a:pos x="11" y="12"/>
                        </a:cxn>
                        <a:cxn ang="0">
                          <a:pos x="14" y="7"/>
                        </a:cxn>
                        <a:cxn ang="0">
                          <a:pos x="19" y="4"/>
                        </a:cxn>
                        <a:cxn ang="0">
                          <a:pos x="24" y="2"/>
                        </a:cxn>
                        <a:cxn ang="0">
                          <a:pos x="29" y="0"/>
                        </a:cxn>
                        <a:cxn ang="0">
                          <a:pos x="34" y="0"/>
                        </a:cxn>
                        <a:cxn ang="0">
                          <a:pos x="39" y="0"/>
                        </a:cxn>
                        <a:cxn ang="0">
                          <a:pos x="45" y="0"/>
                        </a:cxn>
                        <a:cxn ang="0">
                          <a:pos x="50" y="1"/>
                        </a:cxn>
                        <a:cxn ang="0">
                          <a:pos x="55" y="3"/>
                        </a:cxn>
                        <a:cxn ang="0">
                          <a:pos x="60" y="6"/>
                        </a:cxn>
                        <a:cxn ang="0">
                          <a:pos x="65" y="8"/>
                        </a:cxn>
                        <a:cxn ang="0">
                          <a:pos x="70" y="13"/>
                        </a:cxn>
                        <a:cxn ang="0">
                          <a:pos x="74" y="17"/>
                        </a:cxn>
                        <a:cxn ang="0">
                          <a:pos x="78" y="22"/>
                        </a:cxn>
                        <a:cxn ang="0">
                          <a:pos x="80" y="28"/>
                        </a:cxn>
                      </a:cxnLst>
                      <a:rect l="0" t="0" r="r" b="b"/>
                      <a:pathLst>
                        <a:path w="80" h="83">
                          <a:moveTo>
                            <a:pt x="80" y="28"/>
                          </a:moveTo>
                          <a:lnTo>
                            <a:pt x="80" y="33"/>
                          </a:lnTo>
                          <a:lnTo>
                            <a:pt x="80" y="38"/>
                          </a:lnTo>
                          <a:lnTo>
                            <a:pt x="80" y="43"/>
                          </a:lnTo>
                          <a:lnTo>
                            <a:pt x="79" y="48"/>
                          </a:lnTo>
                          <a:lnTo>
                            <a:pt x="79" y="53"/>
                          </a:lnTo>
                          <a:lnTo>
                            <a:pt x="78" y="58"/>
                          </a:lnTo>
                          <a:lnTo>
                            <a:pt x="75" y="63"/>
                          </a:lnTo>
                          <a:lnTo>
                            <a:pt x="73" y="67"/>
                          </a:lnTo>
                          <a:lnTo>
                            <a:pt x="68" y="71"/>
                          </a:lnTo>
                          <a:lnTo>
                            <a:pt x="63" y="75"/>
                          </a:lnTo>
                          <a:lnTo>
                            <a:pt x="57" y="78"/>
                          </a:lnTo>
                          <a:lnTo>
                            <a:pt x="52" y="80"/>
                          </a:lnTo>
                          <a:lnTo>
                            <a:pt x="45" y="81"/>
                          </a:lnTo>
                          <a:lnTo>
                            <a:pt x="39" y="83"/>
                          </a:lnTo>
                          <a:lnTo>
                            <a:pt x="33" y="81"/>
                          </a:lnTo>
                          <a:lnTo>
                            <a:pt x="27" y="80"/>
                          </a:lnTo>
                          <a:lnTo>
                            <a:pt x="21" y="76"/>
                          </a:lnTo>
                          <a:lnTo>
                            <a:pt x="17" y="73"/>
                          </a:lnTo>
                          <a:lnTo>
                            <a:pt x="12" y="68"/>
                          </a:lnTo>
                          <a:lnTo>
                            <a:pt x="8" y="64"/>
                          </a:lnTo>
                          <a:lnTo>
                            <a:pt x="6" y="59"/>
                          </a:lnTo>
                          <a:lnTo>
                            <a:pt x="3" y="53"/>
                          </a:lnTo>
                          <a:lnTo>
                            <a:pt x="1" y="47"/>
                          </a:lnTo>
                          <a:lnTo>
                            <a:pt x="0" y="40"/>
                          </a:lnTo>
                          <a:lnTo>
                            <a:pt x="3" y="38"/>
                          </a:lnTo>
                          <a:lnTo>
                            <a:pt x="5" y="35"/>
                          </a:lnTo>
                          <a:lnTo>
                            <a:pt x="6" y="33"/>
                          </a:lnTo>
                          <a:lnTo>
                            <a:pt x="6" y="31"/>
                          </a:lnTo>
                          <a:lnTo>
                            <a:pt x="6" y="27"/>
                          </a:lnTo>
                          <a:lnTo>
                            <a:pt x="6" y="23"/>
                          </a:lnTo>
                          <a:lnTo>
                            <a:pt x="6" y="19"/>
                          </a:lnTo>
                          <a:lnTo>
                            <a:pt x="7" y="17"/>
                          </a:lnTo>
                          <a:lnTo>
                            <a:pt x="11" y="12"/>
                          </a:lnTo>
                          <a:lnTo>
                            <a:pt x="14" y="7"/>
                          </a:lnTo>
                          <a:lnTo>
                            <a:pt x="19" y="4"/>
                          </a:lnTo>
                          <a:lnTo>
                            <a:pt x="24" y="2"/>
                          </a:lnTo>
                          <a:lnTo>
                            <a:pt x="29" y="0"/>
                          </a:lnTo>
                          <a:lnTo>
                            <a:pt x="34" y="0"/>
                          </a:lnTo>
                          <a:lnTo>
                            <a:pt x="39" y="0"/>
                          </a:lnTo>
                          <a:lnTo>
                            <a:pt x="45" y="0"/>
                          </a:lnTo>
                          <a:lnTo>
                            <a:pt x="50" y="1"/>
                          </a:lnTo>
                          <a:lnTo>
                            <a:pt x="55" y="3"/>
                          </a:lnTo>
                          <a:lnTo>
                            <a:pt x="60" y="6"/>
                          </a:lnTo>
                          <a:lnTo>
                            <a:pt x="65" y="8"/>
                          </a:lnTo>
                          <a:lnTo>
                            <a:pt x="70" y="13"/>
                          </a:lnTo>
                          <a:lnTo>
                            <a:pt x="74" y="17"/>
                          </a:lnTo>
                          <a:lnTo>
                            <a:pt x="78" y="22"/>
                          </a:lnTo>
                          <a:lnTo>
                            <a:pt x="80" y="28"/>
                          </a:lnTo>
                          <a:close/>
                        </a:path>
                      </a:pathLst>
                    </a:custGeom>
                    <a:solidFill>
                      <a:srgbClr val="000000"/>
                    </a:solidFill>
                    <a:ln w="9525">
                      <a:noFill/>
                      <a:round/>
                      <a:headEnd/>
                      <a:tailEnd/>
                    </a:ln>
                  </p:spPr>
                  <p:txBody>
                    <a:bodyPr/>
                    <a:lstStyle/>
                    <a:p>
                      <a:endParaRPr lang="es-MX"/>
                    </a:p>
                  </p:txBody>
                </p:sp>
                <p:sp>
                  <p:nvSpPr>
                    <p:cNvPr id="130682" name="Freeform 634"/>
                    <p:cNvSpPr>
                      <a:spLocks/>
                    </p:cNvSpPr>
                    <p:nvPr/>
                  </p:nvSpPr>
                  <p:spPr bwMode="auto">
                    <a:xfrm>
                      <a:off x="1904" y="3543"/>
                      <a:ext cx="13" cy="16"/>
                    </a:xfrm>
                    <a:custGeom>
                      <a:avLst/>
                      <a:gdLst/>
                      <a:ahLst/>
                      <a:cxnLst>
                        <a:cxn ang="0">
                          <a:pos x="39" y="31"/>
                        </a:cxn>
                        <a:cxn ang="0">
                          <a:pos x="38" y="33"/>
                        </a:cxn>
                        <a:cxn ang="0">
                          <a:pos x="37" y="34"/>
                        </a:cxn>
                        <a:cxn ang="0">
                          <a:pos x="36" y="37"/>
                        </a:cxn>
                        <a:cxn ang="0">
                          <a:pos x="36" y="38"/>
                        </a:cxn>
                        <a:cxn ang="0">
                          <a:pos x="34" y="40"/>
                        </a:cxn>
                        <a:cxn ang="0">
                          <a:pos x="33" y="42"/>
                        </a:cxn>
                        <a:cxn ang="0">
                          <a:pos x="32" y="43"/>
                        </a:cxn>
                        <a:cxn ang="0">
                          <a:pos x="29" y="44"/>
                        </a:cxn>
                        <a:cxn ang="0">
                          <a:pos x="26" y="45"/>
                        </a:cxn>
                        <a:cxn ang="0">
                          <a:pos x="21" y="45"/>
                        </a:cxn>
                        <a:cxn ang="0">
                          <a:pos x="16" y="47"/>
                        </a:cxn>
                        <a:cxn ang="0">
                          <a:pos x="11" y="47"/>
                        </a:cxn>
                        <a:cxn ang="0">
                          <a:pos x="6" y="45"/>
                        </a:cxn>
                        <a:cxn ang="0">
                          <a:pos x="2" y="43"/>
                        </a:cxn>
                        <a:cxn ang="0">
                          <a:pos x="0" y="39"/>
                        </a:cxn>
                        <a:cxn ang="0">
                          <a:pos x="0" y="33"/>
                        </a:cxn>
                        <a:cxn ang="0">
                          <a:pos x="0" y="27"/>
                        </a:cxn>
                        <a:cxn ang="0">
                          <a:pos x="1" y="21"/>
                        </a:cxn>
                        <a:cxn ang="0">
                          <a:pos x="3" y="16"/>
                        </a:cxn>
                        <a:cxn ang="0">
                          <a:pos x="7" y="12"/>
                        </a:cxn>
                        <a:cxn ang="0">
                          <a:pos x="11" y="8"/>
                        </a:cxn>
                        <a:cxn ang="0">
                          <a:pos x="16" y="4"/>
                        </a:cxn>
                        <a:cxn ang="0">
                          <a:pos x="21" y="2"/>
                        </a:cxn>
                        <a:cxn ang="0">
                          <a:pos x="26" y="0"/>
                        </a:cxn>
                        <a:cxn ang="0">
                          <a:pos x="32" y="1"/>
                        </a:cxn>
                        <a:cxn ang="0">
                          <a:pos x="36" y="4"/>
                        </a:cxn>
                        <a:cxn ang="0">
                          <a:pos x="37" y="8"/>
                        </a:cxn>
                        <a:cxn ang="0">
                          <a:pos x="38" y="12"/>
                        </a:cxn>
                        <a:cxn ang="0">
                          <a:pos x="39" y="17"/>
                        </a:cxn>
                        <a:cxn ang="0">
                          <a:pos x="39" y="23"/>
                        </a:cxn>
                        <a:cxn ang="0">
                          <a:pos x="39" y="27"/>
                        </a:cxn>
                        <a:cxn ang="0">
                          <a:pos x="39" y="31"/>
                        </a:cxn>
                      </a:cxnLst>
                      <a:rect l="0" t="0" r="r" b="b"/>
                      <a:pathLst>
                        <a:path w="39" h="47">
                          <a:moveTo>
                            <a:pt x="39" y="31"/>
                          </a:moveTo>
                          <a:lnTo>
                            <a:pt x="38" y="33"/>
                          </a:lnTo>
                          <a:lnTo>
                            <a:pt x="37" y="34"/>
                          </a:lnTo>
                          <a:lnTo>
                            <a:pt x="36" y="37"/>
                          </a:lnTo>
                          <a:lnTo>
                            <a:pt x="36" y="38"/>
                          </a:lnTo>
                          <a:lnTo>
                            <a:pt x="34" y="40"/>
                          </a:lnTo>
                          <a:lnTo>
                            <a:pt x="33" y="42"/>
                          </a:lnTo>
                          <a:lnTo>
                            <a:pt x="32" y="43"/>
                          </a:lnTo>
                          <a:lnTo>
                            <a:pt x="29" y="44"/>
                          </a:lnTo>
                          <a:lnTo>
                            <a:pt x="26" y="45"/>
                          </a:lnTo>
                          <a:lnTo>
                            <a:pt x="21" y="45"/>
                          </a:lnTo>
                          <a:lnTo>
                            <a:pt x="16" y="47"/>
                          </a:lnTo>
                          <a:lnTo>
                            <a:pt x="11" y="47"/>
                          </a:lnTo>
                          <a:lnTo>
                            <a:pt x="6" y="45"/>
                          </a:lnTo>
                          <a:lnTo>
                            <a:pt x="2" y="43"/>
                          </a:lnTo>
                          <a:lnTo>
                            <a:pt x="0" y="39"/>
                          </a:lnTo>
                          <a:lnTo>
                            <a:pt x="0" y="33"/>
                          </a:lnTo>
                          <a:lnTo>
                            <a:pt x="0" y="27"/>
                          </a:lnTo>
                          <a:lnTo>
                            <a:pt x="1" y="21"/>
                          </a:lnTo>
                          <a:lnTo>
                            <a:pt x="3" y="16"/>
                          </a:lnTo>
                          <a:lnTo>
                            <a:pt x="7" y="12"/>
                          </a:lnTo>
                          <a:lnTo>
                            <a:pt x="11" y="8"/>
                          </a:lnTo>
                          <a:lnTo>
                            <a:pt x="16" y="4"/>
                          </a:lnTo>
                          <a:lnTo>
                            <a:pt x="21" y="2"/>
                          </a:lnTo>
                          <a:lnTo>
                            <a:pt x="26" y="0"/>
                          </a:lnTo>
                          <a:lnTo>
                            <a:pt x="32" y="1"/>
                          </a:lnTo>
                          <a:lnTo>
                            <a:pt x="36" y="4"/>
                          </a:lnTo>
                          <a:lnTo>
                            <a:pt x="37" y="8"/>
                          </a:lnTo>
                          <a:lnTo>
                            <a:pt x="38" y="12"/>
                          </a:lnTo>
                          <a:lnTo>
                            <a:pt x="39" y="17"/>
                          </a:lnTo>
                          <a:lnTo>
                            <a:pt x="39" y="23"/>
                          </a:lnTo>
                          <a:lnTo>
                            <a:pt x="39" y="27"/>
                          </a:lnTo>
                          <a:lnTo>
                            <a:pt x="39" y="31"/>
                          </a:lnTo>
                          <a:close/>
                        </a:path>
                      </a:pathLst>
                    </a:custGeom>
                    <a:solidFill>
                      <a:srgbClr val="E5E5E5"/>
                    </a:solidFill>
                    <a:ln w="9525">
                      <a:noFill/>
                      <a:round/>
                      <a:headEnd/>
                      <a:tailEnd/>
                    </a:ln>
                  </p:spPr>
                  <p:txBody>
                    <a:bodyPr/>
                    <a:lstStyle/>
                    <a:p>
                      <a:endParaRPr lang="es-MX"/>
                    </a:p>
                  </p:txBody>
                </p:sp>
                <p:sp>
                  <p:nvSpPr>
                    <p:cNvPr id="130683" name="Freeform 635"/>
                    <p:cNvSpPr>
                      <a:spLocks/>
                    </p:cNvSpPr>
                    <p:nvPr/>
                  </p:nvSpPr>
                  <p:spPr bwMode="auto">
                    <a:xfrm>
                      <a:off x="1802" y="3546"/>
                      <a:ext cx="17" cy="20"/>
                    </a:xfrm>
                    <a:custGeom>
                      <a:avLst/>
                      <a:gdLst/>
                      <a:ahLst/>
                      <a:cxnLst>
                        <a:cxn ang="0">
                          <a:pos x="51" y="25"/>
                        </a:cxn>
                        <a:cxn ang="0">
                          <a:pos x="51" y="30"/>
                        </a:cxn>
                        <a:cxn ang="0">
                          <a:pos x="50" y="35"/>
                        </a:cxn>
                        <a:cxn ang="0">
                          <a:pos x="50" y="39"/>
                        </a:cxn>
                        <a:cxn ang="0">
                          <a:pos x="49" y="44"/>
                        </a:cxn>
                        <a:cxn ang="0">
                          <a:pos x="46" y="47"/>
                        </a:cxn>
                        <a:cxn ang="0">
                          <a:pos x="44" y="51"/>
                        </a:cxn>
                        <a:cxn ang="0">
                          <a:pos x="41" y="55"/>
                        </a:cxn>
                        <a:cxn ang="0">
                          <a:pos x="36" y="57"/>
                        </a:cxn>
                        <a:cxn ang="0">
                          <a:pos x="32" y="59"/>
                        </a:cxn>
                        <a:cxn ang="0">
                          <a:pos x="29" y="59"/>
                        </a:cxn>
                        <a:cxn ang="0">
                          <a:pos x="25" y="60"/>
                        </a:cxn>
                        <a:cxn ang="0">
                          <a:pos x="21" y="60"/>
                        </a:cxn>
                        <a:cxn ang="0">
                          <a:pos x="19" y="59"/>
                        </a:cxn>
                        <a:cxn ang="0">
                          <a:pos x="15" y="59"/>
                        </a:cxn>
                        <a:cxn ang="0">
                          <a:pos x="11" y="57"/>
                        </a:cxn>
                        <a:cxn ang="0">
                          <a:pos x="9" y="55"/>
                        </a:cxn>
                        <a:cxn ang="0">
                          <a:pos x="5" y="51"/>
                        </a:cxn>
                        <a:cxn ang="0">
                          <a:pos x="4" y="47"/>
                        </a:cxn>
                        <a:cxn ang="0">
                          <a:pos x="3" y="44"/>
                        </a:cxn>
                        <a:cxn ang="0">
                          <a:pos x="1" y="39"/>
                        </a:cxn>
                        <a:cxn ang="0">
                          <a:pos x="0" y="35"/>
                        </a:cxn>
                        <a:cxn ang="0">
                          <a:pos x="0" y="30"/>
                        </a:cxn>
                        <a:cxn ang="0">
                          <a:pos x="1" y="26"/>
                        </a:cxn>
                        <a:cxn ang="0">
                          <a:pos x="3" y="21"/>
                        </a:cxn>
                        <a:cxn ang="0">
                          <a:pos x="6" y="19"/>
                        </a:cxn>
                        <a:cxn ang="0">
                          <a:pos x="9" y="14"/>
                        </a:cxn>
                        <a:cxn ang="0">
                          <a:pos x="13" y="10"/>
                        </a:cxn>
                        <a:cxn ang="0">
                          <a:pos x="15" y="5"/>
                        </a:cxn>
                        <a:cxn ang="0">
                          <a:pos x="19" y="1"/>
                        </a:cxn>
                        <a:cxn ang="0">
                          <a:pos x="23" y="0"/>
                        </a:cxn>
                        <a:cxn ang="0">
                          <a:pos x="27" y="1"/>
                        </a:cxn>
                        <a:cxn ang="0">
                          <a:pos x="32" y="5"/>
                        </a:cxn>
                        <a:cxn ang="0">
                          <a:pos x="35" y="6"/>
                        </a:cxn>
                        <a:cxn ang="0">
                          <a:pos x="37" y="9"/>
                        </a:cxn>
                        <a:cxn ang="0">
                          <a:pos x="41" y="11"/>
                        </a:cxn>
                        <a:cxn ang="0">
                          <a:pos x="44" y="14"/>
                        </a:cxn>
                        <a:cxn ang="0">
                          <a:pos x="46" y="16"/>
                        </a:cxn>
                        <a:cxn ang="0">
                          <a:pos x="49" y="19"/>
                        </a:cxn>
                        <a:cxn ang="0">
                          <a:pos x="50" y="23"/>
                        </a:cxn>
                        <a:cxn ang="0">
                          <a:pos x="51" y="25"/>
                        </a:cxn>
                      </a:cxnLst>
                      <a:rect l="0" t="0" r="r" b="b"/>
                      <a:pathLst>
                        <a:path w="51" h="60">
                          <a:moveTo>
                            <a:pt x="51" y="25"/>
                          </a:moveTo>
                          <a:lnTo>
                            <a:pt x="51" y="30"/>
                          </a:lnTo>
                          <a:lnTo>
                            <a:pt x="50" y="35"/>
                          </a:lnTo>
                          <a:lnTo>
                            <a:pt x="50" y="39"/>
                          </a:lnTo>
                          <a:lnTo>
                            <a:pt x="49" y="44"/>
                          </a:lnTo>
                          <a:lnTo>
                            <a:pt x="46" y="47"/>
                          </a:lnTo>
                          <a:lnTo>
                            <a:pt x="44" y="51"/>
                          </a:lnTo>
                          <a:lnTo>
                            <a:pt x="41" y="55"/>
                          </a:lnTo>
                          <a:lnTo>
                            <a:pt x="36" y="57"/>
                          </a:lnTo>
                          <a:lnTo>
                            <a:pt x="32" y="59"/>
                          </a:lnTo>
                          <a:lnTo>
                            <a:pt x="29" y="59"/>
                          </a:lnTo>
                          <a:lnTo>
                            <a:pt x="25" y="60"/>
                          </a:lnTo>
                          <a:lnTo>
                            <a:pt x="21" y="60"/>
                          </a:lnTo>
                          <a:lnTo>
                            <a:pt x="19" y="59"/>
                          </a:lnTo>
                          <a:lnTo>
                            <a:pt x="15" y="59"/>
                          </a:lnTo>
                          <a:lnTo>
                            <a:pt x="11" y="57"/>
                          </a:lnTo>
                          <a:lnTo>
                            <a:pt x="9" y="55"/>
                          </a:lnTo>
                          <a:lnTo>
                            <a:pt x="5" y="51"/>
                          </a:lnTo>
                          <a:lnTo>
                            <a:pt x="4" y="47"/>
                          </a:lnTo>
                          <a:lnTo>
                            <a:pt x="3" y="44"/>
                          </a:lnTo>
                          <a:lnTo>
                            <a:pt x="1" y="39"/>
                          </a:lnTo>
                          <a:lnTo>
                            <a:pt x="0" y="35"/>
                          </a:lnTo>
                          <a:lnTo>
                            <a:pt x="0" y="30"/>
                          </a:lnTo>
                          <a:lnTo>
                            <a:pt x="1" y="26"/>
                          </a:lnTo>
                          <a:lnTo>
                            <a:pt x="3" y="21"/>
                          </a:lnTo>
                          <a:lnTo>
                            <a:pt x="6" y="19"/>
                          </a:lnTo>
                          <a:lnTo>
                            <a:pt x="9" y="14"/>
                          </a:lnTo>
                          <a:lnTo>
                            <a:pt x="13" y="10"/>
                          </a:lnTo>
                          <a:lnTo>
                            <a:pt x="15" y="5"/>
                          </a:lnTo>
                          <a:lnTo>
                            <a:pt x="19" y="1"/>
                          </a:lnTo>
                          <a:lnTo>
                            <a:pt x="23" y="0"/>
                          </a:lnTo>
                          <a:lnTo>
                            <a:pt x="27" y="1"/>
                          </a:lnTo>
                          <a:lnTo>
                            <a:pt x="32" y="5"/>
                          </a:lnTo>
                          <a:lnTo>
                            <a:pt x="35" y="6"/>
                          </a:lnTo>
                          <a:lnTo>
                            <a:pt x="37" y="9"/>
                          </a:lnTo>
                          <a:lnTo>
                            <a:pt x="41" y="11"/>
                          </a:lnTo>
                          <a:lnTo>
                            <a:pt x="44" y="14"/>
                          </a:lnTo>
                          <a:lnTo>
                            <a:pt x="46" y="16"/>
                          </a:lnTo>
                          <a:lnTo>
                            <a:pt x="49" y="19"/>
                          </a:lnTo>
                          <a:lnTo>
                            <a:pt x="50" y="23"/>
                          </a:lnTo>
                          <a:lnTo>
                            <a:pt x="51" y="25"/>
                          </a:lnTo>
                          <a:close/>
                        </a:path>
                      </a:pathLst>
                    </a:custGeom>
                    <a:solidFill>
                      <a:srgbClr val="E5E5E5"/>
                    </a:solidFill>
                    <a:ln w="9525">
                      <a:noFill/>
                      <a:round/>
                      <a:headEnd/>
                      <a:tailEnd/>
                    </a:ln>
                  </p:spPr>
                  <p:txBody>
                    <a:bodyPr/>
                    <a:lstStyle/>
                    <a:p>
                      <a:endParaRPr lang="es-MX"/>
                    </a:p>
                  </p:txBody>
                </p:sp>
                <p:sp>
                  <p:nvSpPr>
                    <p:cNvPr id="130684" name="Freeform 636"/>
                    <p:cNvSpPr>
                      <a:spLocks/>
                    </p:cNvSpPr>
                    <p:nvPr/>
                  </p:nvSpPr>
                  <p:spPr bwMode="auto">
                    <a:xfrm>
                      <a:off x="1829" y="3573"/>
                      <a:ext cx="56" cy="342"/>
                    </a:xfrm>
                    <a:custGeom>
                      <a:avLst/>
                      <a:gdLst/>
                      <a:ahLst/>
                      <a:cxnLst>
                        <a:cxn ang="0">
                          <a:pos x="135" y="67"/>
                        </a:cxn>
                        <a:cxn ang="0">
                          <a:pos x="144" y="105"/>
                        </a:cxn>
                        <a:cxn ang="0">
                          <a:pos x="155" y="144"/>
                        </a:cxn>
                        <a:cxn ang="0">
                          <a:pos x="160" y="213"/>
                        </a:cxn>
                        <a:cxn ang="0">
                          <a:pos x="157" y="284"/>
                        </a:cxn>
                        <a:cxn ang="0">
                          <a:pos x="152" y="346"/>
                        </a:cxn>
                        <a:cxn ang="0">
                          <a:pos x="156" y="394"/>
                        </a:cxn>
                        <a:cxn ang="0">
                          <a:pos x="162" y="440"/>
                        </a:cxn>
                        <a:cxn ang="0">
                          <a:pos x="168" y="519"/>
                        </a:cxn>
                        <a:cxn ang="0">
                          <a:pos x="170" y="609"/>
                        </a:cxn>
                        <a:cxn ang="0">
                          <a:pos x="166" y="701"/>
                        </a:cxn>
                        <a:cxn ang="0">
                          <a:pos x="167" y="722"/>
                        </a:cxn>
                        <a:cxn ang="0">
                          <a:pos x="167" y="743"/>
                        </a:cxn>
                        <a:cxn ang="0">
                          <a:pos x="167" y="940"/>
                        </a:cxn>
                        <a:cxn ang="0">
                          <a:pos x="163" y="971"/>
                        </a:cxn>
                        <a:cxn ang="0">
                          <a:pos x="163" y="1004"/>
                        </a:cxn>
                        <a:cxn ang="0">
                          <a:pos x="158" y="1026"/>
                        </a:cxn>
                        <a:cxn ang="0">
                          <a:pos x="157" y="917"/>
                        </a:cxn>
                        <a:cxn ang="0">
                          <a:pos x="158" y="810"/>
                        </a:cxn>
                        <a:cxn ang="0">
                          <a:pos x="157" y="706"/>
                        </a:cxn>
                        <a:cxn ang="0">
                          <a:pos x="160" y="629"/>
                        </a:cxn>
                        <a:cxn ang="0">
                          <a:pos x="160" y="550"/>
                        </a:cxn>
                        <a:cxn ang="0">
                          <a:pos x="155" y="506"/>
                        </a:cxn>
                        <a:cxn ang="0">
                          <a:pos x="153" y="480"/>
                        </a:cxn>
                        <a:cxn ang="0">
                          <a:pos x="152" y="454"/>
                        </a:cxn>
                        <a:cxn ang="0">
                          <a:pos x="142" y="401"/>
                        </a:cxn>
                        <a:cxn ang="0">
                          <a:pos x="144" y="309"/>
                        </a:cxn>
                        <a:cxn ang="0">
                          <a:pos x="147" y="218"/>
                        </a:cxn>
                        <a:cxn ang="0">
                          <a:pos x="142" y="165"/>
                        </a:cxn>
                        <a:cxn ang="0">
                          <a:pos x="141" y="138"/>
                        </a:cxn>
                        <a:cxn ang="0">
                          <a:pos x="134" y="109"/>
                        </a:cxn>
                        <a:cxn ang="0">
                          <a:pos x="130" y="83"/>
                        </a:cxn>
                        <a:cxn ang="0">
                          <a:pos x="122" y="64"/>
                        </a:cxn>
                        <a:cxn ang="0">
                          <a:pos x="113" y="46"/>
                        </a:cxn>
                        <a:cxn ang="0">
                          <a:pos x="100" y="30"/>
                        </a:cxn>
                        <a:cxn ang="0">
                          <a:pos x="84" y="18"/>
                        </a:cxn>
                        <a:cxn ang="0">
                          <a:pos x="64" y="14"/>
                        </a:cxn>
                        <a:cxn ang="0">
                          <a:pos x="46" y="26"/>
                        </a:cxn>
                        <a:cxn ang="0">
                          <a:pos x="26" y="56"/>
                        </a:cxn>
                        <a:cxn ang="0">
                          <a:pos x="14" y="97"/>
                        </a:cxn>
                        <a:cxn ang="0">
                          <a:pos x="10" y="119"/>
                        </a:cxn>
                        <a:cxn ang="0">
                          <a:pos x="11" y="134"/>
                        </a:cxn>
                        <a:cxn ang="0">
                          <a:pos x="5" y="144"/>
                        </a:cxn>
                        <a:cxn ang="0">
                          <a:pos x="1" y="123"/>
                        </a:cxn>
                        <a:cxn ang="0">
                          <a:pos x="6" y="89"/>
                        </a:cxn>
                        <a:cxn ang="0">
                          <a:pos x="12" y="56"/>
                        </a:cxn>
                        <a:cxn ang="0">
                          <a:pos x="26" y="31"/>
                        </a:cxn>
                        <a:cxn ang="0">
                          <a:pos x="47" y="10"/>
                        </a:cxn>
                        <a:cxn ang="0">
                          <a:pos x="68" y="0"/>
                        </a:cxn>
                        <a:cxn ang="0">
                          <a:pos x="83" y="1"/>
                        </a:cxn>
                        <a:cxn ang="0">
                          <a:pos x="106" y="20"/>
                        </a:cxn>
                        <a:cxn ang="0">
                          <a:pos x="125" y="43"/>
                        </a:cxn>
                      </a:cxnLst>
                      <a:rect l="0" t="0" r="r" b="b"/>
                      <a:pathLst>
                        <a:path w="170" h="1026">
                          <a:moveTo>
                            <a:pt x="125" y="43"/>
                          </a:moveTo>
                          <a:lnTo>
                            <a:pt x="130" y="54"/>
                          </a:lnTo>
                          <a:lnTo>
                            <a:pt x="135" y="67"/>
                          </a:lnTo>
                          <a:lnTo>
                            <a:pt x="139" y="81"/>
                          </a:lnTo>
                          <a:lnTo>
                            <a:pt x="141" y="93"/>
                          </a:lnTo>
                          <a:lnTo>
                            <a:pt x="144" y="105"/>
                          </a:lnTo>
                          <a:lnTo>
                            <a:pt x="147" y="119"/>
                          </a:lnTo>
                          <a:lnTo>
                            <a:pt x="150" y="131"/>
                          </a:lnTo>
                          <a:lnTo>
                            <a:pt x="155" y="144"/>
                          </a:lnTo>
                          <a:lnTo>
                            <a:pt x="157" y="166"/>
                          </a:lnTo>
                          <a:lnTo>
                            <a:pt x="160" y="190"/>
                          </a:lnTo>
                          <a:lnTo>
                            <a:pt x="160" y="213"/>
                          </a:lnTo>
                          <a:lnTo>
                            <a:pt x="160" y="237"/>
                          </a:lnTo>
                          <a:lnTo>
                            <a:pt x="158" y="260"/>
                          </a:lnTo>
                          <a:lnTo>
                            <a:pt x="157" y="284"/>
                          </a:lnTo>
                          <a:lnTo>
                            <a:pt x="155" y="306"/>
                          </a:lnTo>
                          <a:lnTo>
                            <a:pt x="152" y="329"/>
                          </a:lnTo>
                          <a:lnTo>
                            <a:pt x="152" y="346"/>
                          </a:lnTo>
                          <a:lnTo>
                            <a:pt x="153" y="362"/>
                          </a:lnTo>
                          <a:lnTo>
                            <a:pt x="153" y="378"/>
                          </a:lnTo>
                          <a:lnTo>
                            <a:pt x="156" y="394"/>
                          </a:lnTo>
                          <a:lnTo>
                            <a:pt x="157" y="409"/>
                          </a:lnTo>
                          <a:lnTo>
                            <a:pt x="160" y="425"/>
                          </a:lnTo>
                          <a:lnTo>
                            <a:pt x="162" y="440"/>
                          </a:lnTo>
                          <a:lnTo>
                            <a:pt x="166" y="456"/>
                          </a:lnTo>
                          <a:lnTo>
                            <a:pt x="167" y="487"/>
                          </a:lnTo>
                          <a:lnTo>
                            <a:pt x="168" y="519"/>
                          </a:lnTo>
                          <a:lnTo>
                            <a:pt x="170" y="548"/>
                          </a:lnTo>
                          <a:lnTo>
                            <a:pt x="170" y="578"/>
                          </a:lnTo>
                          <a:lnTo>
                            <a:pt x="170" y="609"/>
                          </a:lnTo>
                          <a:lnTo>
                            <a:pt x="168" y="639"/>
                          </a:lnTo>
                          <a:lnTo>
                            <a:pt x="167" y="670"/>
                          </a:lnTo>
                          <a:lnTo>
                            <a:pt x="166" y="701"/>
                          </a:lnTo>
                          <a:lnTo>
                            <a:pt x="166" y="708"/>
                          </a:lnTo>
                          <a:lnTo>
                            <a:pt x="167" y="716"/>
                          </a:lnTo>
                          <a:lnTo>
                            <a:pt x="167" y="722"/>
                          </a:lnTo>
                          <a:lnTo>
                            <a:pt x="167" y="729"/>
                          </a:lnTo>
                          <a:lnTo>
                            <a:pt x="167" y="736"/>
                          </a:lnTo>
                          <a:lnTo>
                            <a:pt x="167" y="743"/>
                          </a:lnTo>
                          <a:lnTo>
                            <a:pt x="167" y="749"/>
                          </a:lnTo>
                          <a:lnTo>
                            <a:pt x="167" y="756"/>
                          </a:lnTo>
                          <a:lnTo>
                            <a:pt x="167" y="940"/>
                          </a:lnTo>
                          <a:lnTo>
                            <a:pt x="166" y="950"/>
                          </a:lnTo>
                          <a:lnTo>
                            <a:pt x="165" y="960"/>
                          </a:lnTo>
                          <a:lnTo>
                            <a:pt x="163" y="971"/>
                          </a:lnTo>
                          <a:lnTo>
                            <a:pt x="163" y="983"/>
                          </a:lnTo>
                          <a:lnTo>
                            <a:pt x="163" y="993"/>
                          </a:lnTo>
                          <a:lnTo>
                            <a:pt x="163" y="1004"/>
                          </a:lnTo>
                          <a:lnTo>
                            <a:pt x="163" y="1015"/>
                          </a:lnTo>
                          <a:lnTo>
                            <a:pt x="163" y="1026"/>
                          </a:lnTo>
                          <a:lnTo>
                            <a:pt x="158" y="1026"/>
                          </a:lnTo>
                          <a:lnTo>
                            <a:pt x="157" y="989"/>
                          </a:lnTo>
                          <a:lnTo>
                            <a:pt x="156" y="953"/>
                          </a:lnTo>
                          <a:lnTo>
                            <a:pt x="157" y="917"/>
                          </a:lnTo>
                          <a:lnTo>
                            <a:pt x="157" y="881"/>
                          </a:lnTo>
                          <a:lnTo>
                            <a:pt x="158" y="846"/>
                          </a:lnTo>
                          <a:lnTo>
                            <a:pt x="158" y="810"/>
                          </a:lnTo>
                          <a:lnTo>
                            <a:pt x="158" y="772"/>
                          </a:lnTo>
                          <a:lnTo>
                            <a:pt x="158" y="732"/>
                          </a:lnTo>
                          <a:lnTo>
                            <a:pt x="157" y="706"/>
                          </a:lnTo>
                          <a:lnTo>
                            <a:pt x="157" y="680"/>
                          </a:lnTo>
                          <a:lnTo>
                            <a:pt x="158" y="655"/>
                          </a:lnTo>
                          <a:lnTo>
                            <a:pt x="160" y="629"/>
                          </a:lnTo>
                          <a:lnTo>
                            <a:pt x="160" y="603"/>
                          </a:lnTo>
                          <a:lnTo>
                            <a:pt x="160" y="577"/>
                          </a:lnTo>
                          <a:lnTo>
                            <a:pt x="160" y="550"/>
                          </a:lnTo>
                          <a:lnTo>
                            <a:pt x="158" y="522"/>
                          </a:lnTo>
                          <a:lnTo>
                            <a:pt x="156" y="514"/>
                          </a:lnTo>
                          <a:lnTo>
                            <a:pt x="155" y="506"/>
                          </a:lnTo>
                          <a:lnTo>
                            <a:pt x="153" y="497"/>
                          </a:lnTo>
                          <a:lnTo>
                            <a:pt x="153" y="489"/>
                          </a:lnTo>
                          <a:lnTo>
                            <a:pt x="153" y="480"/>
                          </a:lnTo>
                          <a:lnTo>
                            <a:pt x="153" y="471"/>
                          </a:lnTo>
                          <a:lnTo>
                            <a:pt x="153" y="463"/>
                          </a:lnTo>
                          <a:lnTo>
                            <a:pt x="152" y="454"/>
                          </a:lnTo>
                          <a:lnTo>
                            <a:pt x="147" y="437"/>
                          </a:lnTo>
                          <a:lnTo>
                            <a:pt x="145" y="418"/>
                          </a:lnTo>
                          <a:lnTo>
                            <a:pt x="142" y="401"/>
                          </a:lnTo>
                          <a:lnTo>
                            <a:pt x="141" y="382"/>
                          </a:lnTo>
                          <a:lnTo>
                            <a:pt x="141" y="345"/>
                          </a:lnTo>
                          <a:lnTo>
                            <a:pt x="144" y="309"/>
                          </a:lnTo>
                          <a:lnTo>
                            <a:pt x="146" y="272"/>
                          </a:lnTo>
                          <a:lnTo>
                            <a:pt x="147" y="236"/>
                          </a:lnTo>
                          <a:lnTo>
                            <a:pt x="147" y="218"/>
                          </a:lnTo>
                          <a:lnTo>
                            <a:pt x="147" y="200"/>
                          </a:lnTo>
                          <a:lnTo>
                            <a:pt x="146" y="182"/>
                          </a:lnTo>
                          <a:lnTo>
                            <a:pt x="142" y="165"/>
                          </a:lnTo>
                          <a:lnTo>
                            <a:pt x="144" y="156"/>
                          </a:lnTo>
                          <a:lnTo>
                            <a:pt x="142" y="146"/>
                          </a:lnTo>
                          <a:lnTo>
                            <a:pt x="141" y="138"/>
                          </a:lnTo>
                          <a:lnTo>
                            <a:pt x="139" y="128"/>
                          </a:lnTo>
                          <a:lnTo>
                            <a:pt x="136" y="119"/>
                          </a:lnTo>
                          <a:lnTo>
                            <a:pt x="134" y="109"/>
                          </a:lnTo>
                          <a:lnTo>
                            <a:pt x="132" y="100"/>
                          </a:lnTo>
                          <a:lnTo>
                            <a:pt x="132" y="90"/>
                          </a:lnTo>
                          <a:lnTo>
                            <a:pt x="130" y="83"/>
                          </a:lnTo>
                          <a:lnTo>
                            <a:pt x="127" y="77"/>
                          </a:lnTo>
                          <a:lnTo>
                            <a:pt x="125" y="71"/>
                          </a:lnTo>
                          <a:lnTo>
                            <a:pt x="122" y="64"/>
                          </a:lnTo>
                          <a:lnTo>
                            <a:pt x="120" y="58"/>
                          </a:lnTo>
                          <a:lnTo>
                            <a:pt x="116" y="52"/>
                          </a:lnTo>
                          <a:lnTo>
                            <a:pt x="113" y="46"/>
                          </a:lnTo>
                          <a:lnTo>
                            <a:pt x="109" y="40"/>
                          </a:lnTo>
                          <a:lnTo>
                            <a:pt x="105" y="35"/>
                          </a:lnTo>
                          <a:lnTo>
                            <a:pt x="100" y="30"/>
                          </a:lnTo>
                          <a:lnTo>
                            <a:pt x="95" y="25"/>
                          </a:lnTo>
                          <a:lnTo>
                            <a:pt x="90" y="21"/>
                          </a:lnTo>
                          <a:lnTo>
                            <a:pt x="84" y="18"/>
                          </a:lnTo>
                          <a:lnTo>
                            <a:pt x="78" y="16"/>
                          </a:lnTo>
                          <a:lnTo>
                            <a:pt x="72" y="14"/>
                          </a:lnTo>
                          <a:lnTo>
                            <a:pt x="64" y="14"/>
                          </a:lnTo>
                          <a:lnTo>
                            <a:pt x="57" y="17"/>
                          </a:lnTo>
                          <a:lnTo>
                            <a:pt x="50" y="21"/>
                          </a:lnTo>
                          <a:lnTo>
                            <a:pt x="46" y="26"/>
                          </a:lnTo>
                          <a:lnTo>
                            <a:pt x="41" y="31"/>
                          </a:lnTo>
                          <a:lnTo>
                            <a:pt x="32" y="42"/>
                          </a:lnTo>
                          <a:lnTo>
                            <a:pt x="26" y="56"/>
                          </a:lnTo>
                          <a:lnTo>
                            <a:pt x="21" y="69"/>
                          </a:lnTo>
                          <a:lnTo>
                            <a:pt x="17" y="83"/>
                          </a:lnTo>
                          <a:lnTo>
                            <a:pt x="14" y="97"/>
                          </a:lnTo>
                          <a:lnTo>
                            <a:pt x="11" y="110"/>
                          </a:lnTo>
                          <a:lnTo>
                            <a:pt x="10" y="114"/>
                          </a:lnTo>
                          <a:lnTo>
                            <a:pt x="10" y="119"/>
                          </a:lnTo>
                          <a:lnTo>
                            <a:pt x="11" y="124"/>
                          </a:lnTo>
                          <a:lnTo>
                            <a:pt x="11" y="129"/>
                          </a:lnTo>
                          <a:lnTo>
                            <a:pt x="11" y="134"/>
                          </a:lnTo>
                          <a:lnTo>
                            <a:pt x="10" y="138"/>
                          </a:lnTo>
                          <a:lnTo>
                            <a:pt x="8" y="141"/>
                          </a:lnTo>
                          <a:lnTo>
                            <a:pt x="5" y="144"/>
                          </a:lnTo>
                          <a:lnTo>
                            <a:pt x="1" y="144"/>
                          </a:lnTo>
                          <a:lnTo>
                            <a:pt x="0" y="134"/>
                          </a:lnTo>
                          <a:lnTo>
                            <a:pt x="1" y="123"/>
                          </a:lnTo>
                          <a:lnTo>
                            <a:pt x="2" y="112"/>
                          </a:lnTo>
                          <a:lnTo>
                            <a:pt x="3" y="100"/>
                          </a:lnTo>
                          <a:lnTo>
                            <a:pt x="6" y="89"/>
                          </a:lnTo>
                          <a:lnTo>
                            <a:pt x="8" y="78"/>
                          </a:lnTo>
                          <a:lnTo>
                            <a:pt x="11" y="67"/>
                          </a:lnTo>
                          <a:lnTo>
                            <a:pt x="12" y="56"/>
                          </a:lnTo>
                          <a:lnTo>
                            <a:pt x="16" y="47"/>
                          </a:lnTo>
                          <a:lnTo>
                            <a:pt x="19" y="40"/>
                          </a:lnTo>
                          <a:lnTo>
                            <a:pt x="26" y="31"/>
                          </a:lnTo>
                          <a:lnTo>
                            <a:pt x="32" y="23"/>
                          </a:lnTo>
                          <a:lnTo>
                            <a:pt x="39" y="16"/>
                          </a:lnTo>
                          <a:lnTo>
                            <a:pt x="47" y="10"/>
                          </a:lnTo>
                          <a:lnTo>
                            <a:pt x="54" y="5"/>
                          </a:lnTo>
                          <a:lnTo>
                            <a:pt x="63" y="0"/>
                          </a:lnTo>
                          <a:lnTo>
                            <a:pt x="68" y="0"/>
                          </a:lnTo>
                          <a:lnTo>
                            <a:pt x="73" y="0"/>
                          </a:lnTo>
                          <a:lnTo>
                            <a:pt x="78" y="0"/>
                          </a:lnTo>
                          <a:lnTo>
                            <a:pt x="83" y="1"/>
                          </a:lnTo>
                          <a:lnTo>
                            <a:pt x="91" y="6"/>
                          </a:lnTo>
                          <a:lnTo>
                            <a:pt x="100" y="12"/>
                          </a:lnTo>
                          <a:lnTo>
                            <a:pt x="106" y="20"/>
                          </a:lnTo>
                          <a:lnTo>
                            <a:pt x="114" y="27"/>
                          </a:lnTo>
                          <a:lnTo>
                            <a:pt x="119" y="36"/>
                          </a:lnTo>
                          <a:lnTo>
                            <a:pt x="125" y="43"/>
                          </a:lnTo>
                          <a:close/>
                        </a:path>
                      </a:pathLst>
                    </a:custGeom>
                    <a:solidFill>
                      <a:srgbClr val="663300"/>
                    </a:solidFill>
                    <a:ln w="9525">
                      <a:noFill/>
                      <a:round/>
                      <a:headEnd/>
                      <a:tailEnd/>
                    </a:ln>
                  </p:spPr>
                  <p:txBody>
                    <a:bodyPr/>
                    <a:lstStyle/>
                    <a:p>
                      <a:endParaRPr lang="es-MX"/>
                    </a:p>
                  </p:txBody>
                </p:sp>
                <p:sp>
                  <p:nvSpPr>
                    <p:cNvPr id="130685" name="Freeform 637"/>
                    <p:cNvSpPr>
                      <a:spLocks/>
                    </p:cNvSpPr>
                    <p:nvPr/>
                  </p:nvSpPr>
                  <p:spPr bwMode="auto">
                    <a:xfrm>
                      <a:off x="1807" y="3580"/>
                      <a:ext cx="14" cy="370"/>
                    </a:xfrm>
                    <a:custGeom>
                      <a:avLst/>
                      <a:gdLst/>
                      <a:ahLst/>
                      <a:cxnLst>
                        <a:cxn ang="0">
                          <a:pos x="37" y="30"/>
                        </a:cxn>
                        <a:cxn ang="0">
                          <a:pos x="41" y="86"/>
                        </a:cxn>
                        <a:cxn ang="0">
                          <a:pos x="43" y="140"/>
                        </a:cxn>
                        <a:cxn ang="0">
                          <a:pos x="40" y="195"/>
                        </a:cxn>
                        <a:cxn ang="0">
                          <a:pos x="37" y="269"/>
                        </a:cxn>
                        <a:cxn ang="0">
                          <a:pos x="35" y="361"/>
                        </a:cxn>
                        <a:cxn ang="0">
                          <a:pos x="28" y="456"/>
                        </a:cxn>
                        <a:cxn ang="0">
                          <a:pos x="26" y="550"/>
                        </a:cxn>
                        <a:cxn ang="0">
                          <a:pos x="28" y="622"/>
                        </a:cxn>
                        <a:cxn ang="0">
                          <a:pos x="27" y="673"/>
                        </a:cxn>
                        <a:cxn ang="0">
                          <a:pos x="25" y="724"/>
                        </a:cxn>
                        <a:cxn ang="0">
                          <a:pos x="21" y="773"/>
                        </a:cxn>
                        <a:cxn ang="0">
                          <a:pos x="17" y="838"/>
                        </a:cxn>
                        <a:cxn ang="0">
                          <a:pos x="11" y="915"/>
                        </a:cxn>
                        <a:cxn ang="0">
                          <a:pos x="7" y="993"/>
                        </a:cxn>
                        <a:cxn ang="0">
                          <a:pos x="7" y="1070"/>
                        </a:cxn>
                        <a:cxn ang="0">
                          <a:pos x="6" y="1107"/>
                        </a:cxn>
                        <a:cxn ang="0">
                          <a:pos x="5" y="1107"/>
                        </a:cxn>
                        <a:cxn ang="0">
                          <a:pos x="2" y="1107"/>
                        </a:cxn>
                        <a:cxn ang="0">
                          <a:pos x="1" y="1107"/>
                        </a:cxn>
                        <a:cxn ang="0">
                          <a:pos x="0" y="1080"/>
                        </a:cxn>
                        <a:cxn ang="0">
                          <a:pos x="0" y="1023"/>
                        </a:cxn>
                        <a:cxn ang="0">
                          <a:pos x="0" y="964"/>
                        </a:cxn>
                        <a:cxn ang="0">
                          <a:pos x="4" y="906"/>
                        </a:cxn>
                        <a:cxn ang="0">
                          <a:pos x="9" y="868"/>
                        </a:cxn>
                        <a:cxn ang="0">
                          <a:pos x="9" y="843"/>
                        </a:cxn>
                        <a:cxn ang="0">
                          <a:pos x="9" y="817"/>
                        </a:cxn>
                        <a:cxn ang="0">
                          <a:pos x="12" y="791"/>
                        </a:cxn>
                        <a:cxn ang="0">
                          <a:pos x="16" y="738"/>
                        </a:cxn>
                        <a:cxn ang="0">
                          <a:pos x="17" y="657"/>
                        </a:cxn>
                        <a:cxn ang="0">
                          <a:pos x="18" y="572"/>
                        </a:cxn>
                        <a:cxn ang="0">
                          <a:pos x="20" y="489"/>
                        </a:cxn>
                        <a:cxn ang="0">
                          <a:pos x="23" y="415"/>
                        </a:cxn>
                        <a:cxn ang="0">
                          <a:pos x="26" y="346"/>
                        </a:cxn>
                        <a:cxn ang="0">
                          <a:pos x="27" y="274"/>
                        </a:cxn>
                        <a:cxn ang="0">
                          <a:pos x="30" y="202"/>
                        </a:cxn>
                        <a:cxn ang="0">
                          <a:pos x="33" y="147"/>
                        </a:cxn>
                        <a:cxn ang="0">
                          <a:pos x="33" y="103"/>
                        </a:cxn>
                        <a:cxn ang="0">
                          <a:pos x="32" y="61"/>
                        </a:cxn>
                        <a:cxn ang="0">
                          <a:pos x="31" y="20"/>
                        </a:cxn>
                        <a:cxn ang="0">
                          <a:pos x="33" y="0"/>
                        </a:cxn>
                      </a:cxnLst>
                      <a:rect l="0" t="0" r="r" b="b"/>
                      <a:pathLst>
                        <a:path w="43" h="1108">
                          <a:moveTo>
                            <a:pt x="33" y="0"/>
                          </a:moveTo>
                          <a:lnTo>
                            <a:pt x="37" y="30"/>
                          </a:lnTo>
                          <a:lnTo>
                            <a:pt x="40" y="57"/>
                          </a:lnTo>
                          <a:lnTo>
                            <a:pt x="41" y="86"/>
                          </a:lnTo>
                          <a:lnTo>
                            <a:pt x="42" y="113"/>
                          </a:lnTo>
                          <a:lnTo>
                            <a:pt x="43" y="140"/>
                          </a:lnTo>
                          <a:lnTo>
                            <a:pt x="42" y="168"/>
                          </a:lnTo>
                          <a:lnTo>
                            <a:pt x="40" y="195"/>
                          </a:lnTo>
                          <a:lnTo>
                            <a:pt x="35" y="224"/>
                          </a:lnTo>
                          <a:lnTo>
                            <a:pt x="37" y="269"/>
                          </a:lnTo>
                          <a:lnTo>
                            <a:pt x="37" y="315"/>
                          </a:lnTo>
                          <a:lnTo>
                            <a:pt x="35" y="361"/>
                          </a:lnTo>
                          <a:lnTo>
                            <a:pt x="31" y="408"/>
                          </a:lnTo>
                          <a:lnTo>
                            <a:pt x="28" y="456"/>
                          </a:lnTo>
                          <a:lnTo>
                            <a:pt x="26" y="503"/>
                          </a:lnTo>
                          <a:lnTo>
                            <a:pt x="26" y="550"/>
                          </a:lnTo>
                          <a:lnTo>
                            <a:pt x="28" y="597"/>
                          </a:lnTo>
                          <a:lnTo>
                            <a:pt x="28" y="622"/>
                          </a:lnTo>
                          <a:lnTo>
                            <a:pt x="28" y="647"/>
                          </a:lnTo>
                          <a:lnTo>
                            <a:pt x="27" y="673"/>
                          </a:lnTo>
                          <a:lnTo>
                            <a:pt x="26" y="698"/>
                          </a:lnTo>
                          <a:lnTo>
                            <a:pt x="25" y="724"/>
                          </a:lnTo>
                          <a:lnTo>
                            <a:pt x="22" y="748"/>
                          </a:lnTo>
                          <a:lnTo>
                            <a:pt x="21" y="773"/>
                          </a:lnTo>
                          <a:lnTo>
                            <a:pt x="21" y="798"/>
                          </a:lnTo>
                          <a:lnTo>
                            <a:pt x="17" y="838"/>
                          </a:lnTo>
                          <a:lnTo>
                            <a:pt x="13" y="876"/>
                          </a:lnTo>
                          <a:lnTo>
                            <a:pt x="11" y="915"/>
                          </a:lnTo>
                          <a:lnTo>
                            <a:pt x="9" y="954"/>
                          </a:lnTo>
                          <a:lnTo>
                            <a:pt x="7" y="993"/>
                          </a:lnTo>
                          <a:lnTo>
                            <a:pt x="7" y="1031"/>
                          </a:lnTo>
                          <a:lnTo>
                            <a:pt x="7" y="1070"/>
                          </a:lnTo>
                          <a:lnTo>
                            <a:pt x="7" y="1108"/>
                          </a:lnTo>
                          <a:lnTo>
                            <a:pt x="6" y="1107"/>
                          </a:lnTo>
                          <a:lnTo>
                            <a:pt x="6" y="1107"/>
                          </a:lnTo>
                          <a:lnTo>
                            <a:pt x="5" y="1107"/>
                          </a:lnTo>
                          <a:lnTo>
                            <a:pt x="4" y="1107"/>
                          </a:lnTo>
                          <a:lnTo>
                            <a:pt x="2" y="1107"/>
                          </a:lnTo>
                          <a:lnTo>
                            <a:pt x="1" y="1107"/>
                          </a:lnTo>
                          <a:lnTo>
                            <a:pt x="1" y="1107"/>
                          </a:lnTo>
                          <a:lnTo>
                            <a:pt x="0" y="1107"/>
                          </a:lnTo>
                          <a:lnTo>
                            <a:pt x="0" y="1080"/>
                          </a:lnTo>
                          <a:lnTo>
                            <a:pt x="0" y="1051"/>
                          </a:lnTo>
                          <a:lnTo>
                            <a:pt x="0" y="1023"/>
                          </a:lnTo>
                          <a:lnTo>
                            <a:pt x="0" y="993"/>
                          </a:lnTo>
                          <a:lnTo>
                            <a:pt x="0" y="964"/>
                          </a:lnTo>
                          <a:lnTo>
                            <a:pt x="1" y="935"/>
                          </a:lnTo>
                          <a:lnTo>
                            <a:pt x="4" y="906"/>
                          </a:lnTo>
                          <a:lnTo>
                            <a:pt x="7" y="879"/>
                          </a:lnTo>
                          <a:lnTo>
                            <a:pt x="9" y="868"/>
                          </a:lnTo>
                          <a:lnTo>
                            <a:pt x="9" y="855"/>
                          </a:lnTo>
                          <a:lnTo>
                            <a:pt x="9" y="843"/>
                          </a:lnTo>
                          <a:lnTo>
                            <a:pt x="9" y="829"/>
                          </a:lnTo>
                          <a:lnTo>
                            <a:pt x="9" y="817"/>
                          </a:lnTo>
                          <a:lnTo>
                            <a:pt x="10" y="804"/>
                          </a:lnTo>
                          <a:lnTo>
                            <a:pt x="12" y="791"/>
                          </a:lnTo>
                          <a:lnTo>
                            <a:pt x="15" y="778"/>
                          </a:lnTo>
                          <a:lnTo>
                            <a:pt x="16" y="738"/>
                          </a:lnTo>
                          <a:lnTo>
                            <a:pt x="16" y="698"/>
                          </a:lnTo>
                          <a:lnTo>
                            <a:pt x="17" y="657"/>
                          </a:lnTo>
                          <a:lnTo>
                            <a:pt x="17" y="614"/>
                          </a:lnTo>
                          <a:lnTo>
                            <a:pt x="18" y="572"/>
                          </a:lnTo>
                          <a:lnTo>
                            <a:pt x="18" y="531"/>
                          </a:lnTo>
                          <a:lnTo>
                            <a:pt x="20" y="489"/>
                          </a:lnTo>
                          <a:lnTo>
                            <a:pt x="21" y="447"/>
                          </a:lnTo>
                          <a:lnTo>
                            <a:pt x="23" y="415"/>
                          </a:lnTo>
                          <a:lnTo>
                            <a:pt x="25" y="381"/>
                          </a:lnTo>
                          <a:lnTo>
                            <a:pt x="26" y="346"/>
                          </a:lnTo>
                          <a:lnTo>
                            <a:pt x="27" y="310"/>
                          </a:lnTo>
                          <a:lnTo>
                            <a:pt x="27" y="274"/>
                          </a:lnTo>
                          <a:lnTo>
                            <a:pt x="28" y="238"/>
                          </a:lnTo>
                          <a:lnTo>
                            <a:pt x="30" y="202"/>
                          </a:lnTo>
                          <a:lnTo>
                            <a:pt x="31" y="166"/>
                          </a:lnTo>
                          <a:lnTo>
                            <a:pt x="33" y="147"/>
                          </a:lnTo>
                          <a:lnTo>
                            <a:pt x="33" y="124"/>
                          </a:lnTo>
                          <a:lnTo>
                            <a:pt x="33" y="103"/>
                          </a:lnTo>
                          <a:lnTo>
                            <a:pt x="32" y="82"/>
                          </a:lnTo>
                          <a:lnTo>
                            <a:pt x="32" y="61"/>
                          </a:lnTo>
                          <a:lnTo>
                            <a:pt x="31" y="41"/>
                          </a:lnTo>
                          <a:lnTo>
                            <a:pt x="31" y="20"/>
                          </a:lnTo>
                          <a:lnTo>
                            <a:pt x="31" y="0"/>
                          </a:lnTo>
                          <a:lnTo>
                            <a:pt x="33" y="0"/>
                          </a:lnTo>
                          <a:close/>
                        </a:path>
                      </a:pathLst>
                    </a:custGeom>
                    <a:solidFill>
                      <a:srgbClr val="663300"/>
                    </a:solidFill>
                    <a:ln w="9525">
                      <a:noFill/>
                      <a:round/>
                      <a:headEnd/>
                      <a:tailEnd/>
                    </a:ln>
                  </p:spPr>
                  <p:txBody>
                    <a:bodyPr/>
                    <a:lstStyle/>
                    <a:p>
                      <a:endParaRPr lang="es-MX"/>
                    </a:p>
                  </p:txBody>
                </p:sp>
                <p:sp>
                  <p:nvSpPr>
                    <p:cNvPr id="130686" name="Freeform 638"/>
                    <p:cNvSpPr>
                      <a:spLocks/>
                    </p:cNvSpPr>
                    <p:nvPr/>
                  </p:nvSpPr>
                  <p:spPr bwMode="auto">
                    <a:xfrm>
                      <a:off x="1896" y="3591"/>
                      <a:ext cx="23" cy="451"/>
                    </a:xfrm>
                    <a:custGeom>
                      <a:avLst/>
                      <a:gdLst/>
                      <a:ahLst/>
                      <a:cxnLst>
                        <a:cxn ang="0">
                          <a:pos x="41" y="139"/>
                        </a:cxn>
                        <a:cxn ang="0">
                          <a:pos x="46" y="241"/>
                        </a:cxn>
                        <a:cxn ang="0">
                          <a:pos x="39" y="396"/>
                        </a:cxn>
                        <a:cxn ang="0">
                          <a:pos x="27" y="536"/>
                        </a:cxn>
                        <a:cxn ang="0">
                          <a:pos x="22" y="667"/>
                        </a:cxn>
                        <a:cxn ang="0">
                          <a:pos x="24" y="796"/>
                        </a:cxn>
                        <a:cxn ang="0">
                          <a:pos x="24" y="876"/>
                        </a:cxn>
                        <a:cxn ang="0">
                          <a:pos x="21" y="939"/>
                        </a:cxn>
                        <a:cxn ang="0">
                          <a:pos x="18" y="1001"/>
                        </a:cxn>
                        <a:cxn ang="0">
                          <a:pos x="13" y="1038"/>
                        </a:cxn>
                        <a:cxn ang="0">
                          <a:pos x="15" y="1102"/>
                        </a:cxn>
                        <a:cxn ang="0">
                          <a:pos x="15" y="1166"/>
                        </a:cxn>
                        <a:cxn ang="0">
                          <a:pos x="10" y="1202"/>
                        </a:cxn>
                        <a:cxn ang="0">
                          <a:pos x="12" y="1251"/>
                        </a:cxn>
                        <a:cxn ang="0">
                          <a:pos x="17" y="1305"/>
                        </a:cxn>
                        <a:cxn ang="0">
                          <a:pos x="27" y="1341"/>
                        </a:cxn>
                        <a:cxn ang="0">
                          <a:pos x="33" y="1346"/>
                        </a:cxn>
                        <a:cxn ang="0">
                          <a:pos x="42" y="1347"/>
                        </a:cxn>
                        <a:cxn ang="0">
                          <a:pos x="55" y="1334"/>
                        </a:cxn>
                        <a:cxn ang="0">
                          <a:pos x="64" y="1310"/>
                        </a:cxn>
                        <a:cxn ang="0">
                          <a:pos x="65" y="1266"/>
                        </a:cxn>
                        <a:cxn ang="0">
                          <a:pos x="70" y="1254"/>
                        </a:cxn>
                        <a:cxn ang="0">
                          <a:pos x="70" y="1301"/>
                        </a:cxn>
                        <a:cxn ang="0">
                          <a:pos x="64" y="1323"/>
                        </a:cxn>
                        <a:cxn ang="0">
                          <a:pos x="53" y="1342"/>
                        </a:cxn>
                        <a:cxn ang="0">
                          <a:pos x="38" y="1349"/>
                        </a:cxn>
                        <a:cxn ang="0">
                          <a:pos x="27" y="1347"/>
                        </a:cxn>
                        <a:cxn ang="0">
                          <a:pos x="17" y="1341"/>
                        </a:cxn>
                        <a:cxn ang="0">
                          <a:pos x="3" y="1282"/>
                        </a:cxn>
                        <a:cxn ang="0">
                          <a:pos x="0" y="1199"/>
                        </a:cxn>
                        <a:cxn ang="0">
                          <a:pos x="6" y="1115"/>
                        </a:cxn>
                        <a:cxn ang="0">
                          <a:pos x="5" y="1046"/>
                        </a:cxn>
                        <a:cxn ang="0">
                          <a:pos x="10" y="977"/>
                        </a:cxn>
                        <a:cxn ang="0">
                          <a:pos x="13" y="916"/>
                        </a:cxn>
                        <a:cxn ang="0">
                          <a:pos x="17" y="863"/>
                        </a:cxn>
                        <a:cxn ang="0">
                          <a:pos x="13" y="754"/>
                        </a:cxn>
                        <a:cxn ang="0">
                          <a:pos x="13" y="643"/>
                        </a:cxn>
                        <a:cxn ang="0">
                          <a:pos x="28" y="407"/>
                        </a:cxn>
                        <a:cxn ang="0">
                          <a:pos x="34" y="251"/>
                        </a:cxn>
                        <a:cxn ang="0">
                          <a:pos x="32" y="134"/>
                        </a:cxn>
                        <a:cxn ang="0">
                          <a:pos x="17" y="18"/>
                        </a:cxn>
                        <a:cxn ang="0">
                          <a:pos x="15" y="10"/>
                        </a:cxn>
                        <a:cxn ang="0">
                          <a:pos x="17" y="4"/>
                        </a:cxn>
                        <a:cxn ang="0">
                          <a:pos x="23" y="10"/>
                        </a:cxn>
                        <a:cxn ang="0">
                          <a:pos x="29" y="44"/>
                        </a:cxn>
                        <a:cxn ang="0">
                          <a:pos x="31" y="79"/>
                        </a:cxn>
                      </a:cxnLst>
                      <a:rect l="0" t="0" r="r" b="b"/>
                      <a:pathLst>
                        <a:path w="70" h="1352">
                          <a:moveTo>
                            <a:pt x="33" y="90"/>
                          </a:moveTo>
                          <a:lnTo>
                            <a:pt x="37" y="115"/>
                          </a:lnTo>
                          <a:lnTo>
                            <a:pt x="41" y="139"/>
                          </a:lnTo>
                          <a:lnTo>
                            <a:pt x="42" y="164"/>
                          </a:lnTo>
                          <a:lnTo>
                            <a:pt x="44" y="190"/>
                          </a:lnTo>
                          <a:lnTo>
                            <a:pt x="46" y="241"/>
                          </a:lnTo>
                          <a:lnTo>
                            <a:pt x="44" y="293"/>
                          </a:lnTo>
                          <a:lnTo>
                            <a:pt x="42" y="345"/>
                          </a:lnTo>
                          <a:lnTo>
                            <a:pt x="39" y="396"/>
                          </a:lnTo>
                          <a:lnTo>
                            <a:pt x="36" y="446"/>
                          </a:lnTo>
                          <a:lnTo>
                            <a:pt x="32" y="496"/>
                          </a:lnTo>
                          <a:lnTo>
                            <a:pt x="27" y="536"/>
                          </a:lnTo>
                          <a:lnTo>
                            <a:pt x="24" y="579"/>
                          </a:lnTo>
                          <a:lnTo>
                            <a:pt x="22" y="622"/>
                          </a:lnTo>
                          <a:lnTo>
                            <a:pt x="22" y="667"/>
                          </a:lnTo>
                          <a:lnTo>
                            <a:pt x="22" y="710"/>
                          </a:lnTo>
                          <a:lnTo>
                            <a:pt x="23" y="754"/>
                          </a:lnTo>
                          <a:lnTo>
                            <a:pt x="24" y="796"/>
                          </a:lnTo>
                          <a:lnTo>
                            <a:pt x="26" y="838"/>
                          </a:lnTo>
                          <a:lnTo>
                            <a:pt x="26" y="857"/>
                          </a:lnTo>
                          <a:lnTo>
                            <a:pt x="24" y="876"/>
                          </a:lnTo>
                          <a:lnTo>
                            <a:pt x="23" y="898"/>
                          </a:lnTo>
                          <a:lnTo>
                            <a:pt x="22" y="919"/>
                          </a:lnTo>
                          <a:lnTo>
                            <a:pt x="21" y="939"/>
                          </a:lnTo>
                          <a:lnTo>
                            <a:pt x="19" y="960"/>
                          </a:lnTo>
                          <a:lnTo>
                            <a:pt x="19" y="979"/>
                          </a:lnTo>
                          <a:lnTo>
                            <a:pt x="18" y="1001"/>
                          </a:lnTo>
                          <a:lnTo>
                            <a:pt x="16" y="1013"/>
                          </a:lnTo>
                          <a:lnTo>
                            <a:pt x="15" y="1025"/>
                          </a:lnTo>
                          <a:lnTo>
                            <a:pt x="13" y="1038"/>
                          </a:lnTo>
                          <a:lnTo>
                            <a:pt x="13" y="1050"/>
                          </a:lnTo>
                          <a:lnTo>
                            <a:pt x="13" y="1076"/>
                          </a:lnTo>
                          <a:lnTo>
                            <a:pt x="15" y="1102"/>
                          </a:lnTo>
                          <a:lnTo>
                            <a:pt x="16" y="1127"/>
                          </a:lnTo>
                          <a:lnTo>
                            <a:pt x="16" y="1153"/>
                          </a:lnTo>
                          <a:lnTo>
                            <a:pt x="15" y="1166"/>
                          </a:lnTo>
                          <a:lnTo>
                            <a:pt x="13" y="1178"/>
                          </a:lnTo>
                          <a:lnTo>
                            <a:pt x="12" y="1190"/>
                          </a:lnTo>
                          <a:lnTo>
                            <a:pt x="10" y="1202"/>
                          </a:lnTo>
                          <a:lnTo>
                            <a:pt x="10" y="1218"/>
                          </a:lnTo>
                          <a:lnTo>
                            <a:pt x="11" y="1235"/>
                          </a:lnTo>
                          <a:lnTo>
                            <a:pt x="12" y="1251"/>
                          </a:lnTo>
                          <a:lnTo>
                            <a:pt x="12" y="1269"/>
                          </a:lnTo>
                          <a:lnTo>
                            <a:pt x="15" y="1287"/>
                          </a:lnTo>
                          <a:lnTo>
                            <a:pt x="17" y="1305"/>
                          </a:lnTo>
                          <a:lnTo>
                            <a:pt x="19" y="1322"/>
                          </a:lnTo>
                          <a:lnTo>
                            <a:pt x="24" y="1338"/>
                          </a:lnTo>
                          <a:lnTo>
                            <a:pt x="27" y="1341"/>
                          </a:lnTo>
                          <a:lnTo>
                            <a:pt x="28" y="1343"/>
                          </a:lnTo>
                          <a:lnTo>
                            <a:pt x="31" y="1344"/>
                          </a:lnTo>
                          <a:lnTo>
                            <a:pt x="33" y="1346"/>
                          </a:lnTo>
                          <a:lnTo>
                            <a:pt x="36" y="1347"/>
                          </a:lnTo>
                          <a:lnTo>
                            <a:pt x="38" y="1347"/>
                          </a:lnTo>
                          <a:lnTo>
                            <a:pt x="42" y="1347"/>
                          </a:lnTo>
                          <a:lnTo>
                            <a:pt x="44" y="1346"/>
                          </a:lnTo>
                          <a:lnTo>
                            <a:pt x="50" y="1341"/>
                          </a:lnTo>
                          <a:lnTo>
                            <a:pt x="55" y="1334"/>
                          </a:lnTo>
                          <a:lnTo>
                            <a:pt x="58" y="1328"/>
                          </a:lnTo>
                          <a:lnTo>
                            <a:pt x="62" y="1322"/>
                          </a:lnTo>
                          <a:lnTo>
                            <a:pt x="64" y="1310"/>
                          </a:lnTo>
                          <a:lnTo>
                            <a:pt x="65" y="1295"/>
                          </a:lnTo>
                          <a:lnTo>
                            <a:pt x="65" y="1281"/>
                          </a:lnTo>
                          <a:lnTo>
                            <a:pt x="65" y="1266"/>
                          </a:lnTo>
                          <a:lnTo>
                            <a:pt x="67" y="1252"/>
                          </a:lnTo>
                          <a:lnTo>
                            <a:pt x="69" y="1239"/>
                          </a:lnTo>
                          <a:lnTo>
                            <a:pt x="70" y="1254"/>
                          </a:lnTo>
                          <a:lnTo>
                            <a:pt x="70" y="1269"/>
                          </a:lnTo>
                          <a:lnTo>
                            <a:pt x="70" y="1285"/>
                          </a:lnTo>
                          <a:lnTo>
                            <a:pt x="70" y="1301"/>
                          </a:lnTo>
                          <a:lnTo>
                            <a:pt x="69" y="1308"/>
                          </a:lnTo>
                          <a:lnTo>
                            <a:pt x="67" y="1316"/>
                          </a:lnTo>
                          <a:lnTo>
                            <a:pt x="64" y="1323"/>
                          </a:lnTo>
                          <a:lnTo>
                            <a:pt x="62" y="1329"/>
                          </a:lnTo>
                          <a:lnTo>
                            <a:pt x="58" y="1336"/>
                          </a:lnTo>
                          <a:lnTo>
                            <a:pt x="53" y="1342"/>
                          </a:lnTo>
                          <a:lnTo>
                            <a:pt x="48" y="1347"/>
                          </a:lnTo>
                          <a:lnTo>
                            <a:pt x="42" y="1352"/>
                          </a:lnTo>
                          <a:lnTo>
                            <a:pt x="38" y="1349"/>
                          </a:lnTo>
                          <a:lnTo>
                            <a:pt x="34" y="1349"/>
                          </a:lnTo>
                          <a:lnTo>
                            <a:pt x="31" y="1348"/>
                          </a:lnTo>
                          <a:lnTo>
                            <a:pt x="27" y="1347"/>
                          </a:lnTo>
                          <a:lnTo>
                            <a:pt x="23" y="1346"/>
                          </a:lnTo>
                          <a:lnTo>
                            <a:pt x="19" y="1344"/>
                          </a:lnTo>
                          <a:lnTo>
                            <a:pt x="17" y="1341"/>
                          </a:lnTo>
                          <a:lnTo>
                            <a:pt x="15" y="1337"/>
                          </a:lnTo>
                          <a:lnTo>
                            <a:pt x="8" y="1310"/>
                          </a:lnTo>
                          <a:lnTo>
                            <a:pt x="3" y="1282"/>
                          </a:lnTo>
                          <a:lnTo>
                            <a:pt x="1" y="1255"/>
                          </a:lnTo>
                          <a:lnTo>
                            <a:pt x="0" y="1226"/>
                          </a:lnTo>
                          <a:lnTo>
                            <a:pt x="0" y="1199"/>
                          </a:lnTo>
                          <a:lnTo>
                            <a:pt x="1" y="1171"/>
                          </a:lnTo>
                          <a:lnTo>
                            <a:pt x="3" y="1142"/>
                          </a:lnTo>
                          <a:lnTo>
                            <a:pt x="6" y="1115"/>
                          </a:lnTo>
                          <a:lnTo>
                            <a:pt x="3" y="1092"/>
                          </a:lnTo>
                          <a:lnTo>
                            <a:pt x="3" y="1070"/>
                          </a:lnTo>
                          <a:lnTo>
                            <a:pt x="5" y="1046"/>
                          </a:lnTo>
                          <a:lnTo>
                            <a:pt x="6" y="1023"/>
                          </a:lnTo>
                          <a:lnTo>
                            <a:pt x="7" y="999"/>
                          </a:lnTo>
                          <a:lnTo>
                            <a:pt x="10" y="977"/>
                          </a:lnTo>
                          <a:lnTo>
                            <a:pt x="11" y="955"/>
                          </a:lnTo>
                          <a:lnTo>
                            <a:pt x="11" y="932"/>
                          </a:lnTo>
                          <a:lnTo>
                            <a:pt x="13" y="916"/>
                          </a:lnTo>
                          <a:lnTo>
                            <a:pt x="16" y="899"/>
                          </a:lnTo>
                          <a:lnTo>
                            <a:pt x="16" y="880"/>
                          </a:lnTo>
                          <a:lnTo>
                            <a:pt x="17" y="863"/>
                          </a:lnTo>
                          <a:lnTo>
                            <a:pt x="17" y="827"/>
                          </a:lnTo>
                          <a:lnTo>
                            <a:pt x="16" y="791"/>
                          </a:lnTo>
                          <a:lnTo>
                            <a:pt x="13" y="754"/>
                          </a:lnTo>
                          <a:lnTo>
                            <a:pt x="12" y="716"/>
                          </a:lnTo>
                          <a:lnTo>
                            <a:pt x="12" y="680"/>
                          </a:lnTo>
                          <a:lnTo>
                            <a:pt x="13" y="643"/>
                          </a:lnTo>
                          <a:lnTo>
                            <a:pt x="17" y="565"/>
                          </a:lnTo>
                          <a:lnTo>
                            <a:pt x="22" y="486"/>
                          </a:lnTo>
                          <a:lnTo>
                            <a:pt x="28" y="407"/>
                          </a:lnTo>
                          <a:lnTo>
                            <a:pt x="32" y="329"/>
                          </a:lnTo>
                          <a:lnTo>
                            <a:pt x="34" y="291"/>
                          </a:lnTo>
                          <a:lnTo>
                            <a:pt x="34" y="251"/>
                          </a:lnTo>
                          <a:lnTo>
                            <a:pt x="34" y="213"/>
                          </a:lnTo>
                          <a:lnTo>
                            <a:pt x="33" y="174"/>
                          </a:lnTo>
                          <a:lnTo>
                            <a:pt x="32" y="134"/>
                          </a:lnTo>
                          <a:lnTo>
                            <a:pt x="28" y="96"/>
                          </a:lnTo>
                          <a:lnTo>
                            <a:pt x="23" y="56"/>
                          </a:lnTo>
                          <a:lnTo>
                            <a:pt x="17" y="18"/>
                          </a:lnTo>
                          <a:lnTo>
                            <a:pt x="16" y="15"/>
                          </a:lnTo>
                          <a:lnTo>
                            <a:pt x="15" y="13"/>
                          </a:lnTo>
                          <a:lnTo>
                            <a:pt x="15" y="10"/>
                          </a:lnTo>
                          <a:lnTo>
                            <a:pt x="16" y="9"/>
                          </a:lnTo>
                          <a:lnTo>
                            <a:pt x="17" y="7"/>
                          </a:lnTo>
                          <a:lnTo>
                            <a:pt x="17" y="4"/>
                          </a:lnTo>
                          <a:lnTo>
                            <a:pt x="18" y="3"/>
                          </a:lnTo>
                          <a:lnTo>
                            <a:pt x="18" y="0"/>
                          </a:lnTo>
                          <a:lnTo>
                            <a:pt x="23" y="10"/>
                          </a:lnTo>
                          <a:lnTo>
                            <a:pt x="27" y="22"/>
                          </a:lnTo>
                          <a:lnTo>
                            <a:pt x="28" y="33"/>
                          </a:lnTo>
                          <a:lnTo>
                            <a:pt x="29" y="44"/>
                          </a:lnTo>
                          <a:lnTo>
                            <a:pt x="29" y="55"/>
                          </a:lnTo>
                          <a:lnTo>
                            <a:pt x="31" y="67"/>
                          </a:lnTo>
                          <a:lnTo>
                            <a:pt x="31" y="79"/>
                          </a:lnTo>
                          <a:lnTo>
                            <a:pt x="33" y="90"/>
                          </a:lnTo>
                          <a:close/>
                        </a:path>
                      </a:pathLst>
                    </a:custGeom>
                    <a:solidFill>
                      <a:srgbClr val="663300"/>
                    </a:solidFill>
                    <a:ln w="9525">
                      <a:noFill/>
                      <a:round/>
                      <a:headEnd/>
                      <a:tailEnd/>
                    </a:ln>
                  </p:spPr>
                  <p:txBody>
                    <a:bodyPr/>
                    <a:lstStyle/>
                    <a:p>
                      <a:endParaRPr lang="es-MX"/>
                    </a:p>
                  </p:txBody>
                </p:sp>
                <p:sp>
                  <p:nvSpPr>
                    <p:cNvPr id="130687" name="Freeform 639"/>
                    <p:cNvSpPr>
                      <a:spLocks/>
                    </p:cNvSpPr>
                    <p:nvPr/>
                  </p:nvSpPr>
                  <p:spPr bwMode="auto">
                    <a:xfrm>
                      <a:off x="1826" y="3641"/>
                      <a:ext cx="43" cy="396"/>
                    </a:xfrm>
                    <a:custGeom>
                      <a:avLst/>
                      <a:gdLst/>
                      <a:ahLst/>
                      <a:cxnLst>
                        <a:cxn ang="0">
                          <a:pos x="121" y="184"/>
                        </a:cxn>
                        <a:cxn ang="0">
                          <a:pos x="123" y="373"/>
                        </a:cxn>
                        <a:cxn ang="0">
                          <a:pos x="118" y="570"/>
                        </a:cxn>
                        <a:cxn ang="0">
                          <a:pos x="118" y="770"/>
                        </a:cxn>
                        <a:cxn ang="0">
                          <a:pos x="124" y="937"/>
                        </a:cxn>
                        <a:cxn ang="0">
                          <a:pos x="127" y="1097"/>
                        </a:cxn>
                        <a:cxn ang="0">
                          <a:pos x="129" y="1158"/>
                        </a:cxn>
                        <a:cxn ang="0">
                          <a:pos x="128" y="1183"/>
                        </a:cxn>
                        <a:cxn ang="0">
                          <a:pos x="120" y="1141"/>
                        </a:cxn>
                        <a:cxn ang="0">
                          <a:pos x="115" y="998"/>
                        </a:cxn>
                        <a:cxn ang="0">
                          <a:pos x="111" y="854"/>
                        </a:cxn>
                        <a:cxn ang="0">
                          <a:pos x="111" y="705"/>
                        </a:cxn>
                        <a:cxn ang="0">
                          <a:pos x="108" y="503"/>
                        </a:cxn>
                        <a:cxn ang="0">
                          <a:pos x="113" y="365"/>
                        </a:cxn>
                        <a:cxn ang="0">
                          <a:pos x="115" y="299"/>
                        </a:cxn>
                        <a:cxn ang="0">
                          <a:pos x="111" y="214"/>
                        </a:cxn>
                        <a:cxn ang="0">
                          <a:pos x="108" y="106"/>
                        </a:cxn>
                        <a:cxn ang="0">
                          <a:pos x="102" y="39"/>
                        </a:cxn>
                        <a:cxn ang="0">
                          <a:pos x="92" y="21"/>
                        </a:cxn>
                        <a:cxn ang="0">
                          <a:pos x="76" y="13"/>
                        </a:cxn>
                        <a:cxn ang="0">
                          <a:pos x="59" y="18"/>
                        </a:cxn>
                        <a:cxn ang="0">
                          <a:pos x="40" y="52"/>
                        </a:cxn>
                        <a:cxn ang="0">
                          <a:pos x="30" y="116"/>
                        </a:cxn>
                        <a:cxn ang="0">
                          <a:pos x="26" y="216"/>
                        </a:cxn>
                        <a:cxn ang="0">
                          <a:pos x="20" y="349"/>
                        </a:cxn>
                        <a:cxn ang="0">
                          <a:pos x="26" y="416"/>
                        </a:cxn>
                        <a:cxn ang="0">
                          <a:pos x="24" y="450"/>
                        </a:cxn>
                        <a:cxn ang="0">
                          <a:pos x="25" y="482"/>
                        </a:cxn>
                        <a:cxn ang="0">
                          <a:pos x="17" y="708"/>
                        </a:cxn>
                        <a:cxn ang="0">
                          <a:pos x="15" y="927"/>
                        </a:cxn>
                        <a:cxn ang="0">
                          <a:pos x="18" y="1056"/>
                        </a:cxn>
                        <a:cxn ang="0">
                          <a:pos x="15" y="1185"/>
                        </a:cxn>
                        <a:cxn ang="0">
                          <a:pos x="9" y="1179"/>
                        </a:cxn>
                        <a:cxn ang="0">
                          <a:pos x="5" y="1169"/>
                        </a:cxn>
                        <a:cxn ang="0">
                          <a:pos x="8" y="1151"/>
                        </a:cxn>
                        <a:cxn ang="0">
                          <a:pos x="3" y="1133"/>
                        </a:cxn>
                        <a:cxn ang="0">
                          <a:pos x="7" y="1096"/>
                        </a:cxn>
                        <a:cxn ang="0">
                          <a:pos x="7" y="967"/>
                        </a:cxn>
                        <a:cxn ang="0">
                          <a:pos x="4" y="814"/>
                        </a:cxn>
                        <a:cxn ang="0">
                          <a:pos x="8" y="582"/>
                        </a:cxn>
                        <a:cxn ang="0">
                          <a:pos x="12" y="371"/>
                        </a:cxn>
                        <a:cxn ang="0">
                          <a:pos x="17" y="227"/>
                        </a:cxn>
                        <a:cxn ang="0">
                          <a:pos x="21" y="106"/>
                        </a:cxn>
                        <a:cxn ang="0">
                          <a:pos x="30" y="56"/>
                        </a:cxn>
                        <a:cxn ang="0">
                          <a:pos x="44" y="15"/>
                        </a:cxn>
                        <a:cxn ang="0">
                          <a:pos x="65" y="3"/>
                        </a:cxn>
                        <a:cxn ang="0">
                          <a:pos x="91" y="4"/>
                        </a:cxn>
                        <a:cxn ang="0">
                          <a:pos x="106" y="24"/>
                        </a:cxn>
                      </a:cxnLst>
                      <a:rect l="0" t="0" r="r" b="b"/>
                      <a:pathLst>
                        <a:path w="129" h="1189">
                          <a:moveTo>
                            <a:pt x="115" y="43"/>
                          </a:moveTo>
                          <a:lnTo>
                            <a:pt x="117" y="90"/>
                          </a:lnTo>
                          <a:lnTo>
                            <a:pt x="118" y="137"/>
                          </a:lnTo>
                          <a:lnTo>
                            <a:pt x="121" y="184"/>
                          </a:lnTo>
                          <a:lnTo>
                            <a:pt x="122" y="231"/>
                          </a:lnTo>
                          <a:lnTo>
                            <a:pt x="123" y="278"/>
                          </a:lnTo>
                          <a:lnTo>
                            <a:pt x="123" y="325"/>
                          </a:lnTo>
                          <a:lnTo>
                            <a:pt x="123" y="373"/>
                          </a:lnTo>
                          <a:lnTo>
                            <a:pt x="120" y="420"/>
                          </a:lnTo>
                          <a:lnTo>
                            <a:pt x="118" y="469"/>
                          </a:lnTo>
                          <a:lnTo>
                            <a:pt x="118" y="519"/>
                          </a:lnTo>
                          <a:lnTo>
                            <a:pt x="118" y="570"/>
                          </a:lnTo>
                          <a:lnTo>
                            <a:pt x="120" y="621"/>
                          </a:lnTo>
                          <a:lnTo>
                            <a:pt x="121" y="670"/>
                          </a:lnTo>
                          <a:lnTo>
                            <a:pt x="120" y="720"/>
                          </a:lnTo>
                          <a:lnTo>
                            <a:pt x="118" y="770"/>
                          </a:lnTo>
                          <a:lnTo>
                            <a:pt x="115" y="818"/>
                          </a:lnTo>
                          <a:lnTo>
                            <a:pt x="120" y="858"/>
                          </a:lnTo>
                          <a:lnTo>
                            <a:pt x="123" y="897"/>
                          </a:lnTo>
                          <a:lnTo>
                            <a:pt x="124" y="937"/>
                          </a:lnTo>
                          <a:lnTo>
                            <a:pt x="126" y="977"/>
                          </a:lnTo>
                          <a:lnTo>
                            <a:pt x="126" y="1017"/>
                          </a:lnTo>
                          <a:lnTo>
                            <a:pt x="126" y="1056"/>
                          </a:lnTo>
                          <a:lnTo>
                            <a:pt x="127" y="1097"/>
                          </a:lnTo>
                          <a:lnTo>
                            <a:pt x="129" y="1139"/>
                          </a:lnTo>
                          <a:lnTo>
                            <a:pt x="129" y="1146"/>
                          </a:lnTo>
                          <a:lnTo>
                            <a:pt x="129" y="1152"/>
                          </a:lnTo>
                          <a:lnTo>
                            <a:pt x="129" y="1158"/>
                          </a:lnTo>
                          <a:lnTo>
                            <a:pt x="129" y="1164"/>
                          </a:lnTo>
                          <a:lnTo>
                            <a:pt x="129" y="1170"/>
                          </a:lnTo>
                          <a:lnTo>
                            <a:pt x="129" y="1177"/>
                          </a:lnTo>
                          <a:lnTo>
                            <a:pt x="128" y="1183"/>
                          </a:lnTo>
                          <a:lnTo>
                            <a:pt x="128" y="1189"/>
                          </a:lnTo>
                          <a:lnTo>
                            <a:pt x="126" y="1189"/>
                          </a:lnTo>
                          <a:lnTo>
                            <a:pt x="122" y="1165"/>
                          </a:lnTo>
                          <a:lnTo>
                            <a:pt x="120" y="1141"/>
                          </a:lnTo>
                          <a:lnTo>
                            <a:pt x="117" y="1117"/>
                          </a:lnTo>
                          <a:lnTo>
                            <a:pt x="116" y="1092"/>
                          </a:lnTo>
                          <a:lnTo>
                            <a:pt x="115" y="1045"/>
                          </a:lnTo>
                          <a:lnTo>
                            <a:pt x="115" y="998"/>
                          </a:lnTo>
                          <a:lnTo>
                            <a:pt x="115" y="950"/>
                          </a:lnTo>
                          <a:lnTo>
                            <a:pt x="115" y="902"/>
                          </a:lnTo>
                          <a:lnTo>
                            <a:pt x="113" y="879"/>
                          </a:lnTo>
                          <a:lnTo>
                            <a:pt x="111" y="854"/>
                          </a:lnTo>
                          <a:lnTo>
                            <a:pt x="108" y="830"/>
                          </a:lnTo>
                          <a:lnTo>
                            <a:pt x="106" y="806"/>
                          </a:lnTo>
                          <a:lnTo>
                            <a:pt x="110" y="755"/>
                          </a:lnTo>
                          <a:lnTo>
                            <a:pt x="111" y="705"/>
                          </a:lnTo>
                          <a:lnTo>
                            <a:pt x="111" y="654"/>
                          </a:lnTo>
                          <a:lnTo>
                            <a:pt x="110" y="605"/>
                          </a:lnTo>
                          <a:lnTo>
                            <a:pt x="110" y="554"/>
                          </a:lnTo>
                          <a:lnTo>
                            <a:pt x="108" y="503"/>
                          </a:lnTo>
                          <a:lnTo>
                            <a:pt x="108" y="451"/>
                          </a:lnTo>
                          <a:lnTo>
                            <a:pt x="111" y="397"/>
                          </a:lnTo>
                          <a:lnTo>
                            <a:pt x="112" y="381"/>
                          </a:lnTo>
                          <a:lnTo>
                            <a:pt x="113" y="365"/>
                          </a:lnTo>
                          <a:lnTo>
                            <a:pt x="115" y="349"/>
                          </a:lnTo>
                          <a:lnTo>
                            <a:pt x="115" y="332"/>
                          </a:lnTo>
                          <a:lnTo>
                            <a:pt x="115" y="316"/>
                          </a:lnTo>
                          <a:lnTo>
                            <a:pt x="115" y="299"/>
                          </a:lnTo>
                          <a:lnTo>
                            <a:pt x="113" y="283"/>
                          </a:lnTo>
                          <a:lnTo>
                            <a:pt x="112" y="268"/>
                          </a:lnTo>
                          <a:lnTo>
                            <a:pt x="112" y="241"/>
                          </a:lnTo>
                          <a:lnTo>
                            <a:pt x="111" y="214"/>
                          </a:lnTo>
                          <a:lnTo>
                            <a:pt x="111" y="186"/>
                          </a:lnTo>
                          <a:lnTo>
                            <a:pt x="110" y="160"/>
                          </a:lnTo>
                          <a:lnTo>
                            <a:pt x="110" y="133"/>
                          </a:lnTo>
                          <a:lnTo>
                            <a:pt x="108" y="106"/>
                          </a:lnTo>
                          <a:lnTo>
                            <a:pt x="107" y="77"/>
                          </a:lnTo>
                          <a:lnTo>
                            <a:pt x="106" y="49"/>
                          </a:lnTo>
                          <a:lnTo>
                            <a:pt x="105" y="44"/>
                          </a:lnTo>
                          <a:lnTo>
                            <a:pt x="102" y="39"/>
                          </a:lnTo>
                          <a:lnTo>
                            <a:pt x="101" y="35"/>
                          </a:lnTo>
                          <a:lnTo>
                            <a:pt x="98" y="30"/>
                          </a:lnTo>
                          <a:lnTo>
                            <a:pt x="96" y="25"/>
                          </a:lnTo>
                          <a:lnTo>
                            <a:pt x="92" y="21"/>
                          </a:lnTo>
                          <a:lnTo>
                            <a:pt x="88" y="18"/>
                          </a:lnTo>
                          <a:lnTo>
                            <a:pt x="85" y="14"/>
                          </a:lnTo>
                          <a:lnTo>
                            <a:pt x="80" y="13"/>
                          </a:lnTo>
                          <a:lnTo>
                            <a:pt x="76" y="13"/>
                          </a:lnTo>
                          <a:lnTo>
                            <a:pt x="71" y="13"/>
                          </a:lnTo>
                          <a:lnTo>
                            <a:pt x="66" y="14"/>
                          </a:lnTo>
                          <a:lnTo>
                            <a:pt x="62" y="15"/>
                          </a:lnTo>
                          <a:lnTo>
                            <a:pt x="59" y="18"/>
                          </a:lnTo>
                          <a:lnTo>
                            <a:pt x="55" y="20"/>
                          </a:lnTo>
                          <a:lnTo>
                            <a:pt x="51" y="23"/>
                          </a:lnTo>
                          <a:lnTo>
                            <a:pt x="45" y="38"/>
                          </a:lnTo>
                          <a:lnTo>
                            <a:pt x="40" y="52"/>
                          </a:lnTo>
                          <a:lnTo>
                            <a:pt x="36" y="69"/>
                          </a:lnTo>
                          <a:lnTo>
                            <a:pt x="34" y="83"/>
                          </a:lnTo>
                          <a:lnTo>
                            <a:pt x="31" y="100"/>
                          </a:lnTo>
                          <a:lnTo>
                            <a:pt x="30" y="116"/>
                          </a:lnTo>
                          <a:lnTo>
                            <a:pt x="28" y="132"/>
                          </a:lnTo>
                          <a:lnTo>
                            <a:pt x="26" y="149"/>
                          </a:lnTo>
                          <a:lnTo>
                            <a:pt x="28" y="183"/>
                          </a:lnTo>
                          <a:lnTo>
                            <a:pt x="26" y="216"/>
                          </a:lnTo>
                          <a:lnTo>
                            <a:pt x="24" y="250"/>
                          </a:lnTo>
                          <a:lnTo>
                            <a:pt x="21" y="283"/>
                          </a:lnTo>
                          <a:lnTo>
                            <a:pt x="20" y="316"/>
                          </a:lnTo>
                          <a:lnTo>
                            <a:pt x="20" y="349"/>
                          </a:lnTo>
                          <a:lnTo>
                            <a:pt x="21" y="366"/>
                          </a:lnTo>
                          <a:lnTo>
                            <a:pt x="23" y="383"/>
                          </a:lnTo>
                          <a:lnTo>
                            <a:pt x="24" y="399"/>
                          </a:lnTo>
                          <a:lnTo>
                            <a:pt x="26" y="416"/>
                          </a:lnTo>
                          <a:lnTo>
                            <a:pt x="26" y="425"/>
                          </a:lnTo>
                          <a:lnTo>
                            <a:pt x="25" y="432"/>
                          </a:lnTo>
                          <a:lnTo>
                            <a:pt x="25" y="441"/>
                          </a:lnTo>
                          <a:lnTo>
                            <a:pt x="24" y="450"/>
                          </a:lnTo>
                          <a:lnTo>
                            <a:pt x="23" y="458"/>
                          </a:lnTo>
                          <a:lnTo>
                            <a:pt x="23" y="466"/>
                          </a:lnTo>
                          <a:lnTo>
                            <a:pt x="24" y="474"/>
                          </a:lnTo>
                          <a:lnTo>
                            <a:pt x="25" y="482"/>
                          </a:lnTo>
                          <a:lnTo>
                            <a:pt x="21" y="538"/>
                          </a:lnTo>
                          <a:lnTo>
                            <a:pt x="19" y="595"/>
                          </a:lnTo>
                          <a:lnTo>
                            <a:pt x="17" y="651"/>
                          </a:lnTo>
                          <a:lnTo>
                            <a:pt x="17" y="708"/>
                          </a:lnTo>
                          <a:lnTo>
                            <a:pt x="15" y="762"/>
                          </a:lnTo>
                          <a:lnTo>
                            <a:pt x="15" y="818"/>
                          </a:lnTo>
                          <a:lnTo>
                            <a:pt x="15" y="873"/>
                          </a:lnTo>
                          <a:lnTo>
                            <a:pt x="15" y="927"/>
                          </a:lnTo>
                          <a:lnTo>
                            <a:pt x="17" y="961"/>
                          </a:lnTo>
                          <a:lnTo>
                            <a:pt x="17" y="993"/>
                          </a:lnTo>
                          <a:lnTo>
                            <a:pt x="18" y="1025"/>
                          </a:lnTo>
                          <a:lnTo>
                            <a:pt x="18" y="1056"/>
                          </a:lnTo>
                          <a:lnTo>
                            <a:pt x="18" y="1089"/>
                          </a:lnTo>
                          <a:lnTo>
                            <a:pt x="17" y="1120"/>
                          </a:lnTo>
                          <a:lnTo>
                            <a:pt x="17" y="1153"/>
                          </a:lnTo>
                          <a:lnTo>
                            <a:pt x="15" y="1185"/>
                          </a:lnTo>
                          <a:lnTo>
                            <a:pt x="13" y="1185"/>
                          </a:lnTo>
                          <a:lnTo>
                            <a:pt x="10" y="1184"/>
                          </a:lnTo>
                          <a:lnTo>
                            <a:pt x="9" y="1182"/>
                          </a:lnTo>
                          <a:lnTo>
                            <a:pt x="9" y="1179"/>
                          </a:lnTo>
                          <a:lnTo>
                            <a:pt x="8" y="1177"/>
                          </a:lnTo>
                          <a:lnTo>
                            <a:pt x="8" y="1174"/>
                          </a:lnTo>
                          <a:lnTo>
                            <a:pt x="7" y="1172"/>
                          </a:lnTo>
                          <a:lnTo>
                            <a:pt x="5" y="1169"/>
                          </a:lnTo>
                          <a:lnTo>
                            <a:pt x="7" y="1164"/>
                          </a:lnTo>
                          <a:lnTo>
                            <a:pt x="8" y="1159"/>
                          </a:lnTo>
                          <a:lnTo>
                            <a:pt x="8" y="1156"/>
                          </a:lnTo>
                          <a:lnTo>
                            <a:pt x="8" y="1151"/>
                          </a:lnTo>
                          <a:lnTo>
                            <a:pt x="8" y="1146"/>
                          </a:lnTo>
                          <a:lnTo>
                            <a:pt x="8" y="1141"/>
                          </a:lnTo>
                          <a:lnTo>
                            <a:pt x="5" y="1137"/>
                          </a:lnTo>
                          <a:lnTo>
                            <a:pt x="3" y="1133"/>
                          </a:lnTo>
                          <a:lnTo>
                            <a:pt x="0" y="1133"/>
                          </a:lnTo>
                          <a:lnTo>
                            <a:pt x="0" y="1130"/>
                          </a:lnTo>
                          <a:lnTo>
                            <a:pt x="4" y="1130"/>
                          </a:lnTo>
                          <a:lnTo>
                            <a:pt x="7" y="1096"/>
                          </a:lnTo>
                          <a:lnTo>
                            <a:pt x="8" y="1062"/>
                          </a:lnTo>
                          <a:lnTo>
                            <a:pt x="8" y="1030"/>
                          </a:lnTo>
                          <a:lnTo>
                            <a:pt x="8" y="999"/>
                          </a:lnTo>
                          <a:lnTo>
                            <a:pt x="7" y="967"/>
                          </a:lnTo>
                          <a:lnTo>
                            <a:pt x="5" y="936"/>
                          </a:lnTo>
                          <a:lnTo>
                            <a:pt x="4" y="905"/>
                          </a:lnTo>
                          <a:lnTo>
                            <a:pt x="3" y="874"/>
                          </a:lnTo>
                          <a:lnTo>
                            <a:pt x="4" y="814"/>
                          </a:lnTo>
                          <a:lnTo>
                            <a:pt x="5" y="756"/>
                          </a:lnTo>
                          <a:lnTo>
                            <a:pt x="7" y="698"/>
                          </a:lnTo>
                          <a:lnTo>
                            <a:pt x="7" y="639"/>
                          </a:lnTo>
                          <a:lnTo>
                            <a:pt x="8" y="582"/>
                          </a:lnTo>
                          <a:lnTo>
                            <a:pt x="9" y="524"/>
                          </a:lnTo>
                          <a:lnTo>
                            <a:pt x="12" y="466"/>
                          </a:lnTo>
                          <a:lnTo>
                            <a:pt x="15" y="406"/>
                          </a:lnTo>
                          <a:lnTo>
                            <a:pt x="12" y="371"/>
                          </a:lnTo>
                          <a:lnTo>
                            <a:pt x="12" y="335"/>
                          </a:lnTo>
                          <a:lnTo>
                            <a:pt x="12" y="299"/>
                          </a:lnTo>
                          <a:lnTo>
                            <a:pt x="14" y="263"/>
                          </a:lnTo>
                          <a:lnTo>
                            <a:pt x="17" y="227"/>
                          </a:lnTo>
                          <a:lnTo>
                            <a:pt x="19" y="191"/>
                          </a:lnTo>
                          <a:lnTo>
                            <a:pt x="20" y="155"/>
                          </a:lnTo>
                          <a:lnTo>
                            <a:pt x="19" y="118"/>
                          </a:lnTo>
                          <a:lnTo>
                            <a:pt x="21" y="106"/>
                          </a:lnTo>
                          <a:lnTo>
                            <a:pt x="24" y="93"/>
                          </a:lnTo>
                          <a:lnTo>
                            <a:pt x="25" y="81"/>
                          </a:lnTo>
                          <a:lnTo>
                            <a:pt x="28" y="69"/>
                          </a:lnTo>
                          <a:lnTo>
                            <a:pt x="30" y="56"/>
                          </a:lnTo>
                          <a:lnTo>
                            <a:pt x="33" y="44"/>
                          </a:lnTo>
                          <a:lnTo>
                            <a:pt x="35" y="31"/>
                          </a:lnTo>
                          <a:lnTo>
                            <a:pt x="40" y="19"/>
                          </a:lnTo>
                          <a:lnTo>
                            <a:pt x="44" y="15"/>
                          </a:lnTo>
                          <a:lnTo>
                            <a:pt x="49" y="10"/>
                          </a:lnTo>
                          <a:lnTo>
                            <a:pt x="54" y="8"/>
                          </a:lnTo>
                          <a:lnTo>
                            <a:pt x="59" y="4"/>
                          </a:lnTo>
                          <a:lnTo>
                            <a:pt x="65" y="3"/>
                          </a:lnTo>
                          <a:lnTo>
                            <a:pt x="71" y="0"/>
                          </a:lnTo>
                          <a:lnTo>
                            <a:pt x="77" y="0"/>
                          </a:lnTo>
                          <a:lnTo>
                            <a:pt x="85" y="2"/>
                          </a:lnTo>
                          <a:lnTo>
                            <a:pt x="91" y="4"/>
                          </a:lnTo>
                          <a:lnTo>
                            <a:pt x="96" y="8"/>
                          </a:lnTo>
                          <a:lnTo>
                            <a:pt x="100" y="13"/>
                          </a:lnTo>
                          <a:lnTo>
                            <a:pt x="103" y="18"/>
                          </a:lnTo>
                          <a:lnTo>
                            <a:pt x="106" y="24"/>
                          </a:lnTo>
                          <a:lnTo>
                            <a:pt x="108" y="30"/>
                          </a:lnTo>
                          <a:lnTo>
                            <a:pt x="111" y="36"/>
                          </a:lnTo>
                          <a:lnTo>
                            <a:pt x="115" y="43"/>
                          </a:lnTo>
                          <a:close/>
                        </a:path>
                      </a:pathLst>
                    </a:custGeom>
                    <a:solidFill>
                      <a:srgbClr val="663300"/>
                    </a:solidFill>
                    <a:ln w="9525">
                      <a:noFill/>
                      <a:round/>
                      <a:headEnd/>
                      <a:tailEnd/>
                    </a:ln>
                  </p:spPr>
                  <p:txBody>
                    <a:bodyPr/>
                    <a:lstStyle/>
                    <a:p>
                      <a:endParaRPr lang="es-MX"/>
                    </a:p>
                  </p:txBody>
                </p:sp>
                <p:sp>
                  <p:nvSpPr>
                    <p:cNvPr id="130688" name="Freeform 640"/>
                    <p:cNvSpPr>
                      <a:spLocks/>
                    </p:cNvSpPr>
                    <p:nvPr/>
                  </p:nvSpPr>
                  <p:spPr bwMode="auto">
                    <a:xfrm>
                      <a:off x="1844" y="3726"/>
                      <a:ext cx="9" cy="330"/>
                    </a:xfrm>
                    <a:custGeom>
                      <a:avLst/>
                      <a:gdLst/>
                      <a:ahLst/>
                      <a:cxnLst>
                        <a:cxn ang="0">
                          <a:pos x="19" y="9"/>
                        </a:cxn>
                        <a:cxn ang="0">
                          <a:pos x="17" y="30"/>
                        </a:cxn>
                        <a:cxn ang="0">
                          <a:pos x="14" y="51"/>
                        </a:cxn>
                        <a:cxn ang="0">
                          <a:pos x="16" y="72"/>
                        </a:cxn>
                        <a:cxn ang="0">
                          <a:pos x="21" y="109"/>
                        </a:cxn>
                        <a:cxn ang="0">
                          <a:pos x="24" y="165"/>
                        </a:cxn>
                        <a:cxn ang="0">
                          <a:pos x="26" y="224"/>
                        </a:cxn>
                        <a:cxn ang="0">
                          <a:pos x="23" y="281"/>
                        </a:cxn>
                        <a:cxn ang="0">
                          <a:pos x="18" y="359"/>
                        </a:cxn>
                        <a:cxn ang="0">
                          <a:pos x="13" y="461"/>
                        </a:cxn>
                        <a:cxn ang="0">
                          <a:pos x="9" y="564"/>
                        </a:cxn>
                        <a:cxn ang="0">
                          <a:pos x="11" y="667"/>
                        </a:cxn>
                        <a:cxn ang="0">
                          <a:pos x="14" y="726"/>
                        </a:cxn>
                        <a:cxn ang="0">
                          <a:pos x="17" y="738"/>
                        </a:cxn>
                        <a:cxn ang="0">
                          <a:pos x="18" y="751"/>
                        </a:cxn>
                        <a:cxn ang="0">
                          <a:pos x="18" y="763"/>
                        </a:cxn>
                        <a:cxn ang="0">
                          <a:pos x="19" y="787"/>
                        </a:cxn>
                        <a:cxn ang="0">
                          <a:pos x="18" y="822"/>
                        </a:cxn>
                        <a:cxn ang="0">
                          <a:pos x="18" y="858"/>
                        </a:cxn>
                        <a:cxn ang="0">
                          <a:pos x="18" y="894"/>
                        </a:cxn>
                        <a:cxn ang="0">
                          <a:pos x="16" y="916"/>
                        </a:cxn>
                        <a:cxn ang="0">
                          <a:pos x="16" y="928"/>
                        </a:cxn>
                        <a:cxn ang="0">
                          <a:pos x="18" y="943"/>
                        </a:cxn>
                        <a:cxn ang="0">
                          <a:pos x="19" y="956"/>
                        </a:cxn>
                        <a:cxn ang="0">
                          <a:pos x="16" y="966"/>
                        </a:cxn>
                        <a:cxn ang="0">
                          <a:pos x="14" y="973"/>
                        </a:cxn>
                        <a:cxn ang="0">
                          <a:pos x="16" y="979"/>
                        </a:cxn>
                        <a:cxn ang="0">
                          <a:pos x="16" y="987"/>
                        </a:cxn>
                        <a:cxn ang="0">
                          <a:pos x="7" y="990"/>
                        </a:cxn>
                        <a:cxn ang="0">
                          <a:pos x="8" y="920"/>
                        </a:cxn>
                        <a:cxn ang="0">
                          <a:pos x="11" y="848"/>
                        </a:cxn>
                        <a:cxn ang="0">
                          <a:pos x="11" y="778"/>
                        </a:cxn>
                        <a:cxn ang="0">
                          <a:pos x="7" y="743"/>
                        </a:cxn>
                        <a:cxn ang="0">
                          <a:pos x="2" y="710"/>
                        </a:cxn>
                        <a:cxn ang="0">
                          <a:pos x="0" y="611"/>
                        </a:cxn>
                        <a:cxn ang="0">
                          <a:pos x="1" y="511"/>
                        </a:cxn>
                        <a:cxn ang="0">
                          <a:pos x="4" y="413"/>
                        </a:cxn>
                        <a:cxn ang="0">
                          <a:pos x="11" y="314"/>
                        </a:cxn>
                        <a:cxn ang="0">
                          <a:pos x="12" y="252"/>
                        </a:cxn>
                        <a:cxn ang="0">
                          <a:pos x="13" y="189"/>
                        </a:cxn>
                        <a:cxn ang="0">
                          <a:pos x="12" y="128"/>
                        </a:cxn>
                        <a:cxn ang="0">
                          <a:pos x="6" y="67"/>
                        </a:cxn>
                        <a:cxn ang="0">
                          <a:pos x="3" y="51"/>
                        </a:cxn>
                        <a:cxn ang="0">
                          <a:pos x="4" y="32"/>
                        </a:cxn>
                        <a:cxn ang="0">
                          <a:pos x="9" y="16"/>
                        </a:cxn>
                        <a:cxn ang="0">
                          <a:pos x="14" y="0"/>
                        </a:cxn>
                      </a:cxnLst>
                      <a:rect l="0" t="0" r="r" b="b"/>
                      <a:pathLst>
                        <a:path w="26" h="990">
                          <a:moveTo>
                            <a:pt x="21" y="0"/>
                          </a:moveTo>
                          <a:lnTo>
                            <a:pt x="19" y="9"/>
                          </a:lnTo>
                          <a:lnTo>
                            <a:pt x="18" y="19"/>
                          </a:lnTo>
                          <a:lnTo>
                            <a:pt x="17" y="30"/>
                          </a:lnTo>
                          <a:lnTo>
                            <a:pt x="16" y="40"/>
                          </a:lnTo>
                          <a:lnTo>
                            <a:pt x="14" y="51"/>
                          </a:lnTo>
                          <a:lnTo>
                            <a:pt x="14" y="61"/>
                          </a:lnTo>
                          <a:lnTo>
                            <a:pt x="16" y="72"/>
                          </a:lnTo>
                          <a:lnTo>
                            <a:pt x="18" y="82"/>
                          </a:lnTo>
                          <a:lnTo>
                            <a:pt x="21" y="109"/>
                          </a:lnTo>
                          <a:lnTo>
                            <a:pt x="23" y="137"/>
                          </a:lnTo>
                          <a:lnTo>
                            <a:pt x="24" y="165"/>
                          </a:lnTo>
                          <a:lnTo>
                            <a:pt x="26" y="194"/>
                          </a:lnTo>
                          <a:lnTo>
                            <a:pt x="26" y="224"/>
                          </a:lnTo>
                          <a:lnTo>
                            <a:pt x="26" y="252"/>
                          </a:lnTo>
                          <a:lnTo>
                            <a:pt x="23" y="281"/>
                          </a:lnTo>
                          <a:lnTo>
                            <a:pt x="21" y="308"/>
                          </a:lnTo>
                          <a:lnTo>
                            <a:pt x="18" y="359"/>
                          </a:lnTo>
                          <a:lnTo>
                            <a:pt x="16" y="410"/>
                          </a:lnTo>
                          <a:lnTo>
                            <a:pt x="13" y="461"/>
                          </a:lnTo>
                          <a:lnTo>
                            <a:pt x="11" y="513"/>
                          </a:lnTo>
                          <a:lnTo>
                            <a:pt x="9" y="564"/>
                          </a:lnTo>
                          <a:lnTo>
                            <a:pt x="9" y="616"/>
                          </a:lnTo>
                          <a:lnTo>
                            <a:pt x="11" y="667"/>
                          </a:lnTo>
                          <a:lnTo>
                            <a:pt x="13" y="719"/>
                          </a:lnTo>
                          <a:lnTo>
                            <a:pt x="14" y="726"/>
                          </a:lnTo>
                          <a:lnTo>
                            <a:pt x="16" y="732"/>
                          </a:lnTo>
                          <a:lnTo>
                            <a:pt x="17" y="738"/>
                          </a:lnTo>
                          <a:lnTo>
                            <a:pt x="18" y="745"/>
                          </a:lnTo>
                          <a:lnTo>
                            <a:pt x="18" y="751"/>
                          </a:lnTo>
                          <a:lnTo>
                            <a:pt x="18" y="757"/>
                          </a:lnTo>
                          <a:lnTo>
                            <a:pt x="18" y="763"/>
                          </a:lnTo>
                          <a:lnTo>
                            <a:pt x="18" y="770"/>
                          </a:lnTo>
                          <a:lnTo>
                            <a:pt x="19" y="787"/>
                          </a:lnTo>
                          <a:lnTo>
                            <a:pt x="18" y="804"/>
                          </a:lnTo>
                          <a:lnTo>
                            <a:pt x="18" y="822"/>
                          </a:lnTo>
                          <a:lnTo>
                            <a:pt x="18" y="840"/>
                          </a:lnTo>
                          <a:lnTo>
                            <a:pt x="18" y="858"/>
                          </a:lnTo>
                          <a:lnTo>
                            <a:pt x="18" y="876"/>
                          </a:lnTo>
                          <a:lnTo>
                            <a:pt x="18" y="894"/>
                          </a:lnTo>
                          <a:lnTo>
                            <a:pt x="18" y="910"/>
                          </a:lnTo>
                          <a:lnTo>
                            <a:pt x="16" y="916"/>
                          </a:lnTo>
                          <a:lnTo>
                            <a:pt x="14" y="922"/>
                          </a:lnTo>
                          <a:lnTo>
                            <a:pt x="16" y="928"/>
                          </a:lnTo>
                          <a:lnTo>
                            <a:pt x="17" y="936"/>
                          </a:lnTo>
                          <a:lnTo>
                            <a:pt x="18" y="943"/>
                          </a:lnTo>
                          <a:lnTo>
                            <a:pt x="19" y="949"/>
                          </a:lnTo>
                          <a:lnTo>
                            <a:pt x="19" y="956"/>
                          </a:lnTo>
                          <a:lnTo>
                            <a:pt x="17" y="962"/>
                          </a:lnTo>
                          <a:lnTo>
                            <a:pt x="16" y="966"/>
                          </a:lnTo>
                          <a:lnTo>
                            <a:pt x="16" y="969"/>
                          </a:lnTo>
                          <a:lnTo>
                            <a:pt x="14" y="973"/>
                          </a:lnTo>
                          <a:lnTo>
                            <a:pt x="16" y="975"/>
                          </a:lnTo>
                          <a:lnTo>
                            <a:pt x="16" y="979"/>
                          </a:lnTo>
                          <a:lnTo>
                            <a:pt x="16" y="983"/>
                          </a:lnTo>
                          <a:lnTo>
                            <a:pt x="16" y="987"/>
                          </a:lnTo>
                          <a:lnTo>
                            <a:pt x="14" y="990"/>
                          </a:lnTo>
                          <a:lnTo>
                            <a:pt x="7" y="990"/>
                          </a:lnTo>
                          <a:lnTo>
                            <a:pt x="7" y="954"/>
                          </a:lnTo>
                          <a:lnTo>
                            <a:pt x="8" y="920"/>
                          </a:lnTo>
                          <a:lnTo>
                            <a:pt x="9" y="884"/>
                          </a:lnTo>
                          <a:lnTo>
                            <a:pt x="11" y="848"/>
                          </a:lnTo>
                          <a:lnTo>
                            <a:pt x="11" y="813"/>
                          </a:lnTo>
                          <a:lnTo>
                            <a:pt x="11" y="778"/>
                          </a:lnTo>
                          <a:lnTo>
                            <a:pt x="9" y="761"/>
                          </a:lnTo>
                          <a:lnTo>
                            <a:pt x="7" y="743"/>
                          </a:lnTo>
                          <a:lnTo>
                            <a:pt x="4" y="726"/>
                          </a:lnTo>
                          <a:lnTo>
                            <a:pt x="2" y="710"/>
                          </a:lnTo>
                          <a:lnTo>
                            <a:pt x="1" y="660"/>
                          </a:lnTo>
                          <a:lnTo>
                            <a:pt x="0" y="611"/>
                          </a:lnTo>
                          <a:lnTo>
                            <a:pt x="0" y="561"/>
                          </a:lnTo>
                          <a:lnTo>
                            <a:pt x="1" y="511"/>
                          </a:lnTo>
                          <a:lnTo>
                            <a:pt x="3" y="462"/>
                          </a:lnTo>
                          <a:lnTo>
                            <a:pt x="4" y="413"/>
                          </a:lnTo>
                          <a:lnTo>
                            <a:pt x="8" y="364"/>
                          </a:lnTo>
                          <a:lnTo>
                            <a:pt x="11" y="314"/>
                          </a:lnTo>
                          <a:lnTo>
                            <a:pt x="12" y="283"/>
                          </a:lnTo>
                          <a:lnTo>
                            <a:pt x="12" y="252"/>
                          </a:lnTo>
                          <a:lnTo>
                            <a:pt x="13" y="220"/>
                          </a:lnTo>
                          <a:lnTo>
                            <a:pt x="13" y="189"/>
                          </a:lnTo>
                          <a:lnTo>
                            <a:pt x="13" y="159"/>
                          </a:lnTo>
                          <a:lnTo>
                            <a:pt x="12" y="128"/>
                          </a:lnTo>
                          <a:lnTo>
                            <a:pt x="9" y="97"/>
                          </a:lnTo>
                          <a:lnTo>
                            <a:pt x="6" y="67"/>
                          </a:lnTo>
                          <a:lnTo>
                            <a:pt x="4" y="59"/>
                          </a:lnTo>
                          <a:lnTo>
                            <a:pt x="3" y="51"/>
                          </a:lnTo>
                          <a:lnTo>
                            <a:pt x="3" y="42"/>
                          </a:lnTo>
                          <a:lnTo>
                            <a:pt x="4" y="32"/>
                          </a:lnTo>
                          <a:lnTo>
                            <a:pt x="7" y="24"/>
                          </a:lnTo>
                          <a:lnTo>
                            <a:pt x="9" y="16"/>
                          </a:lnTo>
                          <a:lnTo>
                            <a:pt x="12" y="8"/>
                          </a:lnTo>
                          <a:lnTo>
                            <a:pt x="14" y="0"/>
                          </a:lnTo>
                          <a:lnTo>
                            <a:pt x="21" y="0"/>
                          </a:lnTo>
                          <a:close/>
                        </a:path>
                      </a:pathLst>
                    </a:custGeom>
                    <a:solidFill>
                      <a:srgbClr val="663300"/>
                    </a:solidFill>
                    <a:ln w="9525">
                      <a:noFill/>
                      <a:round/>
                      <a:headEnd/>
                      <a:tailEnd/>
                    </a:ln>
                  </p:spPr>
                  <p:txBody>
                    <a:bodyPr/>
                    <a:lstStyle/>
                    <a:p>
                      <a:endParaRPr lang="es-MX"/>
                    </a:p>
                  </p:txBody>
                </p:sp>
                <p:sp>
                  <p:nvSpPr>
                    <p:cNvPr id="130689" name="Freeform 641"/>
                    <p:cNvSpPr>
                      <a:spLocks/>
                    </p:cNvSpPr>
                    <p:nvPr/>
                  </p:nvSpPr>
                  <p:spPr bwMode="auto">
                    <a:xfrm>
                      <a:off x="1910" y="3795"/>
                      <a:ext cx="11" cy="197"/>
                    </a:xfrm>
                    <a:custGeom>
                      <a:avLst/>
                      <a:gdLst/>
                      <a:ahLst/>
                      <a:cxnLst>
                        <a:cxn ang="0">
                          <a:pos x="32" y="30"/>
                        </a:cxn>
                        <a:cxn ang="0">
                          <a:pos x="31" y="62"/>
                        </a:cxn>
                        <a:cxn ang="0">
                          <a:pos x="31" y="95"/>
                        </a:cxn>
                        <a:cxn ang="0">
                          <a:pos x="32" y="127"/>
                        </a:cxn>
                        <a:cxn ang="0">
                          <a:pos x="32" y="159"/>
                        </a:cxn>
                        <a:cxn ang="0">
                          <a:pos x="32" y="192"/>
                        </a:cxn>
                        <a:cxn ang="0">
                          <a:pos x="31" y="224"/>
                        </a:cxn>
                        <a:cxn ang="0">
                          <a:pos x="30" y="256"/>
                        </a:cxn>
                        <a:cxn ang="0">
                          <a:pos x="29" y="288"/>
                        </a:cxn>
                        <a:cxn ang="0">
                          <a:pos x="26" y="303"/>
                        </a:cxn>
                        <a:cxn ang="0">
                          <a:pos x="25" y="319"/>
                        </a:cxn>
                        <a:cxn ang="0">
                          <a:pos x="24" y="334"/>
                        </a:cxn>
                        <a:cxn ang="0">
                          <a:pos x="24" y="349"/>
                        </a:cxn>
                        <a:cxn ang="0">
                          <a:pos x="22" y="365"/>
                        </a:cxn>
                        <a:cxn ang="0">
                          <a:pos x="21" y="380"/>
                        </a:cxn>
                        <a:cxn ang="0">
                          <a:pos x="20" y="395"/>
                        </a:cxn>
                        <a:cxn ang="0">
                          <a:pos x="19" y="411"/>
                        </a:cxn>
                        <a:cxn ang="0">
                          <a:pos x="17" y="435"/>
                        </a:cxn>
                        <a:cxn ang="0">
                          <a:pos x="15" y="457"/>
                        </a:cxn>
                        <a:cxn ang="0">
                          <a:pos x="12" y="479"/>
                        </a:cxn>
                        <a:cxn ang="0">
                          <a:pos x="10" y="500"/>
                        </a:cxn>
                        <a:cxn ang="0">
                          <a:pos x="7" y="523"/>
                        </a:cxn>
                        <a:cxn ang="0">
                          <a:pos x="6" y="545"/>
                        </a:cxn>
                        <a:cxn ang="0">
                          <a:pos x="5" y="566"/>
                        </a:cxn>
                        <a:cxn ang="0">
                          <a:pos x="5" y="589"/>
                        </a:cxn>
                        <a:cxn ang="0">
                          <a:pos x="0" y="589"/>
                        </a:cxn>
                        <a:cxn ang="0">
                          <a:pos x="0" y="564"/>
                        </a:cxn>
                        <a:cxn ang="0">
                          <a:pos x="1" y="539"/>
                        </a:cxn>
                        <a:cxn ang="0">
                          <a:pos x="3" y="513"/>
                        </a:cxn>
                        <a:cxn ang="0">
                          <a:pos x="4" y="487"/>
                        </a:cxn>
                        <a:cxn ang="0">
                          <a:pos x="5" y="460"/>
                        </a:cxn>
                        <a:cxn ang="0">
                          <a:pos x="7" y="433"/>
                        </a:cxn>
                        <a:cxn ang="0">
                          <a:pos x="10" y="409"/>
                        </a:cxn>
                        <a:cxn ang="0">
                          <a:pos x="15" y="384"/>
                        </a:cxn>
                        <a:cxn ang="0">
                          <a:pos x="17" y="338"/>
                        </a:cxn>
                        <a:cxn ang="0">
                          <a:pos x="20" y="293"/>
                        </a:cxn>
                        <a:cxn ang="0">
                          <a:pos x="21" y="250"/>
                        </a:cxn>
                        <a:cxn ang="0">
                          <a:pos x="22" y="205"/>
                        </a:cxn>
                        <a:cxn ang="0">
                          <a:pos x="24" y="160"/>
                        </a:cxn>
                        <a:cxn ang="0">
                          <a:pos x="24" y="116"/>
                        </a:cxn>
                        <a:cxn ang="0">
                          <a:pos x="24" y="71"/>
                        </a:cxn>
                        <a:cxn ang="0">
                          <a:pos x="22" y="25"/>
                        </a:cxn>
                        <a:cxn ang="0">
                          <a:pos x="16" y="0"/>
                        </a:cxn>
                        <a:cxn ang="0">
                          <a:pos x="21" y="2"/>
                        </a:cxn>
                        <a:cxn ang="0">
                          <a:pos x="25" y="4"/>
                        </a:cxn>
                        <a:cxn ang="0">
                          <a:pos x="27" y="8"/>
                        </a:cxn>
                        <a:cxn ang="0">
                          <a:pos x="29" y="12"/>
                        </a:cxn>
                        <a:cxn ang="0">
                          <a:pos x="30" y="17"/>
                        </a:cxn>
                        <a:cxn ang="0">
                          <a:pos x="30" y="22"/>
                        </a:cxn>
                        <a:cxn ang="0">
                          <a:pos x="31" y="26"/>
                        </a:cxn>
                        <a:cxn ang="0">
                          <a:pos x="32" y="30"/>
                        </a:cxn>
                      </a:cxnLst>
                      <a:rect l="0" t="0" r="r" b="b"/>
                      <a:pathLst>
                        <a:path w="32" h="589">
                          <a:moveTo>
                            <a:pt x="32" y="30"/>
                          </a:moveTo>
                          <a:lnTo>
                            <a:pt x="31" y="62"/>
                          </a:lnTo>
                          <a:lnTo>
                            <a:pt x="31" y="95"/>
                          </a:lnTo>
                          <a:lnTo>
                            <a:pt x="32" y="127"/>
                          </a:lnTo>
                          <a:lnTo>
                            <a:pt x="32" y="159"/>
                          </a:lnTo>
                          <a:lnTo>
                            <a:pt x="32" y="192"/>
                          </a:lnTo>
                          <a:lnTo>
                            <a:pt x="31" y="224"/>
                          </a:lnTo>
                          <a:lnTo>
                            <a:pt x="30" y="256"/>
                          </a:lnTo>
                          <a:lnTo>
                            <a:pt x="29" y="288"/>
                          </a:lnTo>
                          <a:lnTo>
                            <a:pt x="26" y="303"/>
                          </a:lnTo>
                          <a:lnTo>
                            <a:pt x="25" y="319"/>
                          </a:lnTo>
                          <a:lnTo>
                            <a:pt x="24" y="334"/>
                          </a:lnTo>
                          <a:lnTo>
                            <a:pt x="24" y="349"/>
                          </a:lnTo>
                          <a:lnTo>
                            <a:pt x="22" y="365"/>
                          </a:lnTo>
                          <a:lnTo>
                            <a:pt x="21" y="380"/>
                          </a:lnTo>
                          <a:lnTo>
                            <a:pt x="20" y="395"/>
                          </a:lnTo>
                          <a:lnTo>
                            <a:pt x="19" y="411"/>
                          </a:lnTo>
                          <a:lnTo>
                            <a:pt x="17" y="435"/>
                          </a:lnTo>
                          <a:lnTo>
                            <a:pt x="15" y="457"/>
                          </a:lnTo>
                          <a:lnTo>
                            <a:pt x="12" y="479"/>
                          </a:lnTo>
                          <a:lnTo>
                            <a:pt x="10" y="500"/>
                          </a:lnTo>
                          <a:lnTo>
                            <a:pt x="7" y="523"/>
                          </a:lnTo>
                          <a:lnTo>
                            <a:pt x="6" y="545"/>
                          </a:lnTo>
                          <a:lnTo>
                            <a:pt x="5" y="566"/>
                          </a:lnTo>
                          <a:lnTo>
                            <a:pt x="5" y="589"/>
                          </a:lnTo>
                          <a:lnTo>
                            <a:pt x="0" y="589"/>
                          </a:lnTo>
                          <a:lnTo>
                            <a:pt x="0" y="564"/>
                          </a:lnTo>
                          <a:lnTo>
                            <a:pt x="1" y="539"/>
                          </a:lnTo>
                          <a:lnTo>
                            <a:pt x="3" y="513"/>
                          </a:lnTo>
                          <a:lnTo>
                            <a:pt x="4" y="487"/>
                          </a:lnTo>
                          <a:lnTo>
                            <a:pt x="5" y="460"/>
                          </a:lnTo>
                          <a:lnTo>
                            <a:pt x="7" y="433"/>
                          </a:lnTo>
                          <a:lnTo>
                            <a:pt x="10" y="409"/>
                          </a:lnTo>
                          <a:lnTo>
                            <a:pt x="15" y="384"/>
                          </a:lnTo>
                          <a:lnTo>
                            <a:pt x="17" y="338"/>
                          </a:lnTo>
                          <a:lnTo>
                            <a:pt x="20" y="293"/>
                          </a:lnTo>
                          <a:lnTo>
                            <a:pt x="21" y="250"/>
                          </a:lnTo>
                          <a:lnTo>
                            <a:pt x="22" y="205"/>
                          </a:lnTo>
                          <a:lnTo>
                            <a:pt x="24" y="160"/>
                          </a:lnTo>
                          <a:lnTo>
                            <a:pt x="24" y="116"/>
                          </a:lnTo>
                          <a:lnTo>
                            <a:pt x="24" y="71"/>
                          </a:lnTo>
                          <a:lnTo>
                            <a:pt x="22" y="25"/>
                          </a:lnTo>
                          <a:lnTo>
                            <a:pt x="16" y="0"/>
                          </a:lnTo>
                          <a:lnTo>
                            <a:pt x="21" y="2"/>
                          </a:lnTo>
                          <a:lnTo>
                            <a:pt x="25" y="4"/>
                          </a:lnTo>
                          <a:lnTo>
                            <a:pt x="27" y="8"/>
                          </a:lnTo>
                          <a:lnTo>
                            <a:pt x="29" y="12"/>
                          </a:lnTo>
                          <a:lnTo>
                            <a:pt x="30" y="17"/>
                          </a:lnTo>
                          <a:lnTo>
                            <a:pt x="30" y="22"/>
                          </a:lnTo>
                          <a:lnTo>
                            <a:pt x="31" y="26"/>
                          </a:lnTo>
                          <a:lnTo>
                            <a:pt x="32" y="30"/>
                          </a:lnTo>
                          <a:close/>
                        </a:path>
                      </a:pathLst>
                    </a:custGeom>
                    <a:solidFill>
                      <a:srgbClr val="663300"/>
                    </a:solidFill>
                    <a:ln w="9525">
                      <a:noFill/>
                      <a:round/>
                      <a:headEnd/>
                      <a:tailEnd/>
                    </a:ln>
                  </p:spPr>
                  <p:txBody>
                    <a:bodyPr/>
                    <a:lstStyle/>
                    <a:p>
                      <a:endParaRPr lang="es-MX"/>
                    </a:p>
                  </p:txBody>
                </p:sp>
                <p:sp>
                  <p:nvSpPr>
                    <p:cNvPr id="130690" name="Freeform 642"/>
                    <p:cNvSpPr>
                      <a:spLocks/>
                    </p:cNvSpPr>
                    <p:nvPr/>
                  </p:nvSpPr>
                  <p:spPr bwMode="auto">
                    <a:xfrm>
                      <a:off x="1934" y="3936"/>
                      <a:ext cx="27" cy="47"/>
                    </a:xfrm>
                    <a:custGeom>
                      <a:avLst/>
                      <a:gdLst/>
                      <a:ahLst/>
                      <a:cxnLst>
                        <a:cxn ang="0">
                          <a:pos x="82" y="134"/>
                        </a:cxn>
                        <a:cxn ang="0">
                          <a:pos x="78" y="142"/>
                        </a:cxn>
                        <a:cxn ang="0">
                          <a:pos x="4" y="142"/>
                        </a:cxn>
                        <a:cxn ang="0">
                          <a:pos x="0" y="138"/>
                        </a:cxn>
                        <a:cxn ang="0">
                          <a:pos x="2" y="4"/>
                        </a:cxn>
                        <a:cxn ang="0">
                          <a:pos x="12" y="3"/>
                        </a:cxn>
                        <a:cxn ang="0">
                          <a:pos x="22" y="3"/>
                        </a:cxn>
                        <a:cxn ang="0">
                          <a:pos x="32" y="1"/>
                        </a:cxn>
                        <a:cxn ang="0">
                          <a:pos x="43" y="0"/>
                        </a:cxn>
                        <a:cxn ang="0">
                          <a:pos x="53" y="0"/>
                        </a:cxn>
                        <a:cxn ang="0">
                          <a:pos x="63" y="0"/>
                        </a:cxn>
                        <a:cxn ang="0">
                          <a:pos x="72" y="0"/>
                        </a:cxn>
                        <a:cxn ang="0">
                          <a:pos x="80" y="1"/>
                        </a:cxn>
                        <a:cxn ang="0">
                          <a:pos x="82" y="134"/>
                        </a:cxn>
                      </a:cxnLst>
                      <a:rect l="0" t="0" r="r" b="b"/>
                      <a:pathLst>
                        <a:path w="82" h="142">
                          <a:moveTo>
                            <a:pt x="82" y="134"/>
                          </a:moveTo>
                          <a:lnTo>
                            <a:pt x="78" y="142"/>
                          </a:lnTo>
                          <a:lnTo>
                            <a:pt x="4" y="142"/>
                          </a:lnTo>
                          <a:lnTo>
                            <a:pt x="0" y="138"/>
                          </a:lnTo>
                          <a:lnTo>
                            <a:pt x="2" y="4"/>
                          </a:lnTo>
                          <a:lnTo>
                            <a:pt x="12" y="3"/>
                          </a:lnTo>
                          <a:lnTo>
                            <a:pt x="22" y="3"/>
                          </a:lnTo>
                          <a:lnTo>
                            <a:pt x="32" y="1"/>
                          </a:lnTo>
                          <a:lnTo>
                            <a:pt x="43" y="0"/>
                          </a:lnTo>
                          <a:lnTo>
                            <a:pt x="53" y="0"/>
                          </a:lnTo>
                          <a:lnTo>
                            <a:pt x="63" y="0"/>
                          </a:lnTo>
                          <a:lnTo>
                            <a:pt x="72" y="0"/>
                          </a:lnTo>
                          <a:lnTo>
                            <a:pt x="80" y="1"/>
                          </a:lnTo>
                          <a:lnTo>
                            <a:pt x="82" y="134"/>
                          </a:lnTo>
                          <a:close/>
                        </a:path>
                      </a:pathLst>
                    </a:custGeom>
                    <a:solidFill>
                      <a:srgbClr val="784F24"/>
                    </a:solidFill>
                    <a:ln w="9525">
                      <a:noFill/>
                      <a:round/>
                      <a:headEnd/>
                      <a:tailEnd/>
                    </a:ln>
                  </p:spPr>
                  <p:txBody>
                    <a:bodyPr/>
                    <a:lstStyle/>
                    <a:p>
                      <a:endParaRPr lang="es-MX"/>
                    </a:p>
                  </p:txBody>
                </p:sp>
                <p:sp>
                  <p:nvSpPr>
                    <p:cNvPr id="130691" name="Freeform 643"/>
                    <p:cNvSpPr>
                      <a:spLocks/>
                    </p:cNvSpPr>
                    <p:nvPr/>
                  </p:nvSpPr>
                  <p:spPr bwMode="auto">
                    <a:xfrm>
                      <a:off x="1880" y="3953"/>
                      <a:ext cx="3" cy="19"/>
                    </a:xfrm>
                    <a:custGeom>
                      <a:avLst/>
                      <a:gdLst/>
                      <a:ahLst/>
                      <a:cxnLst>
                        <a:cxn ang="0">
                          <a:pos x="7" y="55"/>
                        </a:cxn>
                        <a:cxn ang="0">
                          <a:pos x="5" y="50"/>
                        </a:cxn>
                        <a:cxn ang="0">
                          <a:pos x="2" y="45"/>
                        </a:cxn>
                        <a:cxn ang="0">
                          <a:pos x="1" y="40"/>
                        </a:cxn>
                        <a:cxn ang="0">
                          <a:pos x="0" y="34"/>
                        </a:cxn>
                        <a:cxn ang="0">
                          <a:pos x="0" y="28"/>
                        </a:cxn>
                        <a:cxn ang="0">
                          <a:pos x="0" y="22"/>
                        </a:cxn>
                        <a:cxn ang="0">
                          <a:pos x="0" y="17"/>
                        </a:cxn>
                        <a:cxn ang="0">
                          <a:pos x="1" y="10"/>
                        </a:cxn>
                        <a:cxn ang="0">
                          <a:pos x="2" y="9"/>
                        </a:cxn>
                        <a:cxn ang="0">
                          <a:pos x="3" y="8"/>
                        </a:cxn>
                        <a:cxn ang="0">
                          <a:pos x="3" y="7"/>
                        </a:cxn>
                        <a:cxn ang="0">
                          <a:pos x="3" y="5"/>
                        </a:cxn>
                        <a:cxn ang="0">
                          <a:pos x="3" y="3"/>
                        </a:cxn>
                        <a:cxn ang="0">
                          <a:pos x="3" y="2"/>
                        </a:cxn>
                        <a:cxn ang="0">
                          <a:pos x="5" y="2"/>
                        </a:cxn>
                        <a:cxn ang="0">
                          <a:pos x="7" y="0"/>
                        </a:cxn>
                        <a:cxn ang="0">
                          <a:pos x="7" y="55"/>
                        </a:cxn>
                      </a:cxnLst>
                      <a:rect l="0" t="0" r="r" b="b"/>
                      <a:pathLst>
                        <a:path w="7" h="55">
                          <a:moveTo>
                            <a:pt x="7" y="55"/>
                          </a:moveTo>
                          <a:lnTo>
                            <a:pt x="5" y="50"/>
                          </a:lnTo>
                          <a:lnTo>
                            <a:pt x="2" y="45"/>
                          </a:lnTo>
                          <a:lnTo>
                            <a:pt x="1" y="40"/>
                          </a:lnTo>
                          <a:lnTo>
                            <a:pt x="0" y="34"/>
                          </a:lnTo>
                          <a:lnTo>
                            <a:pt x="0" y="28"/>
                          </a:lnTo>
                          <a:lnTo>
                            <a:pt x="0" y="22"/>
                          </a:lnTo>
                          <a:lnTo>
                            <a:pt x="0" y="17"/>
                          </a:lnTo>
                          <a:lnTo>
                            <a:pt x="1" y="10"/>
                          </a:lnTo>
                          <a:lnTo>
                            <a:pt x="2" y="9"/>
                          </a:lnTo>
                          <a:lnTo>
                            <a:pt x="3" y="8"/>
                          </a:lnTo>
                          <a:lnTo>
                            <a:pt x="3" y="7"/>
                          </a:lnTo>
                          <a:lnTo>
                            <a:pt x="3" y="5"/>
                          </a:lnTo>
                          <a:lnTo>
                            <a:pt x="3" y="3"/>
                          </a:lnTo>
                          <a:lnTo>
                            <a:pt x="3" y="2"/>
                          </a:lnTo>
                          <a:lnTo>
                            <a:pt x="5" y="2"/>
                          </a:lnTo>
                          <a:lnTo>
                            <a:pt x="7" y="0"/>
                          </a:lnTo>
                          <a:lnTo>
                            <a:pt x="7" y="55"/>
                          </a:lnTo>
                          <a:close/>
                        </a:path>
                      </a:pathLst>
                    </a:custGeom>
                    <a:solidFill>
                      <a:srgbClr val="663300"/>
                    </a:solidFill>
                    <a:ln w="9525">
                      <a:noFill/>
                      <a:round/>
                      <a:headEnd/>
                      <a:tailEnd/>
                    </a:ln>
                  </p:spPr>
                  <p:txBody>
                    <a:bodyPr/>
                    <a:lstStyle/>
                    <a:p>
                      <a:endParaRPr lang="es-MX"/>
                    </a:p>
                  </p:txBody>
                </p:sp>
                <p:sp>
                  <p:nvSpPr>
                    <p:cNvPr id="130692" name="Freeform 644"/>
                    <p:cNvSpPr>
                      <a:spLocks/>
                    </p:cNvSpPr>
                    <p:nvPr/>
                  </p:nvSpPr>
                  <p:spPr bwMode="auto">
                    <a:xfrm>
                      <a:off x="1792" y="3953"/>
                      <a:ext cx="20" cy="24"/>
                    </a:xfrm>
                    <a:custGeom>
                      <a:avLst/>
                      <a:gdLst/>
                      <a:ahLst/>
                      <a:cxnLst>
                        <a:cxn ang="0">
                          <a:pos x="42" y="5"/>
                        </a:cxn>
                        <a:cxn ang="0">
                          <a:pos x="46" y="5"/>
                        </a:cxn>
                        <a:cxn ang="0">
                          <a:pos x="47" y="5"/>
                        </a:cxn>
                        <a:cxn ang="0">
                          <a:pos x="50" y="6"/>
                        </a:cxn>
                        <a:cxn ang="0">
                          <a:pos x="51" y="9"/>
                        </a:cxn>
                        <a:cxn ang="0">
                          <a:pos x="52" y="11"/>
                        </a:cxn>
                        <a:cxn ang="0">
                          <a:pos x="55" y="15"/>
                        </a:cxn>
                        <a:cxn ang="0">
                          <a:pos x="56" y="16"/>
                        </a:cxn>
                        <a:cxn ang="0">
                          <a:pos x="57" y="19"/>
                        </a:cxn>
                        <a:cxn ang="0">
                          <a:pos x="60" y="25"/>
                        </a:cxn>
                        <a:cxn ang="0">
                          <a:pos x="60" y="31"/>
                        </a:cxn>
                        <a:cxn ang="0">
                          <a:pos x="60" y="37"/>
                        </a:cxn>
                        <a:cxn ang="0">
                          <a:pos x="58" y="44"/>
                        </a:cxn>
                        <a:cxn ang="0">
                          <a:pos x="57" y="50"/>
                        </a:cxn>
                        <a:cxn ang="0">
                          <a:pos x="55" y="56"/>
                        </a:cxn>
                        <a:cxn ang="0">
                          <a:pos x="52" y="62"/>
                        </a:cxn>
                        <a:cxn ang="0">
                          <a:pos x="50" y="67"/>
                        </a:cxn>
                        <a:cxn ang="0">
                          <a:pos x="45" y="70"/>
                        </a:cxn>
                        <a:cxn ang="0">
                          <a:pos x="40" y="71"/>
                        </a:cxn>
                        <a:cxn ang="0">
                          <a:pos x="34" y="71"/>
                        </a:cxn>
                        <a:cxn ang="0">
                          <a:pos x="29" y="71"/>
                        </a:cxn>
                        <a:cxn ang="0">
                          <a:pos x="22" y="70"/>
                        </a:cxn>
                        <a:cxn ang="0">
                          <a:pos x="18" y="68"/>
                        </a:cxn>
                        <a:cxn ang="0">
                          <a:pos x="13" y="66"/>
                        </a:cxn>
                        <a:cxn ang="0">
                          <a:pos x="9" y="63"/>
                        </a:cxn>
                        <a:cxn ang="0">
                          <a:pos x="5" y="60"/>
                        </a:cxn>
                        <a:cxn ang="0">
                          <a:pos x="3" y="55"/>
                        </a:cxn>
                        <a:cxn ang="0">
                          <a:pos x="1" y="50"/>
                        </a:cxn>
                        <a:cxn ang="0">
                          <a:pos x="0" y="46"/>
                        </a:cxn>
                        <a:cxn ang="0">
                          <a:pos x="0" y="41"/>
                        </a:cxn>
                        <a:cxn ang="0">
                          <a:pos x="0" y="36"/>
                        </a:cxn>
                        <a:cxn ang="0">
                          <a:pos x="0" y="31"/>
                        </a:cxn>
                        <a:cxn ang="0">
                          <a:pos x="0" y="26"/>
                        </a:cxn>
                        <a:cxn ang="0">
                          <a:pos x="1" y="23"/>
                        </a:cxn>
                        <a:cxn ang="0">
                          <a:pos x="4" y="19"/>
                        </a:cxn>
                        <a:cxn ang="0">
                          <a:pos x="6" y="15"/>
                        </a:cxn>
                        <a:cxn ang="0">
                          <a:pos x="9" y="11"/>
                        </a:cxn>
                        <a:cxn ang="0">
                          <a:pos x="11" y="9"/>
                        </a:cxn>
                        <a:cxn ang="0">
                          <a:pos x="15" y="5"/>
                        </a:cxn>
                        <a:cxn ang="0">
                          <a:pos x="19" y="3"/>
                        </a:cxn>
                        <a:cxn ang="0">
                          <a:pos x="22" y="0"/>
                        </a:cxn>
                        <a:cxn ang="0">
                          <a:pos x="45" y="4"/>
                        </a:cxn>
                        <a:cxn ang="0">
                          <a:pos x="42" y="5"/>
                        </a:cxn>
                      </a:cxnLst>
                      <a:rect l="0" t="0" r="r" b="b"/>
                      <a:pathLst>
                        <a:path w="60" h="71">
                          <a:moveTo>
                            <a:pt x="42" y="5"/>
                          </a:moveTo>
                          <a:lnTo>
                            <a:pt x="46" y="5"/>
                          </a:lnTo>
                          <a:lnTo>
                            <a:pt x="47" y="5"/>
                          </a:lnTo>
                          <a:lnTo>
                            <a:pt x="50" y="6"/>
                          </a:lnTo>
                          <a:lnTo>
                            <a:pt x="51" y="9"/>
                          </a:lnTo>
                          <a:lnTo>
                            <a:pt x="52" y="11"/>
                          </a:lnTo>
                          <a:lnTo>
                            <a:pt x="55" y="15"/>
                          </a:lnTo>
                          <a:lnTo>
                            <a:pt x="56" y="16"/>
                          </a:lnTo>
                          <a:lnTo>
                            <a:pt x="57" y="19"/>
                          </a:lnTo>
                          <a:lnTo>
                            <a:pt x="60" y="25"/>
                          </a:lnTo>
                          <a:lnTo>
                            <a:pt x="60" y="31"/>
                          </a:lnTo>
                          <a:lnTo>
                            <a:pt x="60" y="37"/>
                          </a:lnTo>
                          <a:lnTo>
                            <a:pt x="58" y="44"/>
                          </a:lnTo>
                          <a:lnTo>
                            <a:pt x="57" y="50"/>
                          </a:lnTo>
                          <a:lnTo>
                            <a:pt x="55" y="56"/>
                          </a:lnTo>
                          <a:lnTo>
                            <a:pt x="52" y="62"/>
                          </a:lnTo>
                          <a:lnTo>
                            <a:pt x="50" y="67"/>
                          </a:lnTo>
                          <a:lnTo>
                            <a:pt x="45" y="70"/>
                          </a:lnTo>
                          <a:lnTo>
                            <a:pt x="40" y="71"/>
                          </a:lnTo>
                          <a:lnTo>
                            <a:pt x="34" y="71"/>
                          </a:lnTo>
                          <a:lnTo>
                            <a:pt x="29" y="71"/>
                          </a:lnTo>
                          <a:lnTo>
                            <a:pt x="22" y="70"/>
                          </a:lnTo>
                          <a:lnTo>
                            <a:pt x="18" y="68"/>
                          </a:lnTo>
                          <a:lnTo>
                            <a:pt x="13" y="66"/>
                          </a:lnTo>
                          <a:lnTo>
                            <a:pt x="9" y="63"/>
                          </a:lnTo>
                          <a:lnTo>
                            <a:pt x="5" y="60"/>
                          </a:lnTo>
                          <a:lnTo>
                            <a:pt x="3" y="55"/>
                          </a:lnTo>
                          <a:lnTo>
                            <a:pt x="1" y="50"/>
                          </a:lnTo>
                          <a:lnTo>
                            <a:pt x="0" y="46"/>
                          </a:lnTo>
                          <a:lnTo>
                            <a:pt x="0" y="41"/>
                          </a:lnTo>
                          <a:lnTo>
                            <a:pt x="0" y="36"/>
                          </a:lnTo>
                          <a:lnTo>
                            <a:pt x="0" y="31"/>
                          </a:lnTo>
                          <a:lnTo>
                            <a:pt x="0" y="26"/>
                          </a:lnTo>
                          <a:lnTo>
                            <a:pt x="1" y="23"/>
                          </a:lnTo>
                          <a:lnTo>
                            <a:pt x="4" y="19"/>
                          </a:lnTo>
                          <a:lnTo>
                            <a:pt x="6" y="15"/>
                          </a:lnTo>
                          <a:lnTo>
                            <a:pt x="9" y="11"/>
                          </a:lnTo>
                          <a:lnTo>
                            <a:pt x="11" y="9"/>
                          </a:lnTo>
                          <a:lnTo>
                            <a:pt x="15" y="5"/>
                          </a:lnTo>
                          <a:lnTo>
                            <a:pt x="19" y="3"/>
                          </a:lnTo>
                          <a:lnTo>
                            <a:pt x="22" y="0"/>
                          </a:lnTo>
                          <a:lnTo>
                            <a:pt x="45" y="4"/>
                          </a:lnTo>
                          <a:lnTo>
                            <a:pt x="42" y="5"/>
                          </a:lnTo>
                          <a:close/>
                        </a:path>
                      </a:pathLst>
                    </a:custGeom>
                    <a:solidFill>
                      <a:srgbClr val="000000"/>
                    </a:solidFill>
                    <a:ln w="9525">
                      <a:noFill/>
                      <a:round/>
                      <a:headEnd/>
                      <a:tailEnd/>
                    </a:ln>
                  </p:spPr>
                  <p:txBody>
                    <a:bodyPr/>
                    <a:lstStyle/>
                    <a:p>
                      <a:endParaRPr lang="es-MX"/>
                    </a:p>
                  </p:txBody>
                </p:sp>
                <p:sp>
                  <p:nvSpPr>
                    <p:cNvPr id="130693" name="Freeform 645"/>
                    <p:cNvSpPr>
                      <a:spLocks/>
                    </p:cNvSpPr>
                    <p:nvPr/>
                  </p:nvSpPr>
                  <p:spPr bwMode="auto">
                    <a:xfrm>
                      <a:off x="1796" y="3958"/>
                      <a:ext cx="11" cy="14"/>
                    </a:xfrm>
                    <a:custGeom>
                      <a:avLst/>
                      <a:gdLst/>
                      <a:ahLst/>
                      <a:cxnLst>
                        <a:cxn ang="0">
                          <a:pos x="33" y="11"/>
                        </a:cxn>
                        <a:cxn ang="0">
                          <a:pos x="33" y="16"/>
                        </a:cxn>
                        <a:cxn ang="0">
                          <a:pos x="33" y="21"/>
                        </a:cxn>
                        <a:cxn ang="0">
                          <a:pos x="33" y="26"/>
                        </a:cxn>
                        <a:cxn ang="0">
                          <a:pos x="33" y="31"/>
                        </a:cxn>
                        <a:cxn ang="0">
                          <a:pos x="32" y="36"/>
                        </a:cxn>
                        <a:cxn ang="0">
                          <a:pos x="29" y="40"/>
                        </a:cxn>
                        <a:cxn ang="0">
                          <a:pos x="26" y="42"/>
                        </a:cxn>
                        <a:cxn ang="0">
                          <a:pos x="21" y="43"/>
                        </a:cxn>
                        <a:cxn ang="0">
                          <a:pos x="18" y="43"/>
                        </a:cxn>
                        <a:cxn ang="0">
                          <a:pos x="14" y="43"/>
                        </a:cxn>
                        <a:cxn ang="0">
                          <a:pos x="12" y="42"/>
                        </a:cxn>
                        <a:cxn ang="0">
                          <a:pos x="9" y="41"/>
                        </a:cxn>
                        <a:cxn ang="0">
                          <a:pos x="6" y="40"/>
                        </a:cxn>
                        <a:cxn ang="0">
                          <a:pos x="3" y="37"/>
                        </a:cxn>
                        <a:cxn ang="0">
                          <a:pos x="2" y="35"/>
                        </a:cxn>
                        <a:cxn ang="0">
                          <a:pos x="0" y="31"/>
                        </a:cxn>
                        <a:cxn ang="0">
                          <a:pos x="0" y="26"/>
                        </a:cxn>
                        <a:cxn ang="0">
                          <a:pos x="1" y="22"/>
                        </a:cxn>
                        <a:cxn ang="0">
                          <a:pos x="2" y="17"/>
                        </a:cxn>
                        <a:cxn ang="0">
                          <a:pos x="5" y="14"/>
                        </a:cxn>
                        <a:cxn ang="0">
                          <a:pos x="7" y="10"/>
                        </a:cxn>
                        <a:cxn ang="0">
                          <a:pos x="11" y="6"/>
                        </a:cxn>
                        <a:cxn ang="0">
                          <a:pos x="13" y="3"/>
                        </a:cxn>
                        <a:cxn ang="0">
                          <a:pos x="17" y="0"/>
                        </a:cxn>
                        <a:cxn ang="0">
                          <a:pos x="19" y="1"/>
                        </a:cxn>
                        <a:cxn ang="0">
                          <a:pos x="22" y="1"/>
                        </a:cxn>
                        <a:cxn ang="0">
                          <a:pos x="23" y="3"/>
                        </a:cxn>
                        <a:cxn ang="0">
                          <a:pos x="26" y="4"/>
                        </a:cxn>
                        <a:cxn ang="0">
                          <a:pos x="28" y="5"/>
                        </a:cxn>
                        <a:cxn ang="0">
                          <a:pos x="29" y="8"/>
                        </a:cxn>
                        <a:cxn ang="0">
                          <a:pos x="32" y="9"/>
                        </a:cxn>
                        <a:cxn ang="0">
                          <a:pos x="33" y="11"/>
                        </a:cxn>
                      </a:cxnLst>
                      <a:rect l="0" t="0" r="r" b="b"/>
                      <a:pathLst>
                        <a:path w="33" h="43">
                          <a:moveTo>
                            <a:pt x="33" y="11"/>
                          </a:moveTo>
                          <a:lnTo>
                            <a:pt x="33" y="16"/>
                          </a:lnTo>
                          <a:lnTo>
                            <a:pt x="33" y="21"/>
                          </a:lnTo>
                          <a:lnTo>
                            <a:pt x="33" y="26"/>
                          </a:lnTo>
                          <a:lnTo>
                            <a:pt x="33" y="31"/>
                          </a:lnTo>
                          <a:lnTo>
                            <a:pt x="32" y="36"/>
                          </a:lnTo>
                          <a:lnTo>
                            <a:pt x="29" y="40"/>
                          </a:lnTo>
                          <a:lnTo>
                            <a:pt x="26" y="42"/>
                          </a:lnTo>
                          <a:lnTo>
                            <a:pt x="21" y="43"/>
                          </a:lnTo>
                          <a:lnTo>
                            <a:pt x="18" y="43"/>
                          </a:lnTo>
                          <a:lnTo>
                            <a:pt x="14" y="43"/>
                          </a:lnTo>
                          <a:lnTo>
                            <a:pt x="12" y="42"/>
                          </a:lnTo>
                          <a:lnTo>
                            <a:pt x="9" y="41"/>
                          </a:lnTo>
                          <a:lnTo>
                            <a:pt x="6" y="40"/>
                          </a:lnTo>
                          <a:lnTo>
                            <a:pt x="3" y="37"/>
                          </a:lnTo>
                          <a:lnTo>
                            <a:pt x="2" y="35"/>
                          </a:lnTo>
                          <a:lnTo>
                            <a:pt x="0" y="31"/>
                          </a:lnTo>
                          <a:lnTo>
                            <a:pt x="0" y="26"/>
                          </a:lnTo>
                          <a:lnTo>
                            <a:pt x="1" y="22"/>
                          </a:lnTo>
                          <a:lnTo>
                            <a:pt x="2" y="17"/>
                          </a:lnTo>
                          <a:lnTo>
                            <a:pt x="5" y="14"/>
                          </a:lnTo>
                          <a:lnTo>
                            <a:pt x="7" y="10"/>
                          </a:lnTo>
                          <a:lnTo>
                            <a:pt x="11" y="6"/>
                          </a:lnTo>
                          <a:lnTo>
                            <a:pt x="13" y="3"/>
                          </a:lnTo>
                          <a:lnTo>
                            <a:pt x="17" y="0"/>
                          </a:lnTo>
                          <a:lnTo>
                            <a:pt x="19" y="1"/>
                          </a:lnTo>
                          <a:lnTo>
                            <a:pt x="22" y="1"/>
                          </a:lnTo>
                          <a:lnTo>
                            <a:pt x="23" y="3"/>
                          </a:lnTo>
                          <a:lnTo>
                            <a:pt x="26" y="4"/>
                          </a:lnTo>
                          <a:lnTo>
                            <a:pt x="28" y="5"/>
                          </a:lnTo>
                          <a:lnTo>
                            <a:pt x="29" y="8"/>
                          </a:lnTo>
                          <a:lnTo>
                            <a:pt x="32" y="9"/>
                          </a:lnTo>
                          <a:lnTo>
                            <a:pt x="33" y="11"/>
                          </a:lnTo>
                          <a:close/>
                        </a:path>
                      </a:pathLst>
                    </a:custGeom>
                    <a:solidFill>
                      <a:srgbClr val="FFFFFF"/>
                    </a:solidFill>
                    <a:ln w="9525">
                      <a:noFill/>
                      <a:round/>
                      <a:headEnd/>
                      <a:tailEnd/>
                    </a:ln>
                  </p:spPr>
                  <p:txBody>
                    <a:bodyPr/>
                    <a:lstStyle/>
                    <a:p>
                      <a:endParaRPr lang="es-MX"/>
                    </a:p>
                  </p:txBody>
                </p:sp>
                <p:sp>
                  <p:nvSpPr>
                    <p:cNvPr id="130694" name="Freeform 646"/>
                    <p:cNvSpPr>
                      <a:spLocks/>
                    </p:cNvSpPr>
                    <p:nvPr/>
                  </p:nvSpPr>
                  <p:spPr bwMode="auto">
                    <a:xfrm>
                      <a:off x="1810" y="3977"/>
                      <a:ext cx="6" cy="50"/>
                    </a:xfrm>
                    <a:custGeom>
                      <a:avLst/>
                      <a:gdLst/>
                      <a:ahLst/>
                      <a:cxnLst>
                        <a:cxn ang="0">
                          <a:pos x="14" y="151"/>
                        </a:cxn>
                        <a:cxn ang="0">
                          <a:pos x="11" y="151"/>
                        </a:cxn>
                        <a:cxn ang="0">
                          <a:pos x="10" y="134"/>
                        </a:cxn>
                        <a:cxn ang="0">
                          <a:pos x="9" y="117"/>
                        </a:cxn>
                        <a:cxn ang="0">
                          <a:pos x="6" y="99"/>
                        </a:cxn>
                        <a:cxn ang="0">
                          <a:pos x="5" y="82"/>
                        </a:cxn>
                        <a:cxn ang="0">
                          <a:pos x="2" y="64"/>
                        </a:cxn>
                        <a:cxn ang="0">
                          <a:pos x="1" y="46"/>
                        </a:cxn>
                        <a:cxn ang="0">
                          <a:pos x="0" y="28"/>
                        </a:cxn>
                        <a:cxn ang="0">
                          <a:pos x="0" y="10"/>
                        </a:cxn>
                        <a:cxn ang="0">
                          <a:pos x="7" y="0"/>
                        </a:cxn>
                        <a:cxn ang="0">
                          <a:pos x="10" y="19"/>
                        </a:cxn>
                        <a:cxn ang="0">
                          <a:pos x="11" y="38"/>
                        </a:cxn>
                        <a:cxn ang="0">
                          <a:pos x="14" y="57"/>
                        </a:cxn>
                        <a:cxn ang="0">
                          <a:pos x="16" y="76"/>
                        </a:cxn>
                        <a:cxn ang="0">
                          <a:pos x="16" y="95"/>
                        </a:cxn>
                        <a:cxn ang="0">
                          <a:pos x="17" y="114"/>
                        </a:cxn>
                        <a:cxn ang="0">
                          <a:pos x="16" y="133"/>
                        </a:cxn>
                        <a:cxn ang="0">
                          <a:pos x="14" y="151"/>
                        </a:cxn>
                      </a:cxnLst>
                      <a:rect l="0" t="0" r="r" b="b"/>
                      <a:pathLst>
                        <a:path w="17" h="151">
                          <a:moveTo>
                            <a:pt x="14" y="151"/>
                          </a:moveTo>
                          <a:lnTo>
                            <a:pt x="11" y="151"/>
                          </a:lnTo>
                          <a:lnTo>
                            <a:pt x="10" y="134"/>
                          </a:lnTo>
                          <a:lnTo>
                            <a:pt x="9" y="117"/>
                          </a:lnTo>
                          <a:lnTo>
                            <a:pt x="6" y="99"/>
                          </a:lnTo>
                          <a:lnTo>
                            <a:pt x="5" y="82"/>
                          </a:lnTo>
                          <a:lnTo>
                            <a:pt x="2" y="64"/>
                          </a:lnTo>
                          <a:lnTo>
                            <a:pt x="1" y="46"/>
                          </a:lnTo>
                          <a:lnTo>
                            <a:pt x="0" y="28"/>
                          </a:lnTo>
                          <a:lnTo>
                            <a:pt x="0" y="10"/>
                          </a:lnTo>
                          <a:lnTo>
                            <a:pt x="7" y="0"/>
                          </a:lnTo>
                          <a:lnTo>
                            <a:pt x="10" y="19"/>
                          </a:lnTo>
                          <a:lnTo>
                            <a:pt x="11" y="38"/>
                          </a:lnTo>
                          <a:lnTo>
                            <a:pt x="14" y="57"/>
                          </a:lnTo>
                          <a:lnTo>
                            <a:pt x="16" y="76"/>
                          </a:lnTo>
                          <a:lnTo>
                            <a:pt x="16" y="95"/>
                          </a:lnTo>
                          <a:lnTo>
                            <a:pt x="17" y="114"/>
                          </a:lnTo>
                          <a:lnTo>
                            <a:pt x="16" y="133"/>
                          </a:lnTo>
                          <a:lnTo>
                            <a:pt x="14" y="151"/>
                          </a:lnTo>
                          <a:close/>
                        </a:path>
                      </a:pathLst>
                    </a:custGeom>
                    <a:solidFill>
                      <a:srgbClr val="663300"/>
                    </a:solidFill>
                    <a:ln w="9525">
                      <a:noFill/>
                      <a:round/>
                      <a:headEnd/>
                      <a:tailEnd/>
                    </a:ln>
                  </p:spPr>
                  <p:txBody>
                    <a:bodyPr/>
                    <a:lstStyle/>
                    <a:p>
                      <a:endParaRPr lang="es-MX"/>
                    </a:p>
                  </p:txBody>
                </p:sp>
                <p:sp>
                  <p:nvSpPr>
                    <p:cNvPr id="130695" name="Freeform 647"/>
                    <p:cNvSpPr>
                      <a:spLocks/>
                    </p:cNvSpPr>
                    <p:nvPr/>
                  </p:nvSpPr>
                  <p:spPr bwMode="auto">
                    <a:xfrm>
                      <a:off x="1889" y="3953"/>
                      <a:ext cx="20" cy="23"/>
                    </a:xfrm>
                    <a:custGeom>
                      <a:avLst/>
                      <a:gdLst/>
                      <a:ahLst/>
                      <a:cxnLst>
                        <a:cxn ang="0">
                          <a:pos x="43" y="5"/>
                        </a:cxn>
                        <a:cxn ang="0">
                          <a:pos x="46" y="5"/>
                        </a:cxn>
                        <a:cxn ang="0">
                          <a:pos x="48" y="5"/>
                        </a:cxn>
                        <a:cxn ang="0">
                          <a:pos x="50" y="6"/>
                        </a:cxn>
                        <a:cxn ang="0">
                          <a:pos x="52" y="9"/>
                        </a:cxn>
                        <a:cxn ang="0">
                          <a:pos x="53" y="11"/>
                        </a:cxn>
                        <a:cxn ang="0">
                          <a:pos x="55" y="14"/>
                        </a:cxn>
                        <a:cxn ang="0">
                          <a:pos x="56" y="16"/>
                        </a:cxn>
                        <a:cxn ang="0">
                          <a:pos x="58" y="19"/>
                        </a:cxn>
                        <a:cxn ang="0">
                          <a:pos x="60" y="25"/>
                        </a:cxn>
                        <a:cxn ang="0">
                          <a:pos x="60" y="31"/>
                        </a:cxn>
                        <a:cxn ang="0">
                          <a:pos x="60" y="37"/>
                        </a:cxn>
                        <a:cxn ang="0">
                          <a:pos x="58" y="43"/>
                        </a:cxn>
                        <a:cxn ang="0">
                          <a:pos x="57" y="50"/>
                        </a:cxn>
                        <a:cxn ang="0">
                          <a:pos x="55" y="56"/>
                        </a:cxn>
                        <a:cxn ang="0">
                          <a:pos x="53" y="62"/>
                        </a:cxn>
                        <a:cxn ang="0">
                          <a:pos x="51" y="67"/>
                        </a:cxn>
                        <a:cxn ang="0">
                          <a:pos x="46" y="69"/>
                        </a:cxn>
                        <a:cxn ang="0">
                          <a:pos x="40" y="71"/>
                        </a:cxn>
                        <a:cxn ang="0">
                          <a:pos x="35" y="71"/>
                        </a:cxn>
                        <a:cxn ang="0">
                          <a:pos x="29" y="71"/>
                        </a:cxn>
                        <a:cxn ang="0">
                          <a:pos x="24" y="69"/>
                        </a:cxn>
                        <a:cxn ang="0">
                          <a:pos x="19" y="68"/>
                        </a:cxn>
                        <a:cxn ang="0">
                          <a:pos x="14" y="66"/>
                        </a:cxn>
                        <a:cxn ang="0">
                          <a:pos x="9" y="63"/>
                        </a:cxn>
                        <a:cxn ang="0">
                          <a:pos x="6" y="59"/>
                        </a:cxn>
                        <a:cxn ang="0">
                          <a:pos x="4" y="55"/>
                        </a:cxn>
                        <a:cxn ang="0">
                          <a:pos x="1" y="50"/>
                        </a:cxn>
                        <a:cxn ang="0">
                          <a:pos x="0" y="46"/>
                        </a:cxn>
                        <a:cxn ang="0">
                          <a:pos x="0" y="41"/>
                        </a:cxn>
                        <a:cxn ang="0">
                          <a:pos x="0" y="36"/>
                        </a:cxn>
                        <a:cxn ang="0">
                          <a:pos x="0" y="31"/>
                        </a:cxn>
                        <a:cxn ang="0">
                          <a:pos x="0" y="26"/>
                        </a:cxn>
                        <a:cxn ang="0">
                          <a:pos x="2" y="22"/>
                        </a:cxn>
                        <a:cxn ang="0">
                          <a:pos x="4" y="19"/>
                        </a:cxn>
                        <a:cxn ang="0">
                          <a:pos x="6" y="15"/>
                        </a:cxn>
                        <a:cxn ang="0">
                          <a:pos x="9" y="11"/>
                        </a:cxn>
                        <a:cxn ang="0">
                          <a:pos x="12" y="9"/>
                        </a:cxn>
                        <a:cxn ang="0">
                          <a:pos x="15" y="5"/>
                        </a:cxn>
                        <a:cxn ang="0">
                          <a:pos x="19" y="2"/>
                        </a:cxn>
                        <a:cxn ang="0">
                          <a:pos x="22" y="0"/>
                        </a:cxn>
                        <a:cxn ang="0">
                          <a:pos x="45" y="4"/>
                        </a:cxn>
                        <a:cxn ang="0">
                          <a:pos x="43" y="5"/>
                        </a:cxn>
                      </a:cxnLst>
                      <a:rect l="0" t="0" r="r" b="b"/>
                      <a:pathLst>
                        <a:path w="60" h="71">
                          <a:moveTo>
                            <a:pt x="43" y="5"/>
                          </a:moveTo>
                          <a:lnTo>
                            <a:pt x="46" y="5"/>
                          </a:lnTo>
                          <a:lnTo>
                            <a:pt x="48" y="5"/>
                          </a:lnTo>
                          <a:lnTo>
                            <a:pt x="50" y="6"/>
                          </a:lnTo>
                          <a:lnTo>
                            <a:pt x="52" y="9"/>
                          </a:lnTo>
                          <a:lnTo>
                            <a:pt x="53" y="11"/>
                          </a:lnTo>
                          <a:lnTo>
                            <a:pt x="55" y="14"/>
                          </a:lnTo>
                          <a:lnTo>
                            <a:pt x="56" y="16"/>
                          </a:lnTo>
                          <a:lnTo>
                            <a:pt x="58" y="19"/>
                          </a:lnTo>
                          <a:lnTo>
                            <a:pt x="60" y="25"/>
                          </a:lnTo>
                          <a:lnTo>
                            <a:pt x="60" y="31"/>
                          </a:lnTo>
                          <a:lnTo>
                            <a:pt x="60" y="37"/>
                          </a:lnTo>
                          <a:lnTo>
                            <a:pt x="58" y="43"/>
                          </a:lnTo>
                          <a:lnTo>
                            <a:pt x="57" y="50"/>
                          </a:lnTo>
                          <a:lnTo>
                            <a:pt x="55" y="56"/>
                          </a:lnTo>
                          <a:lnTo>
                            <a:pt x="53" y="62"/>
                          </a:lnTo>
                          <a:lnTo>
                            <a:pt x="51" y="67"/>
                          </a:lnTo>
                          <a:lnTo>
                            <a:pt x="46" y="69"/>
                          </a:lnTo>
                          <a:lnTo>
                            <a:pt x="40" y="71"/>
                          </a:lnTo>
                          <a:lnTo>
                            <a:pt x="35" y="71"/>
                          </a:lnTo>
                          <a:lnTo>
                            <a:pt x="29" y="71"/>
                          </a:lnTo>
                          <a:lnTo>
                            <a:pt x="24" y="69"/>
                          </a:lnTo>
                          <a:lnTo>
                            <a:pt x="19" y="68"/>
                          </a:lnTo>
                          <a:lnTo>
                            <a:pt x="14" y="66"/>
                          </a:lnTo>
                          <a:lnTo>
                            <a:pt x="9" y="63"/>
                          </a:lnTo>
                          <a:lnTo>
                            <a:pt x="6" y="59"/>
                          </a:lnTo>
                          <a:lnTo>
                            <a:pt x="4" y="55"/>
                          </a:lnTo>
                          <a:lnTo>
                            <a:pt x="1" y="50"/>
                          </a:lnTo>
                          <a:lnTo>
                            <a:pt x="0" y="46"/>
                          </a:lnTo>
                          <a:lnTo>
                            <a:pt x="0" y="41"/>
                          </a:lnTo>
                          <a:lnTo>
                            <a:pt x="0" y="36"/>
                          </a:lnTo>
                          <a:lnTo>
                            <a:pt x="0" y="31"/>
                          </a:lnTo>
                          <a:lnTo>
                            <a:pt x="0" y="26"/>
                          </a:lnTo>
                          <a:lnTo>
                            <a:pt x="2" y="22"/>
                          </a:lnTo>
                          <a:lnTo>
                            <a:pt x="4" y="19"/>
                          </a:lnTo>
                          <a:lnTo>
                            <a:pt x="6" y="15"/>
                          </a:lnTo>
                          <a:lnTo>
                            <a:pt x="9" y="11"/>
                          </a:lnTo>
                          <a:lnTo>
                            <a:pt x="12" y="9"/>
                          </a:lnTo>
                          <a:lnTo>
                            <a:pt x="15" y="5"/>
                          </a:lnTo>
                          <a:lnTo>
                            <a:pt x="19" y="2"/>
                          </a:lnTo>
                          <a:lnTo>
                            <a:pt x="22" y="0"/>
                          </a:lnTo>
                          <a:lnTo>
                            <a:pt x="45" y="4"/>
                          </a:lnTo>
                          <a:lnTo>
                            <a:pt x="43" y="5"/>
                          </a:lnTo>
                          <a:close/>
                        </a:path>
                      </a:pathLst>
                    </a:custGeom>
                    <a:solidFill>
                      <a:srgbClr val="000000"/>
                    </a:solidFill>
                    <a:ln w="9525">
                      <a:noFill/>
                      <a:round/>
                      <a:headEnd/>
                      <a:tailEnd/>
                    </a:ln>
                  </p:spPr>
                  <p:txBody>
                    <a:bodyPr/>
                    <a:lstStyle/>
                    <a:p>
                      <a:endParaRPr lang="es-MX"/>
                    </a:p>
                  </p:txBody>
                </p:sp>
                <p:sp>
                  <p:nvSpPr>
                    <p:cNvPr id="130696" name="Freeform 648"/>
                    <p:cNvSpPr>
                      <a:spLocks/>
                    </p:cNvSpPr>
                    <p:nvPr/>
                  </p:nvSpPr>
                  <p:spPr bwMode="auto">
                    <a:xfrm>
                      <a:off x="1893" y="3958"/>
                      <a:ext cx="12" cy="14"/>
                    </a:xfrm>
                    <a:custGeom>
                      <a:avLst/>
                      <a:gdLst/>
                      <a:ahLst/>
                      <a:cxnLst>
                        <a:cxn ang="0">
                          <a:pos x="35" y="11"/>
                        </a:cxn>
                        <a:cxn ang="0">
                          <a:pos x="34" y="16"/>
                        </a:cxn>
                        <a:cxn ang="0">
                          <a:pos x="35" y="21"/>
                        </a:cxn>
                        <a:cxn ang="0">
                          <a:pos x="35" y="26"/>
                        </a:cxn>
                        <a:cxn ang="0">
                          <a:pos x="34" y="31"/>
                        </a:cxn>
                        <a:cxn ang="0">
                          <a:pos x="34" y="36"/>
                        </a:cxn>
                        <a:cxn ang="0">
                          <a:pos x="31" y="40"/>
                        </a:cxn>
                        <a:cxn ang="0">
                          <a:pos x="28" y="42"/>
                        </a:cxn>
                        <a:cxn ang="0">
                          <a:pos x="22" y="43"/>
                        </a:cxn>
                        <a:cxn ang="0">
                          <a:pos x="19" y="43"/>
                        </a:cxn>
                        <a:cxn ang="0">
                          <a:pos x="17" y="43"/>
                        </a:cxn>
                        <a:cxn ang="0">
                          <a:pos x="13" y="42"/>
                        </a:cxn>
                        <a:cxn ang="0">
                          <a:pos x="10" y="41"/>
                        </a:cxn>
                        <a:cxn ang="0">
                          <a:pos x="8" y="40"/>
                        </a:cxn>
                        <a:cxn ang="0">
                          <a:pos x="5" y="37"/>
                        </a:cxn>
                        <a:cxn ang="0">
                          <a:pos x="3" y="35"/>
                        </a:cxn>
                        <a:cxn ang="0">
                          <a:pos x="2" y="31"/>
                        </a:cxn>
                        <a:cxn ang="0">
                          <a:pos x="0" y="26"/>
                        </a:cxn>
                        <a:cxn ang="0">
                          <a:pos x="2" y="22"/>
                        </a:cxn>
                        <a:cxn ang="0">
                          <a:pos x="3" y="17"/>
                        </a:cxn>
                        <a:cxn ang="0">
                          <a:pos x="5" y="13"/>
                        </a:cxn>
                        <a:cxn ang="0">
                          <a:pos x="8" y="10"/>
                        </a:cxn>
                        <a:cxn ang="0">
                          <a:pos x="12" y="6"/>
                        </a:cxn>
                        <a:cxn ang="0">
                          <a:pos x="15" y="2"/>
                        </a:cxn>
                        <a:cxn ang="0">
                          <a:pos x="18" y="0"/>
                        </a:cxn>
                        <a:cxn ang="0">
                          <a:pos x="20" y="1"/>
                        </a:cxn>
                        <a:cxn ang="0">
                          <a:pos x="23" y="1"/>
                        </a:cxn>
                        <a:cxn ang="0">
                          <a:pos x="25" y="2"/>
                        </a:cxn>
                        <a:cxn ang="0">
                          <a:pos x="26" y="4"/>
                        </a:cxn>
                        <a:cxn ang="0">
                          <a:pos x="29" y="5"/>
                        </a:cxn>
                        <a:cxn ang="0">
                          <a:pos x="31" y="7"/>
                        </a:cxn>
                        <a:cxn ang="0">
                          <a:pos x="33" y="9"/>
                        </a:cxn>
                        <a:cxn ang="0">
                          <a:pos x="35" y="11"/>
                        </a:cxn>
                      </a:cxnLst>
                      <a:rect l="0" t="0" r="r" b="b"/>
                      <a:pathLst>
                        <a:path w="35" h="43">
                          <a:moveTo>
                            <a:pt x="35" y="11"/>
                          </a:moveTo>
                          <a:lnTo>
                            <a:pt x="34" y="16"/>
                          </a:lnTo>
                          <a:lnTo>
                            <a:pt x="35" y="21"/>
                          </a:lnTo>
                          <a:lnTo>
                            <a:pt x="35" y="26"/>
                          </a:lnTo>
                          <a:lnTo>
                            <a:pt x="34" y="31"/>
                          </a:lnTo>
                          <a:lnTo>
                            <a:pt x="34" y="36"/>
                          </a:lnTo>
                          <a:lnTo>
                            <a:pt x="31" y="40"/>
                          </a:lnTo>
                          <a:lnTo>
                            <a:pt x="28" y="42"/>
                          </a:lnTo>
                          <a:lnTo>
                            <a:pt x="22" y="43"/>
                          </a:lnTo>
                          <a:lnTo>
                            <a:pt x="19" y="43"/>
                          </a:lnTo>
                          <a:lnTo>
                            <a:pt x="17" y="43"/>
                          </a:lnTo>
                          <a:lnTo>
                            <a:pt x="13" y="42"/>
                          </a:lnTo>
                          <a:lnTo>
                            <a:pt x="10" y="41"/>
                          </a:lnTo>
                          <a:lnTo>
                            <a:pt x="8" y="40"/>
                          </a:lnTo>
                          <a:lnTo>
                            <a:pt x="5" y="37"/>
                          </a:lnTo>
                          <a:lnTo>
                            <a:pt x="3" y="35"/>
                          </a:lnTo>
                          <a:lnTo>
                            <a:pt x="2" y="31"/>
                          </a:lnTo>
                          <a:lnTo>
                            <a:pt x="0" y="26"/>
                          </a:lnTo>
                          <a:lnTo>
                            <a:pt x="2" y="22"/>
                          </a:lnTo>
                          <a:lnTo>
                            <a:pt x="3" y="17"/>
                          </a:lnTo>
                          <a:lnTo>
                            <a:pt x="5" y="13"/>
                          </a:lnTo>
                          <a:lnTo>
                            <a:pt x="8" y="10"/>
                          </a:lnTo>
                          <a:lnTo>
                            <a:pt x="12" y="6"/>
                          </a:lnTo>
                          <a:lnTo>
                            <a:pt x="15" y="2"/>
                          </a:lnTo>
                          <a:lnTo>
                            <a:pt x="18" y="0"/>
                          </a:lnTo>
                          <a:lnTo>
                            <a:pt x="20" y="1"/>
                          </a:lnTo>
                          <a:lnTo>
                            <a:pt x="23" y="1"/>
                          </a:lnTo>
                          <a:lnTo>
                            <a:pt x="25" y="2"/>
                          </a:lnTo>
                          <a:lnTo>
                            <a:pt x="26" y="4"/>
                          </a:lnTo>
                          <a:lnTo>
                            <a:pt x="29" y="5"/>
                          </a:lnTo>
                          <a:lnTo>
                            <a:pt x="31" y="7"/>
                          </a:lnTo>
                          <a:lnTo>
                            <a:pt x="33" y="9"/>
                          </a:lnTo>
                          <a:lnTo>
                            <a:pt x="35" y="11"/>
                          </a:lnTo>
                          <a:close/>
                        </a:path>
                      </a:pathLst>
                    </a:custGeom>
                    <a:solidFill>
                      <a:srgbClr val="FFFFFF"/>
                    </a:solidFill>
                    <a:ln w="9525">
                      <a:noFill/>
                      <a:round/>
                      <a:headEnd/>
                      <a:tailEnd/>
                    </a:ln>
                  </p:spPr>
                  <p:txBody>
                    <a:bodyPr/>
                    <a:lstStyle/>
                    <a:p>
                      <a:endParaRPr lang="es-MX"/>
                    </a:p>
                  </p:txBody>
                </p:sp>
              </p:grpSp>
            </p:grpSp>
          </p:grpSp>
        </p:grpSp>
      </p:grpSp>
      <p:sp>
        <p:nvSpPr>
          <p:cNvPr id="130729" name="Text Box 681"/>
          <p:cNvSpPr txBox="1">
            <a:spLocks noChangeArrowheads="1"/>
          </p:cNvSpPr>
          <p:nvPr/>
        </p:nvSpPr>
        <p:spPr bwMode="auto">
          <a:xfrm>
            <a:off x="5840413" y="2335213"/>
            <a:ext cx="2286000" cy="2014537"/>
          </a:xfrm>
          <a:prstGeom prst="rect">
            <a:avLst/>
          </a:prstGeom>
          <a:solidFill>
            <a:srgbClr val="FF9900"/>
          </a:solidFill>
          <a:ln w="12700">
            <a:noFill/>
            <a:miter lim="800000"/>
            <a:headEnd type="none" w="sm" len="sm"/>
            <a:tailEnd type="none" w="sm" len="sm"/>
          </a:ln>
          <a:effectLst/>
        </p:spPr>
        <p:txBody>
          <a:bodyPr>
            <a:spAutoFit/>
          </a:bodyPr>
          <a:lstStyle/>
          <a:p>
            <a:pPr algn="l" eaLnBrk="1" hangingPunct="1"/>
            <a:r>
              <a:rPr lang="es-MX" sz="1800" b="1">
                <a:solidFill>
                  <a:srgbClr val="02203A"/>
                </a:solidFill>
                <a:effectLst/>
                <a:latin typeface="Tahoma" pitchFamily="34" charset="0"/>
              </a:rPr>
              <a:t>Illustra la ley de Amdahl</a:t>
            </a:r>
          </a:p>
          <a:p>
            <a:pPr algn="l" eaLnBrk="1" hangingPunct="1"/>
            <a:endParaRPr lang="es-MX" sz="1800" b="1">
              <a:solidFill>
                <a:srgbClr val="02203A"/>
              </a:solidFill>
              <a:effectLst/>
              <a:latin typeface="Tahoma" pitchFamily="34" charset="0"/>
            </a:endParaRPr>
          </a:p>
          <a:p>
            <a:pPr algn="l" eaLnBrk="1" hangingPunct="1"/>
            <a:r>
              <a:rPr lang="es-MX" sz="1800" b="1">
                <a:solidFill>
                  <a:srgbClr val="02203A"/>
                </a:solidFill>
                <a:effectLst/>
                <a:latin typeface="Tahoma" pitchFamily="34" charset="0"/>
              </a:rPr>
              <a:t>La aceleración potencial está restringida por la porción serial</a:t>
            </a:r>
            <a:endParaRPr lang="es-MX" sz="1800">
              <a:solidFill>
                <a:srgbClr val="02203A"/>
              </a:solidFill>
              <a:effectLst/>
              <a:latin typeface="Tahoma" pitchFamily="34" charset="0"/>
            </a:endParaRPr>
          </a:p>
        </p:txBody>
      </p:sp>
      <p:pic>
        <p:nvPicPr>
          <p:cNvPr id="130730" name="Picture 682" descr="MCBD10143_0000[1]"/>
          <p:cNvPicPr>
            <a:picLocks noChangeAspect="1" noChangeArrowheads="1"/>
          </p:cNvPicPr>
          <p:nvPr/>
        </p:nvPicPr>
        <p:blipFill>
          <a:blip r:embed="rId3" cstate="print"/>
          <a:srcRect/>
          <a:stretch>
            <a:fillRect/>
          </a:stretch>
        </p:blipFill>
        <p:spPr bwMode="auto">
          <a:xfrm flipH="1">
            <a:off x="6400800" y="606425"/>
            <a:ext cx="1892300" cy="1724025"/>
          </a:xfrm>
          <a:prstGeom prst="rect">
            <a:avLst/>
          </a:prstGeom>
          <a:noFill/>
        </p:spPr>
      </p:pic>
      <p:sp>
        <p:nvSpPr>
          <p:cNvPr id="130731" name="Rectangle 683"/>
          <p:cNvSpPr>
            <a:spLocks noChangeArrowheads="1"/>
          </p:cNvSpPr>
          <p:nvPr/>
        </p:nvSpPr>
        <p:spPr bwMode="auto">
          <a:xfrm>
            <a:off x="104775" y="87313"/>
            <a:ext cx="2659063" cy="182562"/>
          </a:xfrm>
          <a:prstGeom prst="rect">
            <a:avLst/>
          </a:prstGeom>
          <a:noFill/>
          <a:ln w="9525">
            <a:noFill/>
            <a:miter lim="800000"/>
            <a:headEnd/>
            <a:tailEnd/>
          </a:ln>
          <a:effectLst/>
        </p:spPr>
        <p:txBody>
          <a:bodyPr lIns="0" tIns="0" rIns="0" bIns="0">
            <a:spAutoFit/>
          </a:bodyPr>
          <a:lstStyle/>
          <a:p>
            <a:pPr algn="l" eaLnBrk="1" hangingPunct="1">
              <a:spcBef>
                <a:spcPct val="60000"/>
              </a:spcBef>
            </a:pPr>
            <a:r>
              <a:rPr lang="en-US" sz="1200">
                <a:solidFill>
                  <a:srgbClr val="FFFFFF"/>
                </a:solidFill>
                <a:effectLst/>
                <a:latin typeface="Verdana" pitchFamily="34" charset="0"/>
              </a:rPr>
              <a:t>Speedup and Efficiency</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5000"/>
                                  </p:stCondLst>
                                  <p:childTnLst>
                                    <p:set>
                                      <p:cBhvr>
                                        <p:cTn id="6" dur="1" fill="hold">
                                          <p:stCondLst>
                                            <p:cond delay="0"/>
                                          </p:stCondLst>
                                        </p:cTn>
                                        <p:tgtEl>
                                          <p:spTgt spid="130050"/>
                                        </p:tgtEl>
                                        <p:attrNameLst>
                                          <p:attrName>style.visibility</p:attrName>
                                        </p:attrNameLst>
                                      </p:cBhvr>
                                      <p:to>
                                        <p:strVal val="visible"/>
                                      </p:to>
                                    </p:set>
                                    <p:animEffect transition="in" filter="wipe(up)">
                                      <p:cBhvr>
                                        <p:cTn id="7" dur="5000"/>
                                        <p:tgtEl>
                                          <p:spTgt spid="130050"/>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0" fill="hold" grpId="0" nodeType="clickEffect">
                                  <p:stCondLst>
                                    <p:cond delay="0"/>
                                  </p:stCondLst>
                                  <p:childTnLst>
                                    <p:set>
                                      <p:cBhvr>
                                        <p:cTn id="11" dur="1" fill="hold">
                                          <p:stCondLst>
                                            <p:cond delay="0"/>
                                          </p:stCondLst>
                                        </p:cTn>
                                        <p:tgtEl>
                                          <p:spTgt spid="130729"/>
                                        </p:tgtEl>
                                        <p:attrNameLst>
                                          <p:attrName>style.visibility</p:attrName>
                                        </p:attrNameLst>
                                      </p:cBhvr>
                                      <p:to>
                                        <p:strVal val="visible"/>
                                      </p:to>
                                    </p:set>
                                    <p:anim calcmode="lin" valueType="num">
                                      <p:cBhvr>
                                        <p:cTn id="12" dur="500" fill="hold"/>
                                        <p:tgtEl>
                                          <p:spTgt spid="130729"/>
                                        </p:tgtEl>
                                        <p:attrNameLst>
                                          <p:attrName>ppt_w</p:attrName>
                                        </p:attrNameLst>
                                      </p:cBhvr>
                                      <p:tavLst>
                                        <p:tav tm="0">
                                          <p:val>
                                            <p:fltVal val="0"/>
                                          </p:val>
                                        </p:tav>
                                        <p:tav tm="100000">
                                          <p:val>
                                            <p:strVal val="#ppt_w"/>
                                          </p:val>
                                        </p:tav>
                                      </p:tavLst>
                                    </p:anim>
                                    <p:anim calcmode="lin" valueType="num">
                                      <p:cBhvr>
                                        <p:cTn id="13" dur="500" fill="hold"/>
                                        <p:tgtEl>
                                          <p:spTgt spid="130729"/>
                                        </p:tgtEl>
                                        <p:attrNameLst>
                                          <p:attrName>ppt_h</p:attrName>
                                        </p:attrNameLst>
                                      </p:cBhvr>
                                      <p:tavLst>
                                        <p:tav tm="0">
                                          <p:val>
                                            <p:fltVal val="0"/>
                                          </p:val>
                                        </p:tav>
                                        <p:tav tm="100000">
                                          <p:val>
                                            <p:strVal val="#ppt_h"/>
                                          </p:val>
                                        </p:tav>
                                      </p:tavLst>
                                    </p:anim>
                                    <p:animEffect transition="in" filter="fade">
                                      <p:cBhvr>
                                        <p:cTn id="14" dur="500"/>
                                        <p:tgtEl>
                                          <p:spTgt spid="130729"/>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30698">
                                            <p:txEl>
                                              <p:pRg st="0" end="0"/>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30698">
                                            <p:txEl>
                                              <p:pRg st="1" end="1"/>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069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698" grpId="0" build="p"/>
      <p:bldP spid="130729"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2"/>
          <p:cNvSpPr>
            <a:spLocks noGrp="1" noChangeArrowheads="1"/>
          </p:cNvSpPr>
          <p:nvPr>
            <p:ph type="title"/>
          </p:nvPr>
        </p:nvSpPr>
        <p:spPr/>
        <p:txBody>
          <a:bodyPr/>
          <a:lstStyle/>
          <a:p>
            <a:r>
              <a:rPr lang="es-MX"/>
              <a:t>Eficiencia</a:t>
            </a:r>
          </a:p>
        </p:txBody>
      </p:sp>
      <p:sp>
        <p:nvSpPr>
          <p:cNvPr id="132099" name="Rectangle 3"/>
          <p:cNvSpPr>
            <a:spLocks noGrp="1" noChangeArrowheads="1"/>
          </p:cNvSpPr>
          <p:nvPr>
            <p:ph type="body" sz="half" idx="1"/>
          </p:nvPr>
        </p:nvSpPr>
        <p:spPr>
          <a:xfrm>
            <a:off x="455613" y="1514475"/>
            <a:ext cx="7451725" cy="1547813"/>
          </a:xfrm>
        </p:spPr>
        <p:txBody>
          <a:bodyPr/>
          <a:lstStyle/>
          <a:p>
            <a:r>
              <a:rPr lang="es-MX"/>
              <a:t>Medir que tan efectivamente los recursos de cómputo están ocupados</a:t>
            </a:r>
          </a:p>
          <a:p>
            <a:pPr lvl="2"/>
            <a:r>
              <a:rPr lang="es-MX"/>
              <a:t>Aceleración dividida entre el número de hilos</a:t>
            </a:r>
          </a:p>
          <a:p>
            <a:pPr lvl="2"/>
            <a:r>
              <a:rPr lang="es-MX"/>
              <a:t>Expresada como porcentaje promedio de tiempo no ocioso</a:t>
            </a:r>
          </a:p>
        </p:txBody>
      </p:sp>
      <p:graphicFrame>
        <p:nvGraphicFramePr>
          <p:cNvPr id="132147" name="Group 51"/>
          <p:cNvGraphicFramePr>
            <a:graphicFrameLocks noGrp="1"/>
          </p:cNvGraphicFramePr>
          <p:nvPr>
            <p:ph sz="half" idx="2"/>
          </p:nvPr>
        </p:nvGraphicFramePr>
        <p:xfrm>
          <a:off x="554038" y="3317875"/>
          <a:ext cx="7316787" cy="2603185"/>
        </p:xfrm>
        <a:graphic>
          <a:graphicData uri="http://schemas.openxmlformats.org/drawingml/2006/table">
            <a:tbl>
              <a:tblPr/>
              <a:tblGrid>
                <a:gridCol w="1660525"/>
                <a:gridCol w="2586037"/>
                <a:gridCol w="1522413"/>
                <a:gridCol w="1547812"/>
              </a:tblGrid>
              <a:tr h="404813">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Numero de pintores</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02203A"/>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Tiempo</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02203A"/>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Aceleración</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02203A"/>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Eficiencia</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02203A"/>
                    </a:solidFill>
                  </a:tcPr>
                </a:tc>
              </a:tr>
              <a:tr h="404813">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1</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CC00CC"/>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360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CC00CC"/>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1.0X</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CC00CC"/>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100%</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CC00CC"/>
                    </a:solidFill>
                  </a:tcPr>
                </a:tc>
              </a:tr>
              <a:tr h="404813">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2</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30 + 150 + 30 = 210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1.7X</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85%</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solidFill>
                  </a:tcPr>
                </a:tc>
              </a:tr>
              <a:tr h="404813">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10</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33CC33"/>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30 + 30 + 30 =   90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33CC33"/>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4.0X</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33CC33"/>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40%</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33CC33"/>
                    </a:solidFill>
                  </a:tcPr>
                </a:tc>
              </a:tr>
              <a:tr h="404813">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rgbClr val="02203A"/>
                          </a:solidFill>
                          <a:effectLst/>
                          <a:latin typeface="Verdana" pitchFamily="34" charset="0"/>
                        </a:rPr>
                        <a:t>100</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FF00"/>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rgbClr val="02203A"/>
                          </a:solidFill>
                          <a:effectLst/>
                          <a:latin typeface="Verdana" pitchFamily="34" charset="0"/>
                        </a:rPr>
                        <a:t>30 + 3 + 30 =   63</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rgbClr val="02203A"/>
                          </a:solidFill>
                          <a:effectLst/>
                          <a:latin typeface="Verdana" pitchFamily="34" charset="0"/>
                        </a:rPr>
                        <a:t>5.7X</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FF00"/>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rgbClr val="02203A"/>
                          </a:solidFill>
                          <a:effectLst/>
                          <a:latin typeface="Verdana" pitchFamily="34" charset="0"/>
                        </a:rPr>
                        <a:t>5.7%</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rgbClr val="FFFF00"/>
                    </a:solidFill>
                  </a:tcPr>
                </a:tc>
              </a:tr>
              <a:tr h="404813">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Infinito</a:t>
                      </a:r>
                    </a:p>
                  </a:txBody>
                  <a:tcPr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rgbClr val="FF9900"/>
                    </a:solidFill>
                  </a:tcPr>
                </a:tc>
                <a:tc>
                  <a:txBody>
                    <a:bodyPr/>
                    <a:lstStyle/>
                    <a:p>
                      <a:pPr marL="0" marR="0" lvl="0" indent="0" algn="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30 + 0 + 30 =   60</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rgbClr val="FF9900"/>
                    </a:solidFill>
                  </a:tcPr>
                </a:tc>
                <a:tc>
                  <a:txBody>
                    <a:bodyPr/>
                    <a:lstStyle/>
                    <a:p>
                      <a:pPr marL="0" marR="0" lvl="0" indent="0" algn="ctr"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6.0X</a:t>
                      </a:r>
                    </a:p>
                  </a:txBody>
                  <a:tcP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rgbClr val="FF9900"/>
                    </a:solidFill>
                  </a:tcPr>
                </a:tc>
                <a:tc>
                  <a:txBody>
                    <a:bodyPr/>
                    <a:lstStyle/>
                    <a:p>
                      <a:pPr marL="0" marR="0" lvl="0" indent="0" algn="l" defTabSz="914400" rtl="0" eaLnBrk="1" fontAlgn="base" latinLnBrk="0" hangingPunct="1">
                        <a:lnSpc>
                          <a:spcPct val="100000"/>
                        </a:lnSpc>
                        <a:spcBef>
                          <a:spcPct val="60000"/>
                        </a:spcBef>
                        <a:spcAft>
                          <a:spcPct val="0"/>
                        </a:spcAft>
                        <a:buClrTx/>
                        <a:buSzTx/>
                        <a:buFontTx/>
                        <a:buNone/>
                        <a:tabLst/>
                      </a:pPr>
                      <a:r>
                        <a:rPr kumimoji="0" lang="es-MX" sz="1600" b="1" i="0" u="none" strike="noStrike" cap="none" normalizeH="0" baseline="0" smtClean="0">
                          <a:ln>
                            <a:noFill/>
                          </a:ln>
                          <a:solidFill>
                            <a:schemeClr val="tx1"/>
                          </a:solidFill>
                          <a:effectLst/>
                          <a:latin typeface="Verdana" pitchFamily="34" charset="0"/>
                        </a:rPr>
                        <a:t>Muy baja</a:t>
                      </a:r>
                    </a:p>
                  </a:txBody>
                  <a:tcPr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solidFill>
                      <a:srgbClr val="FF9900"/>
                    </a:solidFill>
                  </a:tcPr>
                </a:tc>
              </a:tr>
            </a:tbl>
          </a:graphicData>
        </a:graphic>
      </p:graphicFrame>
      <p:sp>
        <p:nvSpPr>
          <p:cNvPr id="51" name="5 Marcador de número de diapositiva"/>
          <p:cNvSpPr>
            <a:spLocks noGrp="1"/>
          </p:cNvSpPr>
          <p:nvPr>
            <p:ph type="sldNum" sz="quarter" idx="11"/>
          </p:nvPr>
        </p:nvSpPr>
        <p:spPr/>
        <p:txBody>
          <a:bodyPr/>
          <a:lstStyle/>
          <a:p>
            <a:fld id="{F9DB428F-AA38-4140-9A83-B506A5108C2C}" type="slidenum">
              <a:rPr lang="zh-CN" altLang="en-US"/>
              <a:pPr/>
              <a:t>47</a:t>
            </a:fld>
            <a:endParaRPr lang="en-US" altLang="zh-CN"/>
          </a:p>
        </p:txBody>
      </p:sp>
      <p:grpSp>
        <p:nvGrpSpPr>
          <p:cNvPr id="132137" name="Group 41"/>
          <p:cNvGrpSpPr>
            <a:grpSpLocks/>
          </p:cNvGrpSpPr>
          <p:nvPr/>
        </p:nvGrpSpPr>
        <p:grpSpPr bwMode="auto">
          <a:xfrm>
            <a:off x="5059363" y="150813"/>
            <a:ext cx="3962400" cy="2938462"/>
            <a:chOff x="3264" y="192"/>
            <a:chExt cx="2496" cy="1851"/>
          </a:xfrm>
        </p:grpSpPr>
        <p:pic>
          <p:nvPicPr>
            <p:cNvPr id="132138" name="Picture 42" descr="MCj01976900000[1]"/>
            <p:cNvPicPr>
              <a:picLocks noChangeAspect="1" noChangeArrowheads="1"/>
            </p:cNvPicPr>
            <p:nvPr/>
          </p:nvPicPr>
          <p:blipFill>
            <a:blip r:embed="rId3" cstate="print"/>
            <a:srcRect/>
            <a:stretch>
              <a:fillRect/>
            </a:stretch>
          </p:blipFill>
          <p:spPr bwMode="auto">
            <a:xfrm>
              <a:off x="4848" y="192"/>
              <a:ext cx="912" cy="872"/>
            </a:xfrm>
            <a:prstGeom prst="rect">
              <a:avLst/>
            </a:prstGeom>
            <a:noFill/>
          </p:spPr>
        </p:pic>
        <p:pic>
          <p:nvPicPr>
            <p:cNvPr id="132139" name="Picture 43" descr="MCj02308640000[1]"/>
            <p:cNvPicPr>
              <a:picLocks noChangeAspect="1" noChangeArrowheads="1"/>
            </p:cNvPicPr>
            <p:nvPr/>
          </p:nvPicPr>
          <p:blipFill>
            <a:blip r:embed="rId4" cstate="print"/>
            <a:srcRect/>
            <a:stretch>
              <a:fillRect/>
            </a:stretch>
          </p:blipFill>
          <p:spPr bwMode="auto">
            <a:xfrm>
              <a:off x="3264" y="240"/>
              <a:ext cx="691" cy="768"/>
            </a:xfrm>
            <a:prstGeom prst="rect">
              <a:avLst/>
            </a:prstGeom>
            <a:noFill/>
          </p:spPr>
        </p:pic>
        <p:pic>
          <p:nvPicPr>
            <p:cNvPr id="132140" name="Picture 44" descr="MCj02308620000[1]"/>
            <p:cNvPicPr>
              <a:picLocks noChangeAspect="1" noChangeArrowheads="1"/>
            </p:cNvPicPr>
            <p:nvPr/>
          </p:nvPicPr>
          <p:blipFill>
            <a:blip r:embed="rId5" cstate="print"/>
            <a:srcRect/>
            <a:stretch>
              <a:fillRect/>
            </a:stretch>
          </p:blipFill>
          <p:spPr bwMode="auto">
            <a:xfrm>
              <a:off x="4944" y="1296"/>
              <a:ext cx="816" cy="747"/>
            </a:xfrm>
            <a:prstGeom prst="rect">
              <a:avLst/>
            </a:prstGeom>
            <a:noFill/>
          </p:spPr>
        </p:pic>
      </p:grpSp>
      <p:pic>
        <p:nvPicPr>
          <p:cNvPr id="132141" name="Picture 45" descr="MCBD10143_0000[1]"/>
          <p:cNvPicPr>
            <a:picLocks noChangeAspect="1" noChangeArrowheads="1"/>
          </p:cNvPicPr>
          <p:nvPr/>
        </p:nvPicPr>
        <p:blipFill>
          <a:blip r:embed="rId6" cstate="print"/>
          <a:srcRect/>
          <a:stretch>
            <a:fillRect/>
          </a:stretch>
        </p:blipFill>
        <p:spPr bwMode="auto">
          <a:xfrm flipH="1">
            <a:off x="6248400" y="188913"/>
            <a:ext cx="1358900" cy="1238250"/>
          </a:xfrm>
          <a:prstGeom prst="rect">
            <a:avLst/>
          </a:prstGeom>
          <a:noFill/>
        </p:spPr>
      </p:pic>
      <p:grpSp>
        <p:nvGrpSpPr>
          <p:cNvPr id="132142" name="Group 46"/>
          <p:cNvGrpSpPr>
            <a:grpSpLocks/>
          </p:cNvGrpSpPr>
          <p:nvPr/>
        </p:nvGrpSpPr>
        <p:grpSpPr bwMode="auto">
          <a:xfrm>
            <a:off x="4843463" y="163513"/>
            <a:ext cx="4178300" cy="1238250"/>
            <a:chOff x="3120" y="240"/>
            <a:chExt cx="2632" cy="780"/>
          </a:xfrm>
        </p:grpSpPr>
        <p:pic>
          <p:nvPicPr>
            <p:cNvPr id="132143" name="Picture 47" descr="MCBD10143_0000[1]"/>
            <p:cNvPicPr>
              <a:picLocks noChangeAspect="1" noChangeArrowheads="1"/>
            </p:cNvPicPr>
            <p:nvPr/>
          </p:nvPicPr>
          <p:blipFill>
            <a:blip r:embed="rId6" cstate="print"/>
            <a:srcRect/>
            <a:stretch>
              <a:fillRect/>
            </a:stretch>
          </p:blipFill>
          <p:spPr bwMode="auto">
            <a:xfrm flipH="1">
              <a:off x="3120" y="240"/>
              <a:ext cx="856" cy="780"/>
            </a:xfrm>
            <a:prstGeom prst="rect">
              <a:avLst/>
            </a:prstGeom>
            <a:noFill/>
          </p:spPr>
        </p:pic>
        <p:pic>
          <p:nvPicPr>
            <p:cNvPr id="132144" name="Picture 48" descr="MCBD10143_0000[1]"/>
            <p:cNvPicPr>
              <a:picLocks noChangeAspect="1" noChangeArrowheads="1"/>
            </p:cNvPicPr>
            <p:nvPr/>
          </p:nvPicPr>
          <p:blipFill>
            <a:blip r:embed="rId6" cstate="print"/>
            <a:srcRect/>
            <a:stretch>
              <a:fillRect/>
            </a:stretch>
          </p:blipFill>
          <p:spPr bwMode="auto">
            <a:xfrm flipH="1">
              <a:off x="4896" y="240"/>
              <a:ext cx="856" cy="780"/>
            </a:xfrm>
            <a:prstGeom prst="rect">
              <a:avLst/>
            </a:prstGeom>
            <a:noFill/>
          </p:spPr>
        </p:pic>
      </p:grpSp>
      <p:sp>
        <p:nvSpPr>
          <p:cNvPr id="132145" name="Rectangle 49"/>
          <p:cNvSpPr>
            <a:spLocks noChangeArrowheads="1"/>
          </p:cNvSpPr>
          <p:nvPr/>
        </p:nvSpPr>
        <p:spPr bwMode="auto">
          <a:xfrm>
            <a:off x="104775" y="87313"/>
            <a:ext cx="2659063" cy="182562"/>
          </a:xfrm>
          <a:prstGeom prst="rect">
            <a:avLst/>
          </a:prstGeom>
          <a:noFill/>
          <a:ln w="9525">
            <a:noFill/>
            <a:miter lim="800000"/>
            <a:headEnd/>
            <a:tailEnd/>
          </a:ln>
          <a:effectLst/>
        </p:spPr>
        <p:txBody>
          <a:bodyPr lIns="0" tIns="0" rIns="0" bIns="0">
            <a:spAutoFit/>
          </a:bodyPr>
          <a:lstStyle/>
          <a:p>
            <a:pPr algn="l" eaLnBrk="1" hangingPunct="1">
              <a:spcBef>
                <a:spcPct val="60000"/>
              </a:spcBef>
            </a:pPr>
            <a:r>
              <a:rPr lang="en-US" sz="1200">
                <a:solidFill>
                  <a:srgbClr val="FFFFFF"/>
                </a:solidFill>
                <a:effectLst/>
                <a:latin typeface="Verdana" pitchFamily="34" charset="0"/>
              </a:rPr>
              <a:t>Speedup and Efficiency</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32137"/>
                                        </p:tgtEl>
                                        <p:attrNameLst>
                                          <p:attrName>style.visibility</p:attrName>
                                        </p:attrNameLst>
                                      </p:cBhvr>
                                      <p:to>
                                        <p:strVal val="visible"/>
                                      </p:to>
                                    </p:set>
                                    <p:animEffect transition="in" filter="blinds(horizontal)">
                                      <p:cBhvr>
                                        <p:cTn id="7" dur="1000"/>
                                        <p:tgtEl>
                                          <p:spTgt spid="132137"/>
                                        </p:tgtEl>
                                      </p:cBhvr>
                                    </p:animEffect>
                                  </p:childTnLst>
                                </p:cTn>
                              </p:par>
                              <p:par>
                                <p:cTn id="8" presetID="3" presetClass="exit" presetSubtype="10" fill="hold" nodeType="withEffect">
                                  <p:stCondLst>
                                    <p:cond delay="0"/>
                                  </p:stCondLst>
                                  <p:childTnLst>
                                    <p:animEffect transition="out" filter="blinds(horizontal)">
                                      <p:cBhvr>
                                        <p:cTn id="9" dur="500"/>
                                        <p:tgtEl>
                                          <p:spTgt spid="132142"/>
                                        </p:tgtEl>
                                      </p:cBhvr>
                                    </p:animEffect>
                                    <p:set>
                                      <p:cBhvr>
                                        <p:cTn id="10" dur="1" fill="hold">
                                          <p:stCondLst>
                                            <p:cond delay="499"/>
                                          </p:stCondLst>
                                        </p:cTn>
                                        <p:tgtEl>
                                          <p:spTgt spid="1321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2 Marcador de número de diapositiva"/>
          <p:cNvSpPr>
            <a:spLocks noGrp="1"/>
          </p:cNvSpPr>
          <p:nvPr>
            <p:ph type="sldNum" sz="quarter" idx="11"/>
          </p:nvPr>
        </p:nvSpPr>
        <p:spPr/>
        <p:txBody>
          <a:bodyPr/>
          <a:lstStyle/>
          <a:p>
            <a:fld id="{8B8FF1CB-E215-42BE-8A93-7F4AF5318E0C}" type="slidenum">
              <a:rPr lang="zh-CN" altLang="en-US"/>
              <a:pPr/>
              <a:t>48</a:t>
            </a:fld>
            <a:endParaRPr lang="en-US" altLang="zh-CN"/>
          </a:p>
        </p:txBody>
      </p:sp>
      <p:pic>
        <p:nvPicPr>
          <p:cNvPr id="136194" name="Picture 2" descr="last_page_blue"/>
          <p:cNvPicPr>
            <a:picLocks noChangeAspect="1" noChangeArrowheads="1"/>
          </p:cNvPicPr>
          <p:nvPr/>
        </p:nvPicPr>
        <p:blipFill>
          <a:blip r:embed="rId3" cstate="print"/>
          <a:srcRect/>
          <a:stretch>
            <a:fillRect/>
          </a:stretch>
        </p:blipFill>
        <p:spPr bwMode="auto">
          <a:xfrm>
            <a:off x="0" y="-1588"/>
            <a:ext cx="9144000" cy="6861176"/>
          </a:xfrm>
          <a:prstGeom prst="rect">
            <a:avLst/>
          </a:prstGeom>
          <a:noFill/>
        </p:spPr>
      </p:pic>
    </p:spTree>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PPSNARRATION" val="6,1173095294,C:\BobC\_Mission\__Intel Software College\Courses\__SVN\IntegratedArchitectureToolsPS\01 Integrated Hands on Architecture  Software Tools ver3.0.01.ppc"/>
</p:tagLst>
</file>

<file path=ppt/theme/theme1.xml><?xml version="1.0" encoding="utf-8"?>
<a:theme xmlns:a="http://schemas.openxmlformats.org/drawingml/2006/main" name="blue_intel_only">
  <a:themeElements>
    <a:clrScheme name="blue_intel_only 3">
      <a:dk1>
        <a:srgbClr val="FF5C00"/>
      </a:dk1>
      <a:lt1>
        <a:srgbClr val="FFFFFF"/>
      </a:lt1>
      <a:dk2>
        <a:srgbClr val="0C2E86"/>
      </a:dk2>
      <a:lt2>
        <a:srgbClr val="F5E647"/>
      </a:lt2>
      <a:accent1>
        <a:srgbClr val="A6CAE1"/>
      </a:accent1>
      <a:accent2>
        <a:srgbClr val="567EB9"/>
      </a:accent2>
      <a:accent3>
        <a:srgbClr val="AAADC3"/>
      </a:accent3>
      <a:accent4>
        <a:srgbClr val="DADADA"/>
      </a:accent4>
      <a:accent5>
        <a:srgbClr val="D0E1EE"/>
      </a:accent5>
      <a:accent6>
        <a:srgbClr val="4D72A7"/>
      </a:accent6>
      <a:hlink>
        <a:srgbClr val="21FF5B"/>
      </a:hlink>
      <a:folHlink>
        <a:srgbClr val="AA014C"/>
      </a:folHlink>
    </a:clrScheme>
    <a:fontScheme name="blue_intel_only">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triangle" w="med" len="med"/>
        </a:ln>
        <a:effectLst/>
      </a:spPr>
      <a:bodyPr vert="horz" wrap="square" lIns="91440" tIns="45720" rIns="91440" bIns="45720" numCol="1" anchor="t" anchorCtr="0" compatLnSpc="1">
        <a:prstTxWarp prst="textNoShape">
          <a:avLst/>
        </a:prstTxWarp>
        <a:sp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000" b="0" i="0" u="none" strike="noStrike" cap="none" normalizeH="0" baseline="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triangle" w="med" len="med"/>
        </a:ln>
        <a:effectLst/>
      </a:spPr>
      <a:bodyPr vert="horz" wrap="square" lIns="91440" tIns="45720" rIns="91440" bIns="45720" numCol="1" anchor="t" anchorCtr="0" compatLnSpc="1">
        <a:prstTxWarp prst="textNoShape">
          <a:avLst/>
        </a:prstTxWarp>
        <a:spAutoFit/>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000" b="0" i="0" u="none" strike="noStrike" cap="none" normalizeH="0" baseline="0" smtClean="0">
            <a:ln>
              <a:noFill/>
            </a:ln>
            <a:solidFill>
              <a:schemeClr val="tx1"/>
            </a:solidFill>
            <a:effectLst>
              <a:outerShdw blurRad="38100" dist="38100" dir="2700000" algn="tl">
                <a:srgbClr val="000000">
                  <a:alpha val="43137"/>
                </a:srgbClr>
              </a:outerShdw>
            </a:effectLst>
            <a:latin typeface="SegoeBook" pitchFamily="68" charset="0"/>
            <a:cs typeface="Arial" pitchFamily="34" charset="0"/>
          </a:defRPr>
        </a:defPPr>
      </a:lstStyle>
    </a:lnDef>
  </a:objectDefaults>
  <a:extraClrSchemeLst>
    <a:extraClrScheme>
      <a:clrScheme name="blue_intel_only 1">
        <a:dk1>
          <a:srgbClr val="FF5C00"/>
        </a:dk1>
        <a:lt1>
          <a:srgbClr val="FFFFFF"/>
        </a:lt1>
        <a:dk2>
          <a:srgbClr val="0C2E86"/>
        </a:dk2>
        <a:lt2>
          <a:srgbClr val="F5E647"/>
        </a:lt2>
        <a:accent1>
          <a:srgbClr val="A6CAE1"/>
        </a:accent1>
        <a:accent2>
          <a:srgbClr val="567EB9"/>
        </a:accent2>
        <a:accent3>
          <a:srgbClr val="AAADC3"/>
        </a:accent3>
        <a:accent4>
          <a:srgbClr val="DADADA"/>
        </a:accent4>
        <a:accent5>
          <a:srgbClr val="D0E1EE"/>
        </a:accent5>
        <a:accent6>
          <a:srgbClr val="4D72A7"/>
        </a:accent6>
        <a:hlink>
          <a:srgbClr val="0860A8"/>
        </a:hlink>
        <a:folHlink>
          <a:srgbClr val="AA014C"/>
        </a:folHlink>
      </a:clrScheme>
      <a:clrMap bg1="dk2" tx1="lt1" bg2="dk1" tx2="lt2" accent1="accent1" accent2="accent2" accent3="accent3" accent4="accent4" accent5="accent5" accent6="accent6" hlink="hlink" folHlink="folHlink"/>
    </a:extraClrScheme>
    <a:extraClrScheme>
      <a:clrScheme name="blue_intel_only 2">
        <a:dk1>
          <a:srgbClr val="0860A8"/>
        </a:dk1>
        <a:lt1>
          <a:srgbClr val="FFFFFF"/>
        </a:lt1>
        <a:dk2>
          <a:srgbClr val="F5E647"/>
        </a:dk2>
        <a:lt2>
          <a:srgbClr val="FF5C47"/>
        </a:lt2>
        <a:accent1>
          <a:srgbClr val="A6CAE1"/>
        </a:accent1>
        <a:accent2>
          <a:srgbClr val="567EB9"/>
        </a:accent2>
        <a:accent3>
          <a:srgbClr val="FFFFFF"/>
        </a:accent3>
        <a:accent4>
          <a:srgbClr val="06518F"/>
        </a:accent4>
        <a:accent5>
          <a:srgbClr val="D0E1EE"/>
        </a:accent5>
        <a:accent6>
          <a:srgbClr val="4D72A7"/>
        </a:accent6>
        <a:hlink>
          <a:srgbClr val="0C2E86"/>
        </a:hlink>
        <a:folHlink>
          <a:srgbClr val="AA014C"/>
        </a:folHlink>
      </a:clrScheme>
      <a:clrMap bg1="lt1" tx1="dk1" bg2="lt2" tx2="dk2" accent1="accent1" accent2="accent2" accent3="accent3" accent4="accent4" accent5="accent5" accent6="accent6" hlink="hlink" folHlink="folHlink"/>
    </a:extraClrScheme>
    <a:extraClrScheme>
      <a:clrScheme name="blue_intel_only 3">
        <a:dk1>
          <a:srgbClr val="FF5C00"/>
        </a:dk1>
        <a:lt1>
          <a:srgbClr val="FFFFFF"/>
        </a:lt1>
        <a:dk2>
          <a:srgbClr val="0C2E86"/>
        </a:dk2>
        <a:lt2>
          <a:srgbClr val="F5E647"/>
        </a:lt2>
        <a:accent1>
          <a:srgbClr val="A6CAE1"/>
        </a:accent1>
        <a:accent2>
          <a:srgbClr val="567EB9"/>
        </a:accent2>
        <a:accent3>
          <a:srgbClr val="AAADC3"/>
        </a:accent3>
        <a:accent4>
          <a:srgbClr val="DADADA"/>
        </a:accent4>
        <a:accent5>
          <a:srgbClr val="D0E1EE"/>
        </a:accent5>
        <a:accent6>
          <a:srgbClr val="4D72A7"/>
        </a:accent6>
        <a:hlink>
          <a:srgbClr val="21FF5B"/>
        </a:hlink>
        <a:folHlink>
          <a:srgbClr val="AA014C"/>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ema de Offic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ema de Offic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3395</TotalTime>
  <Words>3867</Words>
  <Application>Microsoft Office PowerPoint</Application>
  <PresentationFormat>Presentación en pantalla (4:3)</PresentationFormat>
  <Paragraphs>814</Paragraphs>
  <Slides>48</Slides>
  <Notes>36</Notes>
  <HiddenSlides>0</HiddenSlides>
  <MMClips>0</MMClips>
  <ScaleCrop>false</ScaleCrop>
  <HeadingPairs>
    <vt:vector size="4" baseType="variant">
      <vt:variant>
        <vt:lpstr>Tema</vt:lpstr>
      </vt:variant>
      <vt:variant>
        <vt:i4>1</vt:i4>
      </vt:variant>
      <vt:variant>
        <vt:lpstr>Títulos de diapositiva</vt:lpstr>
      </vt:variant>
      <vt:variant>
        <vt:i4>48</vt:i4>
      </vt:variant>
    </vt:vector>
  </HeadingPairs>
  <TitlesOfParts>
    <vt:vector size="49" baseType="lpstr">
      <vt:lpstr>blue_intel_only</vt:lpstr>
      <vt:lpstr>El Impacto en el Software de  las arquitecturas Multicore</vt:lpstr>
      <vt:lpstr>Motivación</vt:lpstr>
      <vt:lpstr>Ley de Moore’s</vt:lpstr>
      <vt:lpstr>Velocidad del CPU Tendía a duplicarse cada 18 meses</vt:lpstr>
      <vt:lpstr>¿Quién se Preocupa por la Jerarquía de Memoria?</vt:lpstr>
      <vt:lpstr>Potencia y Frecuencia</vt:lpstr>
      <vt:lpstr>Presentación de PowerPoint</vt:lpstr>
      <vt:lpstr>Presentación de PowerPoint</vt:lpstr>
      <vt:lpstr>Presentación de PowerPoint</vt:lpstr>
      <vt:lpstr>Presentación de PowerPoint</vt:lpstr>
      <vt:lpstr>Presentación de PowerPoint</vt:lpstr>
      <vt:lpstr>Multicores – No hay almuerzo gratis</vt:lpstr>
      <vt:lpstr>Estableciendo el Problema</vt:lpstr>
      <vt:lpstr>Hechos del Paralelismo</vt:lpstr>
      <vt:lpstr>Implicaciones del Paralelismo</vt:lpstr>
      <vt:lpstr>Procesos e Hilos</vt:lpstr>
      <vt:lpstr>Visión de Alto-Nivel del Paralelismo</vt:lpstr>
      <vt:lpstr>Analogía: Cortar el pasto de un campo de Baseball</vt:lpstr>
      <vt:lpstr>Analogía: Cortar el pasto de un campo de Baseball</vt:lpstr>
      <vt:lpstr>Meta</vt:lpstr>
      <vt:lpstr>Una podadora con turbo</vt:lpstr>
      <vt:lpstr>¿Qué tal una podadora ecológica?</vt:lpstr>
      <vt:lpstr>¿Qué pasa si agregamos más podadoras ecológicas?</vt:lpstr>
      <vt:lpstr>Pero aún tenemos solo a Juan el jardinero</vt:lpstr>
      <vt:lpstr>Solución: agregar jardineros que ayuden a Juan</vt:lpstr>
      <vt:lpstr>Dividen el trabajo</vt:lpstr>
      <vt:lpstr>Una solución</vt:lpstr>
      <vt:lpstr>Mayor Granularidad</vt:lpstr>
      <vt:lpstr>Tipos de Paralelismo</vt:lpstr>
      <vt:lpstr>Creando hilos por funcionalidad</vt:lpstr>
      <vt:lpstr>Descomposición en tareas</vt:lpstr>
      <vt:lpstr>Descomposición de los datos</vt:lpstr>
      <vt:lpstr>Flujo de Tráfico en una Autopista Otra Analogía</vt:lpstr>
      <vt:lpstr>Flujo de Tráfico en una Autopista La Analogía</vt:lpstr>
      <vt:lpstr>Flujo de Tráfico en una Autopista  Partiendo Procesos</vt:lpstr>
      <vt:lpstr>Analogía con el Tráfico de una Autopista  ¿Qué se puede lograr con el paralelismo?</vt:lpstr>
      <vt:lpstr>Analogía con el Tráfico de una Autopista  Vehículos en la autopista…</vt:lpstr>
      <vt:lpstr>Analogía con el Tráfico de una Autopista Planificación del Sistema Operativo</vt:lpstr>
      <vt:lpstr>Analogía con el Tráfico de una Autopista  Escenario Ejemplo</vt:lpstr>
      <vt:lpstr>Analogía con el Tráfico de una Autopista Resumen</vt:lpstr>
      <vt:lpstr>Aceleración</vt:lpstr>
      <vt:lpstr>Tiempo en Paralelo:</vt:lpstr>
      <vt:lpstr>Ley de Amdahl</vt:lpstr>
      <vt:lpstr>Ley de Amdahl</vt:lpstr>
      <vt:lpstr>Aceleración (Simple)</vt:lpstr>
      <vt:lpstr>Calculando Aceleración</vt:lpstr>
      <vt:lpstr>Eficiencia</vt:lpstr>
      <vt:lpstr>Presentación de PowerPoint</vt:lpstr>
    </vt:vector>
  </TitlesOfParts>
  <Company>Intel Corporation</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jvelazq1</dc:creator>
  <cp:lastModifiedBy>José Luis</cp:lastModifiedBy>
  <cp:revision>170</cp:revision>
  <dcterms:created xsi:type="dcterms:W3CDTF">2007-05-04T20:09:22Z</dcterms:created>
  <dcterms:modified xsi:type="dcterms:W3CDTF">2013-12-09T02:39:17Z</dcterms:modified>
</cp:coreProperties>
</file>